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66" r:id="rId4"/>
    <p:sldMasterId id="2147483798" r:id="rId5"/>
    <p:sldMasterId id="2147483829" r:id="rId6"/>
    <p:sldMasterId id="2147483861" r:id="rId7"/>
  </p:sldMasterIdLst>
  <p:notesMasterIdLst>
    <p:notesMasterId r:id="rId41"/>
  </p:notesMasterIdLst>
  <p:handoutMasterIdLst>
    <p:handoutMasterId r:id="rId42"/>
  </p:handoutMasterIdLst>
  <p:sldIdLst>
    <p:sldId id="279" r:id="rId8"/>
    <p:sldId id="863" r:id="rId9"/>
    <p:sldId id="864" r:id="rId10"/>
    <p:sldId id="874" r:id="rId11"/>
    <p:sldId id="875" r:id="rId12"/>
    <p:sldId id="876" r:id="rId13"/>
    <p:sldId id="368" r:id="rId14"/>
    <p:sldId id="873" r:id="rId15"/>
    <p:sldId id="370" r:id="rId16"/>
    <p:sldId id="371" r:id="rId17"/>
    <p:sldId id="877" r:id="rId18"/>
    <p:sldId id="373" r:id="rId19"/>
    <p:sldId id="918" r:id="rId20"/>
    <p:sldId id="374" r:id="rId21"/>
    <p:sldId id="375" r:id="rId22"/>
    <p:sldId id="376" r:id="rId23"/>
    <p:sldId id="912" r:id="rId24"/>
    <p:sldId id="909" r:id="rId25"/>
    <p:sldId id="377" r:id="rId26"/>
    <p:sldId id="378" r:id="rId27"/>
    <p:sldId id="366" r:id="rId28"/>
    <p:sldId id="917" r:id="rId29"/>
    <p:sldId id="383" r:id="rId30"/>
    <p:sldId id="385" r:id="rId31"/>
    <p:sldId id="386" r:id="rId32"/>
    <p:sldId id="387" r:id="rId33"/>
    <p:sldId id="395" r:id="rId34"/>
    <p:sldId id="906" r:id="rId35"/>
    <p:sldId id="907" r:id="rId36"/>
    <p:sldId id="399" r:id="rId37"/>
    <p:sldId id="919" r:id="rId38"/>
    <p:sldId id="882" r:id="rId39"/>
    <p:sldId id="916" r:id="rId40"/>
  </p:sldIdLst>
  <p:sldSz cx="9144000" cy="6858000" type="screen4x3"/>
  <p:notesSz cx="6985000" cy="9271000"/>
  <p:defaultTextStyle>
    <a:defPPr>
      <a:defRPr lang="en-US"/>
    </a:defPPr>
    <a:lvl1pPr algn="ctr" rtl="0" fontAlgn="base">
      <a:spcBef>
        <a:spcPct val="0"/>
      </a:spcBef>
      <a:spcAft>
        <a:spcPct val="0"/>
      </a:spcAft>
      <a:defRPr kern="1200">
        <a:solidFill>
          <a:schemeClr val="tx1"/>
        </a:solidFill>
        <a:latin typeface="Garamond" pitchFamily="18" charset="0"/>
        <a:ea typeface="+mn-ea"/>
        <a:cs typeface="+mn-cs"/>
      </a:defRPr>
    </a:lvl1pPr>
    <a:lvl2pPr marL="457200" algn="ctr" rtl="0" fontAlgn="base">
      <a:spcBef>
        <a:spcPct val="0"/>
      </a:spcBef>
      <a:spcAft>
        <a:spcPct val="0"/>
      </a:spcAft>
      <a:defRPr kern="1200">
        <a:solidFill>
          <a:schemeClr val="tx1"/>
        </a:solidFill>
        <a:latin typeface="Garamond" pitchFamily="18" charset="0"/>
        <a:ea typeface="+mn-ea"/>
        <a:cs typeface="+mn-cs"/>
      </a:defRPr>
    </a:lvl2pPr>
    <a:lvl3pPr marL="914400" algn="ctr" rtl="0" fontAlgn="base">
      <a:spcBef>
        <a:spcPct val="0"/>
      </a:spcBef>
      <a:spcAft>
        <a:spcPct val="0"/>
      </a:spcAft>
      <a:defRPr kern="1200">
        <a:solidFill>
          <a:schemeClr val="tx1"/>
        </a:solidFill>
        <a:latin typeface="Garamond" pitchFamily="18" charset="0"/>
        <a:ea typeface="+mn-ea"/>
        <a:cs typeface="+mn-cs"/>
      </a:defRPr>
    </a:lvl3pPr>
    <a:lvl4pPr marL="1371600" algn="ctr" rtl="0" fontAlgn="base">
      <a:spcBef>
        <a:spcPct val="0"/>
      </a:spcBef>
      <a:spcAft>
        <a:spcPct val="0"/>
      </a:spcAft>
      <a:defRPr kern="1200">
        <a:solidFill>
          <a:schemeClr val="tx1"/>
        </a:solidFill>
        <a:latin typeface="Garamond" pitchFamily="18" charset="0"/>
        <a:ea typeface="+mn-ea"/>
        <a:cs typeface="+mn-cs"/>
      </a:defRPr>
    </a:lvl4pPr>
    <a:lvl5pPr marL="1828800" algn="ctr"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userDrawn="1">
          <p15:clr>
            <a:srgbClr val="A4A3A4"/>
          </p15:clr>
        </p15:guide>
        <p15:guide id="4" pos="295" userDrawn="1">
          <p15:clr>
            <a:srgbClr val="A4A3A4"/>
          </p15:clr>
        </p15:guide>
        <p15:guide id="5" pos="5760" userDrawn="1">
          <p15:clr>
            <a:srgbClr val="A4A3A4"/>
          </p15:clr>
        </p15:guide>
        <p15:guide id="6" pos="5488" userDrawn="1">
          <p15:clr>
            <a:srgbClr val="A4A3A4"/>
          </p15:clr>
        </p15:guide>
        <p15:guide id="7" orient="horz" userDrawn="1">
          <p15:clr>
            <a:srgbClr val="A4A3A4"/>
          </p15:clr>
        </p15:guide>
        <p15:guide id="8" orient="horz" pos="4320" userDrawn="1">
          <p15:clr>
            <a:srgbClr val="A4A3A4"/>
          </p15:clr>
        </p15:guide>
        <p15:guide id="9" orient="horz" pos="3952" userDrawn="1">
          <p15:clr>
            <a:srgbClr val="A4A3A4"/>
          </p15:clr>
        </p15:guide>
        <p15:guide id="10" orient="horz" pos="368" userDrawn="1">
          <p15:clr>
            <a:srgbClr val="A4A3A4"/>
          </p15:clr>
        </p15:guide>
        <p15:guide id="11" orient="horz" pos="1480" userDrawn="1">
          <p15:clr>
            <a:srgbClr val="A4A3A4"/>
          </p15:clr>
        </p15:guide>
        <p15:guide id="12" orient="horz" pos="777" userDrawn="1">
          <p15:clr>
            <a:srgbClr val="A4A3A4"/>
          </p15:clr>
        </p15:guide>
        <p15:guide id="13" orient="horz" pos="867" userDrawn="1">
          <p15:clr>
            <a:srgbClr val="A4A3A4"/>
          </p15:clr>
        </p15:guide>
        <p15:guide id="14" orient="horz" pos="913" userDrawn="1">
          <p15:clr>
            <a:srgbClr val="A4A3A4"/>
          </p15:clr>
        </p15:guide>
        <p15:guide id="15" orient="horz" pos="754" userDrawn="1">
          <p15:clr>
            <a:srgbClr val="A4A3A4"/>
          </p15:clr>
        </p15:guide>
      </p15:sldGuideLst>
    </p:ext>
    <p:ext uri="{2D200454-40CA-4A62-9FC3-DE9A4176ACB9}">
      <p15:notesGuideLst xmlns:p15="http://schemas.microsoft.com/office/powerpoint/2012/main">
        <p15:guide id="1" orient="horz" pos="2920">
          <p15:clr>
            <a:srgbClr val="A4A3A4"/>
          </p15:clr>
        </p15:guide>
        <p15:guide id="2" pos="220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27A06C-63DF-48A5-2AC1-0650A37465D5}" name="Florencia Keller" initials="FK" userId="S::Florencia.Keller@ar.ey.com::1d8406d7-71e7-4e48-8712-1ee611165ae4" providerId="AD"/>
  <p188:author id="{CAA72EC5-3CFD-1B9B-57A0-4FC275C98FBC}" name="Flavia Cimalando" initials="FC" userId="S::flavia.cimalando@ar.ey.com::08952498-528d-419a-a30e-77b7b86cc72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ergio caveggia" initials="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DEDE"/>
    <a:srgbClr val="F7FFAF"/>
    <a:srgbClr val="000000"/>
    <a:srgbClr val="969696"/>
    <a:srgbClr val="BBBBBB"/>
    <a:srgbClr val="FFE397"/>
    <a:srgbClr val="F3C460"/>
    <a:srgbClr val="FFE600"/>
    <a:srgbClr val="FEE6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792" autoAdjust="0"/>
  </p:normalViewPr>
  <p:slideViewPr>
    <p:cSldViewPr snapToGrid="0">
      <p:cViewPr varScale="1">
        <p:scale>
          <a:sx n="61" d="100"/>
          <a:sy n="61" d="100"/>
        </p:scale>
        <p:origin x="1368" y="48"/>
      </p:cViewPr>
      <p:guideLst>
        <p:guide orient="horz" pos="2160"/>
        <p:guide pos="2880"/>
        <p:guide/>
        <p:guide pos="295"/>
        <p:guide pos="5760"/>
        <p:guide pos="5488"/>
        <p:guide orient="horz"/>
        <p:guide orient="horz" pos="4320"/>
        <p:guide orient="horz" pos="3952"/>
        <p:guide orient="horz" pos="368"/>
        <p:guide orient="horz" pos="1480"/>
        <p:guide orient="horz" pos="777"/>
        <p:guide orient="horz" pos="867"/>
        <p:guide orient="horz" pos="913"/>
        <p:guide orient="horz" pos="754"/>
      </p:guideLst>
    </p:cSldViewPr>
  </p:slideViewPr>
  <p:notesTextViewPr>
    <p:cViewPr>
      <p:scale>
        <a:sx n="1" d="1"/>
        <a:sy n="1" d="1"/>
      </p:scale>
      <p:origin x="0" y="0"/>
    </p:cViewPr>
  </p:notesTextViewPr>
  <p:notesViewPr>
    <p:cSldViewPr snapToGrid="0">
      <p:cViewPr>
        <p:scale>
          <a:sx n="1" d="2"/>
          <a:sy n="1" d="2"/>
        </p:scale>
        <p:origin x="0" y="0"/>
      </p:cViewPr>
      <p:guideLst>
        <p:guide orient="horz" pos="2920"/>
        <p:guide pos="22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 /><Relationship Id="rId18" Type="http://schemas.openxmlformats.org/officeDocument/2006/relationships/slide" Target="slides/slide11.xml" /><Relationship Id="rId26" Type="http://schemas.openxmlformats.org/officeDocument/2006/relationships/slide" Target="slides/slide19.xml" /><Relationship Id="rId39" Type="http://schemas.openxmlformats.org/officeDocument/2006/relationships/slide" Target="slides/slide32.xml" /><Relationship Id="rId3" Type="http://schemas.openxmlformats.org/officeDocument/2006/relationships/customXml" Target="../customXml/item3.xml" /><Relationship Id="rId21" Type="http://schemas.openxmlformats.org/officeDocument/2006/relationships/slide" Target="slides/slide14.xml" /><Relationship Id="rId34" Type="http://schemas.openxmlformats.org/officeDocument/2006/relationships/slide" Target="slides/slide27.xml" /><Relationship Id="rId42" Type="http://schemas.openxmlformats.org/officeDocument/2006/relationships/handoutMaster" Target="handoutMasters/handoutMaster1.xml" /><Relationship Id="rId47" Type="http://schemas.openxmlformats.org/officeDocument/2006/relationships/tableStyles" Target="tableStyles.xml" /><Relationship Id="rId7" Type="http://schemas.openxmlformats.org/officeDocument/2006/relationships/slideMaster" Target="slideMasters/slideMaster4.xml" /><Relationship Id="rId12" Type="http://schemas.openxmlformats.org/officeDocument/2006/relationships/slide" Target="slides/slide5.xml" /><Relationship Id="rId17" Type="http://schemas.openxmlformats.org/officeDocument/2006/relationships/slide" Target="slides/slide10.xml" /><Relationship Id="rId25" Type="http://schemas.openxmlformats.org/officeDocument/2006/relationships/slide" Target="slides/slide18.xml" /><Relationship Id="rId33" Type="http://schemas.openxmlformats.org/officeDocument/2006/relationships/slide" Target="slides/slide26.xml" /><Relationship Id="rId38" Type="http://schemas.openxmlformats.org/officeDocument/2006/relationships/slide" Target="slides/slide31.xml" /><Relationship Id="rId46" Type="http://schemas.openxmlformats.org/officeDocument/2006/relationships/theme" Target="theme/theme1.xml" /><Relationship Id="rId2" Type="http://schemas.openxmlformats.org/officeDocument/2006/relationships/customXml" Target="../customXml/item2.xml" /><Relationship Id="rId16" Type="http://schemas.openxmlformats.org/officeDocument/2006/relationships/slide" Target="slides/slide9.xml" /><Relationship Id="rId20" Type="http://schemas.openxmlformats.org/officeDocument/2006/relationships/slide" Target="slides/slide13.xml" /><Relationship Id="rId29" Type="http://schemas.openxmlformats.org/officeDocument/2006/relationships/slide" Target="slides/slide22.xml" /><Relationship Id="rId41" Type="http://schemas.openxmlformats.org/officeDocument/2006/relationships/notesMaster" Target="notesMasters/notesMaster1.xml" /><Relationship Id="rId1" Type="http://schemas.openxmlformats.org/officeDocument/2006/relationships/customXml" Target="../customXml/item1.xml" /><Relationship Id="rId6" Type="http://schemas.openxmlformats.org/officeDocument/2006/relationships/slideMaster" Target="slideMasters/slideMaster3.xml" /><Relationship Id="rId11" Type="http://schemas.openxmlformats.org/officeDocument/2006/relationships/slide" Target="slides/slide4.xml" /><Relationship Id="rId24" Type="http://schemas.openxmlformats.org/officeDocument/2006/relationships/slide" Target="slides/slide17.xml" /><Relationship Id="rId32" Type="http://schemas.openxmlformats.org/officeDocument/2006/relationships/slide" Target="slides/slide25.xml" /><Relationship Id="rId37" Type="http://schemas.openxmlformats.org/officeDocument/2006/relationships/slide" Target="slides/slide30.xml" /><Relationship Id="rId40" Type="http://schemas.openxmlformats.org/officeDocument/2006/relationships/slide" Target="slides/slide33.xml" /><Relationship Id="rId45" Type="http://schemas.openxmlformats.org/officeDocument/2006/relationships/viewProps" Target="viewProps.xml" /><Relationship Id="rId5" Type="http://schemas.openxmlformats.org/officeDocument/2006/relationships/slideMaster" Target="slideMasters/slideMaster2.xml" /><Relationship Id="rId15" Type="http://schemas.openxmlformats.org/officeDocument/2006/relationships/slide" Target="slides/slide8.xml" /><Relationship Id="rId23" Type="http://schemas.openxmlformats.org/officeDocument/2006/relationships/slide" Target="slides/slide16.xml" /><Relationship Id="rId28" Type="http://schemas.openxmlformats.org/officeDocument/2006/relationships/slide" Target="slides/slide21.xml" /><Relationship Id="rId36" Type="http://schemas.openxmlformats.org/officeDocument/2006/relationships/slide" Target="slides/slide29.xml" /><Relationship Id="rId49" Type="http://schemas.microsoft.com/office/2018/10/relationships/authors" Target="authors.xml" /><Relationship Id="rId10" Type="http://schemas.openxmlformats.org/officeDocument/2006/relationships/slide" Target="slides/slide3.xml" /><Relationship Id="rId19" Type="http://schemas.openxmlformats.org/officeDocument/2006/relationships/slide" Target="slides/slide12.xml" /><Relationship Id="rId31" Type="http://schemas.openxmlformats.org/officeDocument/2006/relationships/slide" Target="slides/slide24.xml" /><Relationship Id="rId44" Type="http://schemas.openxmlformats.org/officeDocument/2006/relationships/presProps" Target="presProps.xml" /><Relationship Id="rId4" Type="http://schemas.openxmlformats.org/officeDocument/2006/relationships/slideMaster" Target="slideMasters/slideMaster1.xml" /><Relationship Id="rId9" Type="http://schemas.openxmlformats.org/officeDocument/2006/relationships/slide" Target="slides/slide2.xml" /><Relationship Id="rId14" Type="http://schemas.openxmlformats.org/officeDocument/2006/relationships/slide" Target="slides/slide7.xml" /><Relationship Id="rId22" Type="http://schemas.openxmlformats.org/officeDocument/2006/relationships/slide" Target="slides/slide15.xml" /><Relationship Id="rId27" Type="http://schemas.openxmlformats.org/officeDocument/2006/relationships/slide" Target="slides/slide20.xml" /><Relationship Id="rId30" Type="http://schemas.openxmlformats.org/officeDocument/2006/relationships/slide" Target="slides/slide23.xml" /><Relationship Id="rId35" Type="http://schemas.openxmlformats.org/officeDocument/2006/relationships/slide" Target="slides/slide28.xml" /><Relationship Id="rId43" Type="http://schemas.openxmlformats.org/officeDocument/2006/relationships/commentAuthors" Target="commentAuthors.xml" /><Relationship Id="rId48" Type="http://schemas.microsoft.com/office/2016/11/relationships/changesInfo" Target="changesInfos/changesInfo1.xml" /><Relationship Id="rId8" Type="http://schemas.openxmlformats.org/officeDocument/2006/relationships/slide" Target="slides/slide1.xml"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rgio Caveggia" userId="27f7d414-5e8d-489d-b236-ca32425e9ae3" providerId="ADAL" clId="{46070661-F537-3566-AFD4-B5469F06CBFA}"/>
    <pc:docChg chg="custSel addSld delSld modSld sldOrd">
      <pc:chgData name="Sergio Caveggia" userId="27f7d414-5e8d-489d-b236-ca32425e9ae3" providerId="ADAL" clId="{46070661-F537-3566-AFD4-B5469F06CBFA}" dt="2025-10-25T20:06:25.305" v="886" actId="2696"/>
      <pc:docMkLst>
        <pc:docMk/>
      </pc:docMkLst>
      <pc:sldChg chg="modSp mod">
        <pc:chgData name="Sergio Caveggia" userId="27f7d414-5e8d-489d-b236-ca32425e9ae3" providerId="ADAL" clId="{46070661-F537-3566-AFD4-B5469F06CBFA}" dt="2025-10-25T19:06:00.584" v="777" actId="20577"/>
        <pc:sldMkLst>
          <pc:docMk/>
          <pc:sldMk cId="2311503394" sldId="279"/>
        </pc:sldMkLst>
        <pc:spChg chg="mod">
          <ac:chgData name="Sergio Caveggia" userId="27f7d414-5e8d-489d-b236-ca32425e9ae3" providerId="ADAL" clId="{46070661-F537-3566-AFD4-B5469F06CBFA}" dt="2025-10-25T19:05:42.008" v="771" actId="20577"/>
          <ac:spMkLst>
            <pc:docMk/>
            <pc:sldMk cId="2311503394" sldId="279"/>
            <ac:spMk id="2" creationId="{00000000-0000-0000-0000-000000000000}"/>
          </ac:spMkLst>
        </pc:spChg>
        <pc:spChg chg="mod">
          <ac:chgData name="Sergio Caveggia" userId="27f7d414-5e8d-489d-b236-ca32425e9ae3" providerId="ADAL" clId="{46070661-F537-3566-AFD4-B5469F06CBFA}" dt="2025-10-25T19:06:00.584" v="777" actId="20577"/>
          <ac:spMkLst>
            <pc:docMk/>
            <pc:sldMk cId="2311503394" sldId="279"/>
            <ac:spMk id="3" creationId="{00000000-0000-0000-0000-000000000000}"/>
          </ac:spMkLst>
        </pc:spChg>
        <pc:spChg chg="mod">
          <ac:chgData name="Sergio Caveggia" userId="27f7d414-5e8d-489d-b236-ca32425e9ae3" providerId="ADAL" clId="{46070661-F537-3566-AFD4-B5469F06CBFA}" dt="2025-10-13T13:26:22.328" v="1" actId="20577"/>
          <ac:spMkLst>
            <pc:docMk/>
            <pc:sldMk cId="2311503394" sldId="279"/>
            <ac:spMk id="4" creationId="{574A13AB-39ED-40EF-A4E0-D4520F807AC5}"/>
          </ac:spMkLst>
        </pc:spChg>
      </pc:sldChg>
      <pc:sldChg chg="ord">
        <pc:chgData name="Sergio Caveggia" userId="27f7d414-5e8d-489d-b236-ca32425e9ae3" providerId="ADAL" clId="{46070661-F537-3566-AFD4-B5469F06CBFA}" dt="2025-10-19T14:38:32.446" v="648" actId="1076"/>
        <pc:sldMkLst>
          <pc:docMk/>
          <pc:sldMk cId="517703227" sldId="366"/>
        </pc:sldMkLst>
      </pc:sldChg>
      <pc:sldChg chg="modSp mod ord modNotesTx">
        <pc:chgData name="Sergio Caveggia" userId="27f7d414-5e8d-489d-b236-ca32425e9ae3" providerId="ADAL" clId="{46070661-F537-3566-AFD4-B5469F06CBFA}" dt="2025-10-19T14:36:17.377" v="643" actId="20577"/>
        <pc:sldMkLst>
          <pc:docMk/>
          <pc:sldMk cId="2589839872" sldId="368"/>
        </pc:sldMkLst>
        <pc:spChg chg="mod">
          <ac:chgData name="Sergio Caveggia" userId="27f7d414-5e8d-489d-b236-ca32425e9ae3" providerId="ADAL" clId="{46070661-F537-3566-AFD4-B5469F06CBFA}" dt="2025-10-19T14:29:22.287" v="99" actId="255"/>
          <ac:spMkLst>
            <pc:docMk/>
            <pc:sldMk cId="2589839872" sldId="368"/>
            <ac:spMk id="19" creationId="{E17B038A-6870-4ACA-B67D-CFA16F159F86}"/>
          </ac:spMkLst>
        </pc:spChg>
      </pc:sldChg>
      <pc:sldChg chg="modSp mod">
        <pc:chgData name="Sergio Caveggia" userId="27f7d414-5e8d-489d-b236-ca32425e9ae3" providerId="ADAL" clId="{46070661-F537-3566-AFD4-B5469F06CBFA}" dt="2025-10-19T14:37:03.047" v="647" actId="255"/>
        <pc:sldMkLst>
          <pc:docMk/>
          <pc:sldMk cId="1501179810" sldId="873"/>
        </pc:sldMkLst>
        <pc:spChg chg="mod">
          <ac:chgData name="Sergio Caveggia" userId="27f7d414-5e8d-489d-b236-ca32425e9ae3" providerId="ADAL" clId="{46070661-F537-3566-AFD4-B5469F06CBFA}" dt="2025-10-19T14:37:03.047" v="647" actId="255"/>
          <ac:spMkLst>
            <pc:docMk/>
            <pc:sldMk cId="1501179810" sldId="873"/>
            <ac:spMk id="6" creationId="{4BD524EB-3CDD-49EA-84CB-444AC208A128}"/>
          </ac:spMkLst>
        </pc:spChg>
      </pc:sldChg>
      <pc:sldChg chg="modSp mod">
        <pc:chgData name="Sergio Caveggia" userId="27f7d414-5e8d-489d-b236-ca32425e9ae3" providerId="ADAL" clId="{46070661-F537-3566-AFD4-B5469F06CBFA}" dt="2025-10-19T14:01:51.856" v="90" actId="255"/>
        <pc:sldMkLst>
          <pc:docMk/>
          <pc:sldMk cId="767658605" sldId="874"/>
        </pc:sldMkLst>
        <pc:spChg chg="mod">
          <ac:chgData name="Sergio Caveggia" userId="27f7d414-5e8d-489d-b236-ca32425e9ae3" providerId="ADAL" clId="{46070661-F537-3566-AFD4-B5469F06CBFA}" dt="2025-10-19T14:01:51.856" v="90" actId="255"/>
          <ac:spMkLst>
            <pc:docMk/>
            <pc:sldMk cId="767658605" sldId="874"/>
            <ac:spMk id="6" creationId="{4BD524EB-3CDD-49EA-84CB-444AC208A128}"/>
          </ac:spMkLst>
        </pc:spChg>
      </pc:sldChg>
      <pc:sldChg chg="modSp mod">
        <pc:chgData name="Sergio Caveggia" userId="27f7d414-5e8d-489d-b236-ca32425e9ae3" providerId="ADAL" clId="{46070661-F537-3566-AFD4-B5469F06CBFA}" dt="2025-10-19T14:02:32.299" v="92" actId="255"/>
        <pc:sldMkLst>
          <pc:docMk/>
          <pc:sldMk cId="3767305936" sldId="875"/>
        </pc:sldMkLst>
        <pc:spChg chg="mod">
          <ac:chgData name="Sergio Caveggia" userId="27f7d414-5e8d-489d-b236-ca32425e9ae3" providerId="ADAL" clId="{46070661-F537-3566-AFD4-B5469F06CBFA}" dt="2025-10-19T14:02:32.299" v="92" actId="255"/>
          <ac:spMkLst>
            <pc:docMk/>
            <pc:sldMk cId="3767305936" sldId="875"/>
            <ac:spMk id="6" creationId="{4BD524EB-3CDD-49EA-84CB-444AC208A128}"/>
          </ac:spMkLst>
        </pc:spChg>
      </pc:sldChg>
      <pc:sldChg chg="modSp mod">
        <pc:chgData name="Sergio Caveggia" userId="27f7d414-5e8d-489d-b236-ca32425e9ae3" providerId="ADAL" clId="{46070661-F537-3566-AFD4-B5469F06CBFA}" dt="2025-10-19T14:03:10.279" v="95" actId="207"/>
        <pc:sldMkLst>
          <pc:docMk/>
          <pc:sldMk cId="2802032105" sldId="876"/>
        </pc:sldMkLst>
        <pc:spChg chg="mod">
          <ac:chgData name="Sergio Caveggia" userId="27f7d414-5e8d-489d-b236-ca32425e9ae3" providerId="ADAL" clId="{46070661-F537-3566-AFD4-B5469F06CBFA}" dt="2025-10-19T14:03:10.279" v="95" actId="207"/>
          <ac:spMkLst>
            <pc:docMk/>
            <pc:sldMk cId="2802032105" sldId="876"/>
            <ac:spMk id="6" creationId="{4BD524EB-3CDD-49EA-84CB-444AC208A128}"/>
          </ac:spMkLst>
        </pc:spChg>
      </pc:sldChg>
      <pc:sldChg chg="ord">
        <pc:chgData name="Sergio Caveggia" userId="27f7d414-5e8d-489d-b236-ca32425e9ae3" providerId="ADAL" clId="{46070661-F537-3566-AFD4-B5469F06CBFA}" dt="2025-10-19T16:56:33.502" v="751" actId="1076"/>
        <pc:sldMkLst>
          <pc:docMk/>
          <pc:sldMk cId="444256047" sldId="909"/>
        </pc:sldMkLst>
      </pc:sldChg>
      <pc:sldChg chg="modSp del mod ord">
        <pc:chgData name="Sergio Caveggia" userId="27f7d414-5e8d-489d-b236-ca32425e9ae3" providerId="ADAL" clId="{46070661-F537-3566-AFD4-B5469F06CBFA}" dt="2025-10-25T19:18:00.858" v="778" actId="2696"/>
        <pc:sldMkLst>
          <pc:docMk/>
          <pc:sldMk cId="2943907688" sldId="910"/>
        </pc:sldMkLst>
      </pc:sldChg>
      <pc:sldChg chg="del">
        <pc:chgData name="Sergio Caveggia" userId="27f7d414-5e8d-489d-b236-ca32425e9ae3" providerId="ADAL" clId="{46070661-F537-3566-AFD4-B5469F06CBFA}" dt="2025-10-25T20:06:25.305" v="886" actId="2696"/>
        <pc:sldMkLst>
          <pc:docMk/>
          <pc:sldMk cId="2091256587" sldId="911"/>
        </pc:sldMkLst>
      </pc:sldChg>
      <pc:sldChg chg="delSp modSp add mod ord">
        <pc:chgData name="Sergio Caveggia" userId="27f7d414-5e8d-489d-b236-ca32425e9ae3" providerId="ADAL" clId="{46070661-F537-3566-AFD4-B5469F06CBFA}" dt="2025-10-25T19:53:52.856" v="885" actId="1076"/>
        <pc:sldMkLst>
          <pc:docMk/>
          <pc:sldMk cId="3275297132" sldId="917"/>
        </pc:sldMkLst>
        <pc:spChg chg="mod">
          <ac:chgData name="Sergio Caveggia" userId="27f7d414-5e8d-489d-b236-ca32425e9ae3" providerId="ADAL" clId="{46070661-F537-3566-AFD4-B5469F06CBFA}" dt="2025-10-25T19:52:38.153" v="884" actId="20577"/>
          <ac:spMkLst>
            <pc:docMk/>
            <pc:sldMk cId="3275297132" sldId="917"/>
            <ac:spMk id="6" creationId="{4BD524EB-3CDD-49EA-84CB-444AC208A128}"/>
          </ac:spMkLst>
        </pc:spChg>
      </pc:sldChg>
      <pc:sldChg chg="modSp mod">
        <pc:chgData name="Sergio Caveggia" userId="27f7d414-5e8d-489d-b236-ca32425e9ae3" providerId="ADAL" clId="{46070661-F537-3566-AFD4-B5469F06CBFA}" dt="2025-10-25T19:32:16.881" v="812" actId="20577"/>
        <pc:sldMkLst>
          <pc:docMk/>
          <pc:sldMk cId="3945163505" sldId="918"/>
        </pc:sldMkLst>
        <pc:spChg chg="mod">
          <ac:chgData name="Sergio Caveggia" userId="27f7d414-5e8d-489d-b236-ca32425e9ae3" providerId="ADAL" clId="{46070661-F537-3566-AFD4-B5469F06CBFA}" dt="2025-10-25T19:32:16.881" v="812" actId="20577"/>
          <ac:spMkLst>
            <pc:docMk/>
            <pc:sldMk cId="3945163505" sldId="918"/>
            <ac:spMk id="6" creationId="{0EB45D51-C966-EFFA-6B6A-449DDECF0B57}"/>
          </ac:spMkLst>
        </pc:spChg>
      </pc:sldChg>
    </pc:docChg>
  </pc:docChgLst>
  <pc:docChgLst>
    <pc:chgData name="Sergio Caveggia" userId="27f7d414-5e8d-489d-b236-ca32425e9ae3" providerId="ADAL" clId="{E3EE6CC4-D71A-4E83-B099-F850000D4DA3}"/>
    <pc:docChg chg="addSld modSld">
      <pc:chgData name="Sergio Caveggia" userId="27f7d414-5e8d-489d-b236-ca32425e9ae3" providerId="ADAL" clId="{E3EE6CC4-D71A-4E83-B099-F850000D4DA3}" dt="2025-10-22T19:20:18.057" v="1"/>
      <pc:docMkLst>
        <pc:docMk/>
      </pc:docMkLst>
      <pc:sldChg chg="add">
        <pc:chgData name="Sergio Caveggia" userId="27f7d414-5e8d-489d-b236-ca32425e9ae3" providerId="ADAL" clId="{E3EE6CC4-D71A-4E83-B099-F850000D4DA3}" dt="2025-10-22T19:19:31.697" v="0"/>
        <pc:sldMkLst>
          <pc:docMk/>
          <pc:sldMk cId="3945163505" sldId="918"/>
        </pc:sldMkLst>
      </pc:sldChg>
      <pc:sldChg chg="add">
        <pc:chgData name="Sergio Caveggia" userId="27f7d414-5e8d-489d-b236-ca32425e9ae3" providerId="ADAL" clId="{E3EE6CC4-D71A-4E83-B099-F850000D4DA3}" dt="2025-10-22T19:20:18.057" v="1"/>
        <pc:sldMkLst>
          <pc:docMk/>
          <pc:sldMk cId="915576682" sldId="91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588"/>
            <a:ext cx="3027363" cy="463551"/>
          </a:xfrm>
          <a:prstGeom prst="rect">
            <a:avLst/>
          </a:prstGeom>
          <a:noFill/>
          <a:ln w="9525">
            <a:noFill/>
            <a:miter lim="800000"/>
            <a:headEnd/>
            <a:tailEnd/>
          </a:ln>
          <a:effectLst/>
        </p:spPr>
        <p:txBody>
          <a:bodyPr vert="horz" wrap="square" lIns="19239" tIns="0" rIns="19239" bIns="0" numCol="1" anchor="t" anchorCtr="0" compatLnSpc="1">
            <a:prstTxWarp prst="textNoShape">
              <a:avLst/>
            </a:prstTxWarp>
          </a:bodyPr>
          <a:lstStyle>
            <a:lvl1pPr algn="l" defTabSz="920750" eaLnBrk="0" hangingPunct="0">
              <a:defRPr sz="1000" i="1">
                <a:latin typeface="Arial" charset="0"/>
              </a:defRPr>
            </a:lvl1pPr>
          </a:lstStyle>
          <a:p>
            <a:pPr>
              <a:defRPr/>
            </a:pPr>
            <a:endParaRPr lang="en-US"/>
          </a:p>
        </p:txBody>
      </p:sp>
      <p:sp>
        <p:nvSpPr>
          <p:cNvPr id="4099" name="Rectangle 3"/>
          <p:cNvSpPr>
            <a:spLocks noGrp="1" noChangeArrowheads="1"/>
          </p:cNvSpPr>
          <p:nvPr>
            <p:ph type="dt" sz="quarter" idx="1"/>
          </p:nvPr>
        </p:nvSpPr>
        <p:spPr bwMode="auto">
          <a:xfrm>
            <a:off x="3957638" y="-1588"/>
            <a:ext cx="3027362" cy="463551"/>
          </a:xfrm>
          <a:prstGeom prst="rect">
            <a:avLst/>
          </a:prstGeom>
          <a:noFill/>
          <a:ln w="9525">
            <a:noFill/>
            <a:miter lim="800000"/>
            <a:headEnd/>
            <a:tailEnd/>
          </a:ln>
          <a:effectLst/>
        </p:spPr>
        <p:txBody>
          <a:bodyPr vert="horz" wrap="square" lIns="19239" tIns="0" rIns="19239" bIns="0" numCol="1" anchor="t" anchorCtr="0" compatLnSpc="1">
            <a:prstTxWarp prst="textNoShape">
              <a:avLst/>
            </a:prstTxWarp>
          </a:bodyPr>
          <a:lstStyle>
            <a:lvl1pPr algn="r" defTabSz="920750" eaLnBrk="0" hangingPunct="0">
              <a:defRPr sz="1000" i="1">
                <a:latin typeface="Arial" charset="0"/>
              </a:defRPr>
            </a:lvl1pPr>
          </a:lstStyle>
          <a:p>
            <a:pPr>
              <a:defRPr/>
            </a:pPr>
            <a:endParaRPr lang="en-US"/>
          </a:p>
        </p:txBody>
      </p:sp>
      <p:sp>
        <p:nvSpPr>
          <p:cNvPr id="4100" name="Rectangle 4"/>
          <p:cNvSpPr>
            <a:spLocks noGrp="1" noChangeArrowheads="1"/>
          </p:cNvSpPr>
          <p:nvPr>
            <p:ph type="sldNum" sz="quarter" idx="3"/>
          </p:nvPr>
        </p:nvSpPr>
        <p:spPr bwMode="auto">
          <a:xfrm>
            <a:off x="3957638" y="8807450"/>
            <a:ext cx="3027362" cy="463550"/>
          </a:xfrm>
          <a:prstGeom prst="rect">
            <a:avLst/>
          </a:prstGeom>
          <a:noFill/>
          <a:ln w="9525">
            <a:noFill/>
            <a:miter lim="800000"/>
            <a:headEnd/>
            <a:tailEnd/>
          </a:ln>
          <a:effectLst/>
        </p:spPr>
        <p:txBody>
          <a:bodyPr vert="horz" wrap="square" lIns="19239" tIns="0" rIns="19239" bIns="0" numCol="1" anchor="b" anchorCtr="0" compatLnSpc="1">
            <a:prstTxWarp prst="textNoShape">
              <a:avLst/>
            </a:prstTxWarp>
          </a:bodyPr>
          <a:lstStyle>
            <a:lvl5pPr marL="1846263" lvl="4" algn="r" defTabSz="920750" eaLnBrk="0" hangingPunct="0">
              <a:defRPr sz="1000" i="1">
                <a:latin typeface="Arial" charset="0"/>
              </a:defRPr>
            </a:lvl5pPr>
          </a:lstStyle>
          <a:p>
            <a:pPr lvl="4">
              <a:defRPr/>
            </a:pPr>
            <a:fld id="{AFA28FF1-3D92-4DED-A472-51B95812515A}" type="slidenum">
              <a:rPr lang="en-US"/>
              <a:pPr lvl="4">
                <a:defRPr/>
              </a:pPr>
              <a:t>‹Nº›</a:t>
            </a:fld>
            <a:endParaRPr lang="en-US"/>
          </a:p>
        </p:txBody>
      </p:sp>
      <p:sp>
        <p:nvSpPr>
          <p:cNvPr id="4101" name="Rectangle 5"/>
          <p:cNvSpPr>
            <a:spLocks noGrp="1" noChangeArrowheads="1"/>
          </p:cNvSpPr>
          <p:nvPr>
            <p:ph type="ftr" sz="quarter" idx="2"/>
          </p:nvPr>
        </p:nvSpPr>
        <p:spPr bwMode="auto">
          <a:xfrm>
            <a:off x="14288" y="8821738"/>
            <a:ext cx="3022600" cy="433387"/>
          </a:xfrm>
          <a:prstGeom prst="rect">
            <a:avLst/>
          </a:prstGeom>
          <a:noFill/>
          <a:ln w="9525">
            <a:noFill/>
            <a:miter lim="800000"/>
            <a:headEnd/>
            <a:tailEnd/>
          </a:ln>
          <a:effectLst/>
        </p:spPr>
        <p:txBody>
          <a:bodyPr vert="horz" wrap="square" lIns="14430" tIns="0" rIns="14430" bIns="0" numCol="1" anchor="b" anchorCtr="0" compatLnSpc="1">
            <a:prstTxWarp prst="textNoShape">
              <a:avLst/>
            </a:prstTxWarp>
          </a:bodyPr>
          <a:lstStyle>
            <a:lvl1pPr algn="l" defTabSz="498475" eaLnBrk="0" hangingPunct="0">
              <a:defRPr sz="700" i="1">
                <a:solidFill>
                  <a:schemeClr val="accent1"/>
                </a:solidFill>
                <a:latin typeface="Arial" charset="0"/>
              </a:defRPr>
            </a:lvl1pPr>
          </a:lstStyle>
          <a:p>
            <a:pPr>
              <a:defRPr/>
            </a:pPr>
            <a:endParaRPr lang="en-US"/>
          </a:p>
        </p:txBody>
      </p:sp>
    </p:spTree>
    <p:extLst>
      <p:ext uri="{BB962C8B-B14F-4D97-AF65-F5344CB8AC3E}">
        <p14:creationId xmlns:p14="http://schemas.microsoft.com/office/powerpoint/2010/main" val="28375455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1588"/>
            <a:ext cx="3027363" cy="463551"/>
          </a:xfrm>
          <a:prstGeom prst="rect">
            <a:avLst/>
          </a:prstGeom>
          <a:noFill/>
          <a:ln w="9525">
            <a:noFill/>
            <a:miter lim="800000"/>
            <a:headEnd/>
            <a:tailEnd/>
          </a:ln>
          <a:effectLst/>
        </p:spPr>
        <p:txBody>
          <a:bodyPr vert="horz" wrap="square" lIns="19239" tIns="0" rIns="19239" bIns="0" numCol="1" anchor="t" anchorCtr="0" compatLnSpc="1">
            <a:prstTxWarp prst="textNoShape">
              <a:avLst/>
            </a:prstTxWarp>
          </a:bodyPr>
          <a:lstStyle>
            <a:lvl1pPr algn="l" defTabSz="920750" eaLnBrk="0" hangingPunct="0">
              <a:defRPr sz="1000" i="1">
                <a:latin typeface="Arial" charset="0"/>
              </a:defRPr>
            </a:lvl1pPr>
          </a:lstStyle>
          <a:p>
            <a:pPr>
              <a:defRPr/>
            </a:pPr>
            <a:endParaRPr lang="en-US"/>
          </a:p>
        </p:txBody>
      </p:sp>
      <p:sp>
        <p:nvSpPr>
          <p:cNvPr id="2051" name="Rectangle 3"/>
          <p:cNvSpPr>
            <a:spLocks noGrp="1" noChangeArrowheads="1"/>
          </p:cNvSpPr>
          <p:nvPr>
            <p:ph type="dt" idx="1"/>
          </p:nvPr>
        </p:nvSpPr>
        <p:spPr bwMode="auto">
          <a:xfrm>
            <a:off x="3957638" y="-1588"/>
            <a:ext cx="3027362" cy="463551"/>
          </a:xfrm>
          <a:prstGeom prst="rect">
            <a:avLst/>
          </a:prstGeom>
          <a:noFill/>
          <a:ln w="9525">
            <a:noFill/>
            <a:miter lim="800000"/>
            <a:headEnd/>
            <a:tailEnd/>
          </a:ln>
          <a:effectLst/>
        </p:spPr>
        <p:txBody>
          <a:bodyPr vert="horz" wrap="square" lIns="19239" tIns="0" rIns="19239" bIns="0" numCol="1" anchor="t" anchorCtr="0" compatLnSpc="1">
            <a:prstTxWarp prst="textNoShape">
              <a:avLst/>
            </a:prstTxWarp>
          </a:bodyPr>
          <a:lstStyle>
            <a:lvl1pPr algn="r" defTabSz="920750" eaLnBrk="0" hangingPunct="0">
              <a:defRPr sz="1000" i="1">
                <a:latin typeface="Arial" charset="0"/>
              </a:defRPr>
            </a:lvl1pPr>
          </a:lstStyle>
          <a:p>
            <a:pPr>
              <a:defRPr/>
            </a:pPr>
            <a:endParaRPr lang="en-US"/>
          </a:p>
        </p:txBody>
      </p:sp>
      <p:sp>
        <p:nvSpPr>
          <p:cNvPr id="114692" name="Rectangle 4"/>
          <p:cNvSpPr>
            <a:spLocks noGrp="1" noRot="1" noChangeAspect="1" noChangeArrowheads="1" noTextEdit="1"/>
          </p:cNvSpPr>
          <p:nvPr>
            <p:ph type="sldImg" idx="2"/>
          </p:nvPr>
        </p:nvSpPr>
        <p:spPr bwMode="auto">
          <a:xfrm>
            <a:off x="1184275" y="703263"/>
            <a:ext cx="4616450" cy="3462337"/>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31863" y="4402138"/>
            <a:ext cx="5121275" cy="4170362"/>
          </a:xfrm>
          <a:prstGeom prst="rect">
            <a:avLst/>
          </a:prstGeom>
          <a:noFill/>
          <a:ln w="9525">
            <a:noFill/>
            <a:miter lim="800000"/>
            <a:headEnd/>
            <a:tailEnd/>
          </a:ln>
          <a:effectLst/>
        </p:spPr>
        <p:txBody>
          <a:bodyPr vert="horz" wrap="square" lIns="91385" tIns="46494" rIns="91385" bIns="4649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0" y="8807450"/>
            <a:ext cx="3027363" cy="463550"/>
          </a:xfrm>
          <a:prstGeom prst="rect">
            <a:avLst/>
          </a:prstGeom>
          <a:noFill/>
          <a:ln w="9525">
            <a:noFill/>
            <a:miter lim="800000"/>
            <a:headEnd/>
            <a:tailEnd/>
          </a:ln>
          <a:effectLst/>
        </p:spPr>
        <p:txBody>
          <a:bodyPr vert="horz" wrap="square" lIns="19239" tIns="0" rIns="19239" bIns="0" numCol="1" anchor="b" anchorCtr="0" compatLnSpc="1">
            <a:prstTxWarp prst="textNoShape">
              <a:avLst/>
            </a:prstTxWarp>
          </a:bodyPr>
          <a:lstStyle>
            <a:lvl1pPr algn="l" defTabSz="920750" eaLnBrk="0" hangingPunct="0">
              <a:defRPr sz="1000" i="1">
                <a:latin typeface="Arial" charset="0"/>
              </a:defRPr>
            </a:lvl1pPr>
          </a:lstStyle>
          <a:p>
            <a:pPr>
              <a:defRPr/>
            </a:pPr>
            <a:endParaRPr lang="en-US"/>
          </a:p>
        </p:txBody>
      </p:sp>
      <p:sp>
        <p:nvSpPr>
          <p:cNvPr id="2055" name="Rectangle 7"/>
          <p:cNvSpPr>
            <a:spLocks noGrp="1" noChangeArrowheads="1"/>
          </p:cNvSpPr>
          <p:nvPr>
            <p:ph type="sldNum" sz="quarter" idx="5"/>
          </p:nvPr>
        </p:nvSpPr>
        <p:spPr bwMode="auto">
          <a:xfrm>
            <a:off x="3957638" y="8807450"/>
            <a:ext cx="3027362" cy="463550"/>
          </a:xfrm>
          <a:prstGeom prst="rect">
            <a:avLst/>
          </a:prstGeom>
          <a:noFill/>
          <a:ln w="9525">
            <a:noFill/>
            <a:miter lim="800000"/>
            <a:headEnd/>
            <a:tailEnd/>
          </a:ln>
          <a:effectLst/>
        </p:spPr>
        <p:txBody>
          <a:bodyPr vert="horz" wrap="square" lIns="19239" tIns="0" rIns="19239" bIns="0" numCol="1" anchor="b" anchorCtr="0" compatLnSpc="1">
            <a:prstTxWarp prst="textNoShape">
              <a:avLst/>
            </a:prstTxWarp>
          </a:bodyPr>
          <a:lstStyle>
            <a:lvl1pPr algn="r" defTabSz="920750" eaLnBrk="0" hangingPunct="0">
              <a:defRPr sz="1000" i="1">
                <a:latin typeface="Arial" charset="0"/>
              </a:defRPr>
            </a:lvl1pPr>
          </a:lstStyle>
          <a:p>
            <a:pPr>
              <a:defRPr/>
            </a:pPr>
            <a:fld id="{CCC25D8B-36BF-4117-BB64-64910075D789}" type="slidenum">
              <a:rPr lang="en-US"/>
              <a:pPr>
                <a:defRPr/>
              </a:pPr>
              <a:t>‹Nº›</a:t>
            </a:fld>
            <a:endParaRPr lang="en-US"/>
          </a:p>
        </p:txBody>
      </p:sp>
    </p:spTree>
    <p:extLst>
      <p:ext uri="{BB962C8B-B14F-4D97-AF65-F5344CB8AC3E}">
        <p14:creationId xmlns:p14="http://schemas.microsoft.com/office/powerpoint/2010/main" val="3742359332"/>
      </p:ext>
    </p:extLst>
  </p:cSld>
  <p:clrMap bg1="lt1" tx1="dk1" bg2="lt2" tx2="dk2" accent1="accent1" accent2="accent2" accent3="accent3" accent4="accent4" accent5="accent5" accent6="accent6" hlink="hlink" folHlink="folHlink"/>
  <p:hf hdr="0" ftr="0" dt="0"/>
  <p:notesStyle>
    <a:lvl1pPr algn="l" defTabSz="911225" rtl="0" eaLnBrk="0" fontAlgn="base" hangingPunct="0">
      <a:spcBef>
        <a:spcPct val="30000"/>
      </a:spcBef>
      <a:spcAft>
        <a:spcPct val="0"/>
      </a:spcAft>
      <a:defRPr sz="1200" kern="1200">
        <a:solidFill>
          <a:schemeClr val="tx1"/>
        </a:solidFill>
        <a:latin typeface="Arial" charset="0"/>
        <a:ea typeface="+mn-ea"/>
        <a:cs typeface="+mn-cs"/>
      </a:defRPr>
    </a:lvl1pPr>
    <a:lvl2pPr marL="457200" algn="l" defTabSz="911225" rtl="0" eaLnBrk="0" fontAlgn="base" hangingPunct="0">
      <a:spcBef>
        <a:spcPct val="30000"/>
      </a:spcBef>
      <a:spcAft>
        <a:spcPct val="0"/>
      </a:spcAft>
      <a:defRPr sz="1200" kern="1200">
        <a:solidFill>
          <a:schemeClr val="tx1"/>
        </a:solidFill>
        <a:latin typeface="Arial" charset="0"/>
        <a:ea typeface="+mn-ea"/>
        <a:cs typeface="+mn-cs"/>
      </a:defRPr>
    </a:lvl2pPr>
    <a:lvl3pPr marL="914400" algn="l" defTabSz="911225" rtl="0" eaLnBrk="0" fontAlgn="base" hangingPunct="0">
      <a:spcBef>
        <a:spcPct val="30000"/>
      </a:spcBef>
      <a:spcAft>
        <a:spcPct val="0"/>
      </a:spcAft>
      <a:defRPr sz="1200" kern="1200">
        <a:solidFill>
          <a:schemeClr val="tx1"/>
        </a:solidFill>
        <a:latin typeface="Arial" charset="0"/>
        <a:ea typeface="+mn-ea"/>
        <a:cs typeface="+mn-cs"/>
      </a:defRPr>
    </a:lvl3pPr>
    <a:lvl4pPr marL="1368425" algn="l" defTabSz="911225" rtl="0" eaLnBrk="0" fontAlgn="base" hangingPunct="0">
      <a:spcBef>
        <a:spcPct val="30000"/>
      </a:spcBef>
      <a:spcAft>
        <a:spcPct val="0"/>
      </a:spcAft>
      <a:defRPr sz="1200" kern="1200">
        <a:solidFill>
          <a:schemeClr val="tx1"/>
        </a:solidFill>
        <a:latin typeface="Arial" charset="0"/>
        <a:ea typeface="+mn-ea"/>
        <a:cs typeface="+mn-cs"/>
      </a:defRPr>
    </a:lvl4pPr>
    <a:lvl5pPr marL="1828800" algn="l" defTabSz="911225"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p:txBody>
          <a:bodyPr/>
          <a:lstStyle/>
          <a:p>
            <a:pPr>
              <a:defRPr/>
            </a:pPr>
            <a:fld id="{CCC25D8B-36BF-4117-BB64-64910075D789}" type="slidenum">
              <a:rPr lang="en-US" smtClean="0"/>
              <a:pPr>
                <a:defRPr/>
              </a:pPr>
              <a:t>1</a:t>
            </a:fld>
            <a:endParaRPr lang="en-US"/>
          </a:p>
        </p:txBody>
      </p:sp>
    </p:spTree>
    <p:extLst>
      <p:ext uri="{BB962C8B-B14F-4D97-AF65-F5344CB8AC3E}">
        <p14:creationId xmlns:p14="http://schemas.microsoft.com/office/powerpoint/2010/main" val="712956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Take away:</a:t>
            </a:r>
          </a:p>
          <a:p>
            <a:pPr marL="228600" indent="-228600">
              <a:buAutoNum type="arabicParenR"/>
            </a:pPr>
            <a:r>
              <a:rPr lang="en-US" err="1"/>
              <a:t>Primó</a:t>
            </a:r>
            <a:r>
              <a:rPr lang="en-US"/>
              <a:t> </a:t>
            </a:r>
            <a:r>
              <a:rPr lang="en-US" err="1"/>
              <a:t>realidad</a:t>
            </a:r>
            <a:r>
              <a:rPr lang="en-US"/>
              <a:t> </a:t>
            </a:r>
            <a:r>
              <a:rPr lang="en-US" err="1"/>
              <a:t>economica</a:t>
            </a:r>
            <a:endParaRPr lang="en-US"/>
          </a:p>
          <a:p>
            <a:pPr marL="228600" indent="-228600">
              <a:buAutoNum type="arabicParenR"/>
            </a:pPr>
            <a:r>
              <a:rPr lang="en-US"/>
              <a:t>No </a:t>
            </a:r>
            <a:r>
              <a:rPr lang="en-US" err="1"/>
              <a:t>terceros</a:t>
            </a:r>
            <a:r>
              <a:rPr lang="en-US"/>
              <a:t> </a:t>
            </a:r>
            <a:r>
              <a:rPr lang="en-US" err="1"/>
              <a:t>involucrados</a:t>
            </a:r>
            <a:endParaRPr lang="en-US"/>
          </a:p>
          <a:p>
            <a:pPr marL="228600" indent="-228600">
              <a:buAutoNum type="arabicParenR"/>
            </a:pPr>
            <a:r>
              <a:rPr lang="en-US"/>
              <a:t>Se </a:t>
            </a:r>
            <a:r>
              <a:rPr lang="en-US" err="1"/>
              <a:t>pueden</a:t>
            </a:r>
            <a:r>
              <a:rPr lang="en-US"/>
              <a:t> </a:t>
            </a:r>
            <a:r>
              <a:rPr lang="en-US" err="1"/>
              <a:t>ir</a:t>
            </a:r>
            <a:r>
              <a:rPr lang="en-US"/>
              <a:t> de la reorg </a:t>
            </a:r>
            <a:r>
              <a:rPr lang="en-US" err="1"/>
              <a:t>accionistas</a:t>
            </a:r>
            <a:r>
              <a:rPr lang="en-US"/>
              <a:t> </a:t>
            </a:r>
            <a:r>
              <a:rPr lang="en-US" err="1"/>
              <a:t>minoritarios</a:t>
            </a:r>
            <a:r>
              <a:rPr lang="en-US"/>
              <a:t> sin </a:t>
            </a:r>
            <a:r>
              <a:rPr lang="en-US" err="1"/>
              <a:t>copsar</a:t>
            </a:r>
            <a:r>
              <a:rPr lang="en-US"/>
              <a:t>.  </a:t>
            </a:r>
          </a:p>
          <a:p>
            <a:pPr marL="228600" indent="-228600">
              <a:buAutoNum type="arabicParenR"/>
            </a:pPr>
            <a:r>
              <a:rPr lang="en-US"/>
              <a:t>Hay </a:t>
            </a:r>
            <a:r>
              <a:rPr lang="en-US" err="1"/>
              <a:t>que</a:t>
            </a:r>
            <a:r>
              <a:rPr lang="en-US"/>
              <a:t> </a:t>
            </a:r>
            <a:r>
              <a:rPr lang="en-US" err="1"/>
              <a:t>tener</a:t>
            </a:r>
            <a:r>
              <a:rPr lang="en-US"/>
              <a:t> </a:t>
            </a:r>
            <a:r>
              <a:rPr lang="en-US" err="1"/>
              <a:t>en</a:t>
            </a:r>
            <a:r>
              <a:rPr lang="en-US"/>
              <a:t> </a:t>
            </a:r>
            <a:r>
              <a:rPr lang="en-US" err="1"/>
              <a:t>cuenta</a:t>
            </a:r>
            <a:r>
              <a:rPr lang="en-US"/>
              <a:t> </a:t>
            </a:r>
            <a:r>
              <a:rPr lang="en-US" err="1"/>
              <a:t>si</a:t>
            </a:r>
            <a:r>
              <a:rPr lang="en-US"/>
              <a:t> un </a:t>
            </a:r>
            <a:r>
              <a:rPr lang="en-US" err="1"/>
              <a:t>accionista</a:t>
            </a:r>
            <a:r>
              <a:rPr lang="en-US"/>
              <a:t> </a:t>
            </a:r>
            <a:r>
              <a:rPr lang="en-US" err="1"/>
              <a:t>mayoritario</a:t>
            </a:r>
            <a:r>
              <a:rPr lang="en-US"/>
              <a:t> </a:t>
            </a:r>
            <a:r>
              <a:rPr lang="en-US" err="1"/>
              <a:t>tomar</a:t>
            </a:r>
            <a:r>
              <a:rPr lang="en-US"/>
              <a:t> mas del 20% de </a:t>
            </a:r>
            <a:r>
              <a:rPr lang="en-US" err="1"/>
              <a:t>otro</a:t>
            </a:r>
            <a:r>
              <a:rPr lang="en-US"/>
              <a:t> al </a:t>
            </a:r>
            <a:r>
              <a:rPr lang="en-US" err="1"/>
              <a:t>momento</a:t>
            </a:r>
            <a:r>
              <a:rPr lang="en-US"/>
              <a:t> de la reorg. </a:t>
            </a:r>
            <a:r>
              <a:rPr lang="en-US" err="1"/>
              <a:t>Ya</a:t>
            </a:r>
            <a:r>
              <a:rPr lang="en-US"/>
              <a:t> </a:t>
            </a:r>
            <a:r>
              <a:rPr lang="en-US" err="1"/>
              <a:t>que</a:t>
            </a:r>
            <a:r>
              <a:rPr lang="en-US"/>
              <a:t> el </a:t>
            </a:r>
            <a:r>
              <a:rPr lang="en-US" err="1"/>
              <a:t>fisco</a:t>
            </a:r>
            <a:r>
              <a:rPr lang="en-US"/>
              <a:t> lo ha </a:t>
            </a:r>
            <a:r>
              <a:rPr lang="en-US" err="1"/>
              <a:t>considerado</a:t>
            </a:r>
            <a:r>
              <a:rPr lang="en-US"/>
              <a:t> terceros</a:t>
            </a:r>
          </a:p>
          <a:p>
            <a:pPr marL="228600" indent="-228600">
              <a:buAutoNum type="arabicParenR"/>
            </a:pPr>
            <a:endParaRPr lang="es-US"/>
          </a:p>
        </p:txBody>
      </p:sp>
      <p:sp>
        <p:nvSpPr>
          <p:cNvPr id="4" name="Marcador de número de diapositiva 3"/>
          <p:cNvSpPr>
            <a:spLocks noGrp="1"/>
          </p:cNvSpPr>
          <p:nvPr>
            <p:ph type="sldNum" sz="quarter" idx="5"/>
          </p:nvPr>
        </p:nvSpPr>
        <p:spPr/>
        <p:txBody>
          <a:bodyPr/>
          <a:lstStyle/>
          <a:p>
            <a:pPr>
              <a:defRPr/>
            </a:pPr>
            <a:fld id="{CCC25D8B-36BF-4117-BB64-64910075D789}" type="slidenum">
              <a:rPr lang="en-US" smtClean="0"/>
              <a:pPr>
                <a:defRPr/>
              </a:pPr>
              <a:t>7</a:t>
            </a:fld>
            <a:endParaRPr lang="en-US"/>
          </a:p>
        </p:txBody>
      </p:sp>
    </p:spTree>
    <p:extLst>
      <p:ext uri="{BB962C8B-B14F-4D97-AF65-F5344CB8AC3E}">
        <p14:creationId xmlns:p14="http://schemas.microsoft.com/office/powerpoint/2010/main" val="73728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p:txBody>
          <a:bodyPr/>
          <a:lstStyle/>
          <a:p>
            <a:pPr>
              <a:defRPr/>
            </a:pPr>
            <a:fld id="{CCC25D8B-36BF-4117-BB64-64910075D789}" type="slidenum">
              <a:rPr lang="en-US" smtClean="0"/>
              <a:pPr>
                <a:defRPr/>
              </a:pPr>
              <a:t>24</a:t>
            </a:fld>
            <a:endParaRPr lang="en-US"/>
          </a:p>
        </p:txBody>
      </p:sp>
    </p:spTree>
    <p:extLst>
      <p:ext uri="{BB962C8B-B14F-4D97-AF65-F5344CB8AC3E}">
        <p14:creationId xmlns:p14="http://schemas.microsoft.com/office/powerpoint/2010/main" val="4014242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p:txBody>
          <a:bodyPr/>
          <a:lstStyle/>
          <a:p>
            <a:pPr>
              <a:defRPr/>
            </a:pPr>
            <a:fld id="{CCC25D8B-36BF-4117-BB64-64910075D789}" type="slidenum">
              <a:rPr lang="en-US" smtClean="0"/>
              <a:pPr>
                <a:defRPr/>
              </a:pPr>
              <a:t>32</a:t>
            </a:fld>
            <a:endParaRPr lang="en-US"/>
          </a:p>
        </p:txBody>
      </p:sp>
    </p:spTree>
    <p:extLst>
      <p:ext uri="{BB962C8B-B14F-4D97-AF65-F5344CB8AC3E}">
        <p14:creationId xmlns:p14="http://schemas.microsoft.com/office/powerpoint/2010/main" val="30460524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wmf" /><Relationship Id="rId2" Type="http://schemas.openxmlformats.org/officeDocument/2006/relationships/image" Target="../media/image2.jpe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4.xml" /></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4.xml" /></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4.xml" /></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Master" Target="../slideMasters/slideMaster4.xml" /></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Master" Target="../slideMasters/slideMaster4.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1.xml" /></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Master" Target="../slideMasters/slideMaster4.xml" /></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wmf" /><Relationship Id="rId1" Type="http://schemas.openxmlformats.org/officeDocument/2006/relationships/slideMaster" Target="../slideMasters/slideMaster4.xml" /></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wmf" /><Relationship Id="rId2" Type="http://schemas.openxmlformats.org/officeDocument/2006/relationships/image" Target="../media/image3.wmf" /><Relationship Id="rId1" Type="http://schemas.openxmlformats.org/officeDocument/2006/relationships/slideMaster" Target="../slideMasters/slideMaster1.xml" /><Relationship Id="rId4" Type="http://schemas.openxmlformats.org/officeDocument/2006/relationships/image" Target="../media/image5.emf" /></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Master" Target="../slideMasters/slideMaster1.xml" /></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Master" Target="../slideMasters/slideMaster1.xml" /></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Master" Target="../slideMasters/slideMaster1.xml" /></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wmf" /><Relationship Id="rId1" Type="http://schemas.openxmlformats.org/officeDocument/2006/relationships/slideMaster" Target="../slideMasters/slideMaster1.xml" /></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wmf" /><Relationship Id="rId1" Type="http://schemas.openxmlformats.org/officeDocument/2006/relationships/slideMaster" Target="../slideMasters/slideMaster1.xml" /></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wmf" /><Relationship Id="rId2" Type="http://schemas.openxmlformats.org/officeDocument/2006/relationships/image" Target="../media/image2.jpeg" /><Relationship Id="rId1" Type="http://schemas.openxmlformats.org/officeDocument/2006/relationships/slideMaster" Target="../slideMasters/slideMaster2.xml" /></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wmf" /><Relationship Id="rId2" Type="http://schemas.openxmlformats.org/officeDocument/2006/relationships/image" Target="../media/image3.wmf" /><Relationship Id="rId1" Type="http://schemas.openxmlformats.org/officeDocument/2006/relationships/slideMaster" Target="../slideMasters/slideMaster2.xml" /><Relationship Id="rId4" Type="http://schemas.openxmlformats.org/officeDocument/2006/relationships/image" Target="../media/image5.emf" /></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2.xml" /></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2.xml" /></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2.xml" /></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Master" Target="../slideMasters/slideMaster2.xml" /></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Master" Target="../slideMasters/slideMaster2.xml" /></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Master" Target="../slideMasters/slideMaster2.xml" /></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wmf" /><Relationship Id="rId1" Type="http://schemas.openxmlformats.org/officeDocument/2006/relationships/slideMaster" Target="../slideMasters/slideMaster2.xml" /></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wmf" /><Relationship Id="rId2" Type="http://schemas.openxmlformats.org/officeDocument/2006/relationships/image" Target="../media/image2.jpeg" /><Relationship Id="rId1" Type="http://schemas.openxmlformats.org/officeDocument/2006/relationships/slideMaster" Target="../slideMasters/slideMaster3.xml" /></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wmf" /><Relationship Id="rId2" Type="http://schemas.openxmlformats.org/officeDocument/2006/relationships/image" Target="../media/image3.wmf" /><Relationship Id="rId1" Type="http://schemas.openxmlformats.org/officeDocument/2006/relationships/slideMaster" Target="../slideMasters/slideMaster3.xml" /><Relationship Id="rId4" Type="http://schemas.openxmlformats.org/officeDocument/2006/relationships/image" Target="../media/image5.emf" /></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6.wmf" /><Relationship Id="rId2" Type="http://schemas.openxmlformats.org/officeDocument/2006/relationships/image" Target="../media/image3.wmf" /><Relationship Id="rId1" Type="http://schemas.openxmlformats.org/officeDocument/2006/relationships/slideMaster" Target="../slideMasters/slideMaster3.xml" /><Relationship Id="rId4" Type="http://schemas.openxmlformats.org/officeDocument/2006/relationships/image" Target="../media/image5.emf" /></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3.xml" /></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3.xml" /></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slideMaster" Target="../slideMasters/slideMaster3.xml" /></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Master" Target="../slideMasters/slideMaster3.xml" /></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Master" Target="../slideMasters/slideMaster3.xml" /></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Master" Target="../slideMasters/slideMaster3.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wmf" /><Relationship Id="rId1" Type="http://schemas.openxmlformats.org/officeDocument/2006/relationships/slideMaster" Target="../slideMasters/slideMaster3.xml" /></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wmf" /><Relationship Id="rId2" Type="http://schemas.openxmlformats.org/officeDocument/2006/relationships/image" Target="../media/image2.jpeg" /><Relationship Id="rId1" Type="http://schemas.openxmlformats.org/officeDocument/2006/relationships/slideMaster" Target="../slideMasters/slideMaster4.xml" /></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wmf" /><Relationship Id="rId2" Type="http://schemas.openxmlformats.org/officeDocument/2006/relationships/image" Target="../media/image3.wmf" /><Relationship Id="rId1" Type="http://schemas.openxmlformats.org/officeDocument/2006/relationships/slideMaster" Target="../slideMasters/slideMaster4.xml" /><Relationship Id="rId4" Type="http://schemas.openxmlformats.org/officeDocument/2006/relationships/image" Target="../media/image5.emf" /></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6.wmf" /><Relationship Id="rId2" Type="http://schemas.openxmlformats.org/officeDocument/2006/relationships/image" Target="../media/image3.wmf" /><Relationship Id="rId1" Type="http://schemas.openxmlformats.org/officeDocument/2006/relationships/slideMaster" Target="../slideMasters/slideMaster4.xml" /><Relationship Id="rId4" Type="http://schemas.openxmlformats.org/officeDocument/2006/relationships/image" Target="../media/image5.emf" /></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over alterna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8EA5E8-D5CE-4885-9BCF-B4EBD80973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91" r="22409"/>
          <a:stretch/>
        </p:blipFill>
        <p:spPr>
          <a:xfrm>
            <a:off x="0" y="0"/>
            <a:ext cx="9144000" cy="6858000"/>
          </a:xfrm>
          <a:prstGeom prst="rect">
            <a:avLst/>
          </a:prstGeom>
        </p:spPr>
      </p:pic>
      <p:pic>
        <p:nvPicPr>
          <p:cNvPr id="8" name="Picture 7">
            <a:extLst>
              <a:ext uri="{FF2B5EF4-FFF2-40B4-BE49-F238E27FC236}">
                <a16:creationId xmlns:a16="http://schemas.microsoft.com/office/drawing/2014/main" id="{E945AD81-9D09-493D-94B8-1CAA625F68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a:extLst>
              <a:ext uri="{FF2B5EF4-FFF2-40B4-BE49-F238E27FC236}">
                <a16:creationId xmlns:a16="http://schemas.microsoft.com/office/drawing/2014/main" id="{B7F2A12E-7729-47A0-BC4C-937A569C1503}"/>
              </a:ext>
            </a:extLst>
          </p:cNvPr>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Title 1">
            <a:extLst>
              <a:ext uri="{FF2B5EF4-FFF2-40B4-BE49-F238E27FC236}">
                <a16:creationId xmlns:a16="http://schemas.microsoft.com/office/drawing/2014/main" id="{9306FE6B-2888-42EC-9409-22E0C44C3EFB}"/>
              </a:ext>
            </a:extLst>
          </p:cNvPr>
          <p:cNvSpPr>
            <a:spLocks noGrp="1"/>
          </p:cNvSpPr>
          <p:nvPr>
            <p:ph type="ctrTitle" hasCustomPrompt="1"/>
          </p:nvPr>
        </p:nvSpPr>
        <p:spPr>
          <a:xfrm>
            <a:off x="686326" y="1476597"/>
            <a:ext cx="4064949" cy="860400"/>
          </a:xfrm>
        </p:spPr>
        <p:txBody>
          <a:bodyPr/>
          <a:lstStyle>
            <a:lvl1pPr>
              <a:defRPr sz="3000" b="0">
                <a:solidFill>
                  <a:srgbClr val="404040"/>
                </a:solidFill>
                <a:latin typeface="EYInterstate Light" panose="02000506000000020004" pitchFamily="2" charset="0"/>
                <a:cs typeface="Arial" pitchFamily="34" charset="0"/>
              </a:defRPr>
            </a:lvl1pPr>
          </a:lstStyle>
          <a:p>
            <a:r>
              <a:rPr lang="en-GB"/>
              <a:t>Title (EY Interstate Light 30 point)</a:t>
            </a:r>
          </a:p>
        </p:txBody>
      </p:sp>
      <p:sp>
        <p:nvSpPr>
          <p:cNvPr id="10" name="Subtitle 2">
            <a:extLst>
              <a:ext uri="{FF2B5EF4-FFF2-40B4-BE49-F238E27FC236}">
                <a16:creationId xmlns:a16="http://schemas.microsoft.com/office/drawing/2014/main" id="{62FC3DF6-2861-4293-9E33-F3E405EF9FAB}"/>
              </a:ext>
            </a:extLst>
          </p:cNvPr>
          <p:cNvSpPr>
            <a:spLocks noGrp="1"/>
          </p:cNvSpPr>
          <p:nvPr>
            <p:ph type="subTitle" idx="1" hasCustomPrompt="1"/>
          </p:nvPr>
        </p:nvSpPr>
        <p:spPr>
          <a:xfrm>
            <a:off x="686327" y="2422864"/>
            <a:ext cx="4064949" cy="391225"/>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b="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a:pPr>
            <a:r>
              <a:rPr lang="en-IN" b="1"/>
              <a:t>XX Month 200X (EY Interstate bold 16 point)</a:t>
            </a:r>
          </a:p>
        </p:txBody>
      </p:sp>
    </p:spTree>
    <p:extLst>
      <p:ext uri="{BB962C8B-B14F-4D97-AF65-F5344CB8AC3E}">
        <p14:creationId xmlns:p14="http://schemas.microsoft.com/office/powerpoint/2010/main" val="3981892590"/>
      </p:ext>
    </p:extLst>
  </p:cSld>
  <p:clrMapOvr>
    <a:masterClrMapping/>
  </p:clrMapOvr>
  <p:extLst>
    <p:ext uri="{DCECCB84-F9BA-43D5-87BE-67443E8EF086}">
      <p15:sldGuideLst xmlns:p15="http://schemas.microsoft.com/office/powerpoint/2012/main">
        <p15:guide id="1" orient="horz" pos="2160">
          <p15:clr>
            <a:srgbClr val="FBAE40"/>
          </p15:clr>
        </p15:guide>
        <p15:guide id="2" pos="38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Standard slide_no bullet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28F8CDB-776D-4811-AE2C-217236ECDECA}"/>
              </a:ext>
            </a:extLst>
          </p:cNvPr>
          <p:cNvSpPr>
            <a:spLocks noGrp="1"/>
          </p:cNvSpPr>
          <p:nvPr>
            <p:ph type="pic" sz="quarter" idx="12"/>
          </p:nvPr>
        </p:nvSpPr>
        <p:spPr>
          <a:xfrm>
            <a:off x="4667954" y="0"/>
            <a:ext cx="4476046" cy="6858000"/>
          </a:xfrm>
        </p:spPr>
        <p:txBody>
          <a:bodyPr/>
          <a:lstStyle/>
          <a:p>
            <a:r>
              <a:rPr lang="en-US"/>
              <a:t>Click icon to add picture</a:t>
            </a:r>
            <a:endParaRPr lang="en-IN"/>
          </a:p>
        </p:txBody>
      </p:sp>
      <p:sp>
        <p:nvSpPr>
          <p:cNvPr id="5" name="Text Placeholder 4">
            <a:extLst>
              <a:ext uri="{FF2B5EF4-FFF2-40B4-BE49-F238E27FC236}">
                <a16:creationId xmlns:a16="http://schemas.microsoft.com/office/drawing/2014/main" id="{626E96BA-E9E4-496B-8CA5-6DA27B8AD7E4}"/>
              </a:ext>
            </a:extLst>
          </p:cNvPr>
          <p:cNvSpPr>
            <a:spLocks noGrp="1"/>
          </p:cNvSpPr>
          <p:nvPr>
            <p:ph type="body" sz="quarter" idx="10" hasCustomPrompt="1"/>
          </p:nvPr>
        </p:nvSpPr>
        <p:spPr>
          <a:xfrm>
            <a:off x="277135" y="2578743"/>
            <a:ext cx="3401698" cy="1055708"/>
          </a:xfrm>
        </p:spPr>
        <p:txBody>
          <a:bodyPr/>
          <a:lstStyle>
            <a:lvl1pPr marL="0" indent="0">
              <a:buNone/>
              <a:defRPr sz="2249"/>
            </a:lvl1pPr>
          </a:lstStyle>
          <a:p>
            <a:pPr lvl="0"/>
            <a:r>
              <a:rPr lang="en-IN"/>
              <a:t>Chapter Title</a:t>
            </a:r>
          </a:p>
          <a:p>
            <a:pPr lvl="0"/>
            <a:r>
              <a:rPr lang="en-IN"/>
              <a:t>EY Interstate Light</a:t>
            </a:r>
          </a:p>
        </p:txBody>
      </p:sp>
      <p:sp>
        <p:nvSpPr>
          <p:cNvPr id="14" name="Text Placeholder 4">
            <a:extLst>
              <a:ext uri="{FF2B5EF4-FFF2-40B4-BE49-F238E27FC236}">
                <a16:creationId xmlns:a16="http://schemas.microsoft.com/office/drawing/2014/main" id="{1173C8A3-BA2F-497B-A214-45B02D73AF20}"/>
              </a:ext>
            </a:extLst>
          </p:cNvPr>
          <p:cNvSpPr>
            <a:spLocks noGrp="1"/>
          </p:cNvSpPr>
          <p:nvPr>
            <p:ph type="body" sz="quarter" idx="11" hasCustomPrompt="1"/>
          </p:nvPr>
        </p:nvSpPr>
        <p:spPr>
          <a:xfrm>
            <a:off x="277135" y="3840384"/>
            <a:ext cx="3401698" cy="1055708"/>
          </a:xfrm>
        </p:spPr>
        <p:txBody>
          <a:bodyPr/>
          <a:lstStyle>
            <a:lvl1pPr marL="0" indent="0">
              <a:buNone/>
              <a:defRPr sz="1199"/>
            </a:lvl1pPr>
          </a:lstStyle>
          <a:p>
            <a:pPr lvl="0"/>
            <a:r>
              <a:rPr lang="en-IN"/>
              <a:t>text</a:t>
            </a:r>
          </a:p>
        </p:txBody>
      </p:sp>
      <p:sp>
        <p:nvSpPr>
          <p:cNvPr id="2" name="Date Placeholder 1">
            <a:extLst>
              <a:ext uri="{FF2B5EF4-FFF2-40B4-BE49-F238E27FC236}">
                <a16:creationId xmlns:a16="http://schemas.microsoft.com/office/drawing/2014/main" id="{4D2273DE-A8FD-43F9-A3D9-68970B4AF5D1}"/>
              </a:ext>
            </a:extLst>
          </p:cNvPr>
          <p:cNvSpPr>
            <a:spLocks noGrp="1"/>
          </p:cNvSpPr>
          <p:nvPr>
            <p:ph type="dt" sz="half" idx="13"/>
          </p:nvPr>
        </p:nvSpPr>
        <p:spPr>
          <a:xfrm>
            <a:off x="2008048" y="6516456"/>
            <a:ext cx="1191258" cy="180000"/>
          </a:xfrm>
          <a:prstGeom prst="rect">
            <a:avLst/>
          </a:prstGeom>
        </p:spPr>
        <p:txBody>
          <a:bodyPr/>
          <a:lstStyle/>
          <a:p>
            <a:fld id="{B9CCEE76-ADAC-4C09-B6FF-B7180031AC22}" type="datetime3">
              <a:rPr lang="en-US" smtClean="0"/>
              <a:t>25 October 2025</a:t>
            </a:fld>
            <a:endParaRPr lang="en-IN"/>
          </a:p>
        </p:txBody>
      </p:sp>
      <p:sp>
        <p:nvSpPr>
          <p:cNvPr id="3" name="Footer Placeholder 2">
            <a:extLst>
              <a:ext uri="{FF2B5EF4-FFF2-40B4-BE49-F238E27FC236}">
                <a16:creationId xmlns:a16="http://schemas.microsoft.com/office/drawing/2014/main" id="{302AE062-2E23-4013-8660-9CF8B9A843F5}"/>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5D2FDE-84B3-4A82-878F-6285E65B1635}"/>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4622408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1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0" y="1"/>
            <a:ext cx="1787414" cy="6857999"/>
          </a:xfrm>
        </p:spPr>
        <p:txBody>
          <a:bodyPr/>
          <a:lstStyle/>
          <a:p>
            <a:r>
              <a:rPr lang="en-US"/>
              <a:t>Click icon to add picture</a:t>
            </a:r>
            <a:endParaRPr lang="en-IN"/>
          </a:p>
        </p:txBody>
      </p:sp>
      <p:sp>
        <p:nvSpPr>
          <p:cNvPr id="2" name="Title 1"/>
          <p:cNvSpPr>
            <a:spLocks noGrp="1"/>
          </p:cNvSpPr>
          <p:nvPr>
            <p:ph type="title"/>
          </p:nvPr>
        </p:nvSpPr>
        <p:spPr>
          <a:xfrm>
            <a:off x="2020418" y="294200"/>
            <a:ext cx="6665528" cy="590400"/>
          </a:xfrm>
        </p:spPr>
        <p:txBody>
          <a:bodyPr/>
          <a:lstStyle>
            <a:lvl1pPr>
              <a:defRPr sz="1799">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2020417" y="1137921"/>
            <a:ext cx="2056091" cy="5018184"/>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293076" y="1137921"/>
            <a:ext cx="2101787" cy="501818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23" name="Content Placeholder 2">
            <a:extLst>
              <a:ext uri="{FF2B5EF4-FFF2-40B4-BE49-F238E27FC236}">
                <a16:creationId xmlns:a16="http://schemas.microsoft.com/office/drawing/2014/main" id="{6FF4A6F8-D9C6-4FEE-9324-5200D308BB1F}"/>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0" name="Content Placeholder 2">
            <a:extLst>
              <a:ext uri="{FF2B5EF4-FFF2-40B4-BE49-F238E27FC236}">
                <a16:creationId xmlns:a16="http://schemas.microsoft.com/office/drawing/2014/main" id="{0FD13F91-AFC9-4CB0-B48E-B4031BDF7D7E}"/>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4" name="Date Placeholder 3">
            <a:extLst>
              <a:ext uri="{FF2B5EF4-FFF2-40B4-BE49-F238E27FC236}">
                <a16:creationId xmlns:a16="http://schemas.microsoft.com/office/drawing/2014/main" id="{A358BEC6-81BD-4A6C-A6CF-94332742F93B}"/>
              </a:ext>
            </a:extLst>
          </p:cNvPr>
          <p:cNvSpPr>
            <a:spLocks noGrp="1"/>
          </p:cNvSpPr>
          <p:nvPr>
            <p:ph type="dt" sz="half" idx="13"/>
          </p:nvPr>
        </p:nvSpPr>
        <p:spPr>
          <a:xfrm>
            <a:off x="2008048" y="6516456"/>
            <a:ext cx="1191258" cy="180000"/>
          </a:xfrm>
          <a:prstGeom prst="rect">
            <a:avLst/>
          </a:prstGeom>
        </p:spPr>
        <p:txBody>
          <a:bodyPr/>
          <a:lstStyle/>
          <a:p>
            <a:fld id="{6CBCD5F7-0DF9-4123-86DA-C7F0BF0B7B5C}" type="datetime3">
              <a:rPr lang="en-US" smtClean="0"/>
              <a:t>25 October 2025</a:t>
            </a:fld>
            <a:endParaRPr lang="en-IN"/>
          </a:p>
        </p:txBody>
      </p:sp>
      <p:sp>
        <p:nvSpPr>
          <p:cNvPr id="6" name="Footer Placeholder 5">
            <a:extLst>
              <a:ext uri="{FF2B5EF4-FFF2-40B4-BE49-F238E27FC236}">
                <a16:creationId xmlns:a16="http://schemas.microsoft.com/office/drawing/2014/main" id="{04661FBF-9B0D-493C-BE46-3C702E0F65AB}"/>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91C1F439-4CB5-472E-B792-D16C6415352A}"/>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44524663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spcBef>
                <a:spcPts val="0"/>
              </a:spcBef>
              <a:buNone/>
              <a:defRPr>
                <a:solidFill>
                  <a:schemeClr val="bg1"/>
                </a:solidFill>
              </a:defRPr>
            </a:lvl1pPr>
            <a:lvl2pPr marL="0" indent="0">
              <a:spcBef>
                <a:spcPts val="0"/>
              </a:spcBef>
              <a:buNone/>
              <a:defRPr sz="1349">
                <a:solidFill>
                  <a:schemeClr val="bg1"/>
                </a:solidFill>
              </a:defRPr>
            </a:lvl2pPr>
            <a:lvl3pPr marL="0" indent="0">
              <a:spcBef>
                <a:spcPts val="0"/>
              </a:spcBef>
              <a:buNone/>
              <a:defRPr sz="1199">
                <a:solidFill>
                  <a:schemeClr val="bg1"/>
                </a:solidFill>
              </a:defRPr>
            </a:lvl3pPr>
            <a:lvl4pPr marL="0" indent="0">
              <a:spcBef>
                <a:spcPts val="0"/>
              </a:spcBef>
              <a:buNone/>
              <a:defRPr sz="1049">
                <a:solidFill>
                  <a:schemeClr val="bg1"/>
                </a:solidFill>
              </a:defRPr>
            </a:lvl4pPr>
            <a:lvl5pPr marL="0" indent="0">
              <a:spcBef>
                <a:spcPts val="0"/>
              </a:spcBef>
              <a:buNone/>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Line 10">
            <a:extLst>
              <a:ext uri="{FF2B5EF4-FFF2-40B4-BE49-F238E27FC236}">
                <a16:creationId xmlns:a16="http://schemas.microsoft.com/office/drawing/2014/main" id="{EAD7805E-FA43-4FE6-B59E-9A440183B7B9}"/>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BED3198B-8C42-45EB-99DF-C3F1A2ABCB7C}"/>
              </a:ext>
            </a:extLst>
          </p:cNvPr>
          <p:cNvSpPr>
            <a:spLocks noGrp="1"/>
          </p:cNvSpPr>
          <p:nvPr>
            <p:ph type="dt" sz="half" idx="10"/>
          </p:nvPr>
        </p:nvSpPr>
        <p:spPr>
          <a:xfrm>
            <a:off x="2008048" y="6516456"/>
            <a:ext cx="1191258" cy="180000"/>
          </a:xfrm>
          <a:prstGeom prst="rect">
            <a:avLst/>
          </a:prstGeom>
        </p:spPr>
        <p:txBody>
          <a:bodyPr/>
          <a:lstStyle/>
          <a:p>
            <a:fld id="{E7845ABC-A91F-4289-9C66-23D8A5B14269}" type="datetime3">
              <a:rPr lang="en-US" smtClean="0"/>
              <a:t>25 October 2025</a:t>
            </a:fld>
            <a:endParaRPr lang="en-IN"/>
          </a:p>
        </p:txBody>
      </p:sp>
      <p:sp>
        <p:nvSpPr>
          <p:cNvPr id="5" name="Footer Placeholder 4">
            <a:extLst>
              <a:ext uri="{FF2B5EF4-FFF2-40B4-BE49-F238E27FC236}">
                <a16:creationId xmlns:a16="http://schemas.microsoft.com/office/drawing/2014/main" id="{655268C3-3843-40FF-9263-125A8E57D4B7}"/>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E43DE6C9-5E0D-49AD-8BBE-CFF57149B3D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7415035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3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264463" y="2851522"/>
            <a:ext cx="3334113" cy="1202318"/>
          </a:xfrm>
        </p:spPr>
        <p:txBody>
          <a:bodyPr vert="horz" lIns="0" tIns="0" rIns="0" bIns="0" rtlCol="0" anchor="ctr" anchorCtr="0">
            <a:noAutofit/>
          </a:bodyPr>
          <a:lstStyle>
            <a:lvl1pPr marL="0" indent="0">
              <a:buNone/>
              <a:defRPr kumimoji="0" lang="en-IN" sz="2699"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C2EF7B21-823B-4C1B-B44E-8C28E4ECCA2C}"/>
              </a:ext>
            </a:extLst>
          </p:cNvPr>
          <p:cNvSpPr>
            <a:spLocks noGrp="1"/>
          </p:cNvSpPr>
          <p:nvPr>
            <p:ph type="dt" sz="half" idx="11"/>
          </p:nvPr>
        </p:nvSpPr>
        <p:spPr>
          <a:xfrm>
            <a:off x="2008048" y="6516456"/>
            <a:ext cx="1191258" cy="180000"/>
          </a:xfrm>
          <a:prstGeom prst="rect">
            <a:avLst/>
          </a:prstGeom>
        </p:spPr>
        <p:txBody>
          <a:bodyPr/>
          <a:lstStyle/>
          <a:p>
            <a:fld id="{9741E2ED-6E26-46A5-B0CB-000051BE0FA0}" type="datetime3">
              <a:rPr lang="en-US" smtClean="0"/>
              <a:t>25 October 2025</a:t>
            </a:fld>
            <a:endParaRPr lang="en-IN"/>
          </a:p>
        </p:txBody>
      </p:sp>
      <p:sp>
        <p:nvSpPr>
          <p:cNvPr id="3" name="Footer Placeholder 2">
            <a:extLst>
              <a:ext uri="{FF2B5EF4-FFF2-40B4-BE49-F238E27FC236}">
                <a16:creationId xmlns:a16="http://schemas.microsoft.com/office/drawing/2014/main" id="{63CE9737-42F0-4F0F-A932-7FE9D402AE1F}"/>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7F99A6E3-8A4A-4FC9-88A7-DFA9B43FF9FF}"/>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0648805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2_Standard slide_no bullet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28F8CDB-776D-4811-AE2C-217236ECDECA}"/>
              </a:ext>
            </a:extLst>
          </p:cNvPr>
          <p:cNvSpPr>
            <a:spLocks noGrp="1"/>
          </p:cNvSpPr>
          <p:nvPr>
            <p:ph type="pic" sz="quarter" idx="12"/>
          </p:nvPr>
        </p:nvSpPr>
        <p:spPr>
          <a:xfrm>
            <a:off x="4667954" y="0"/>
            <a:ext cx="4476046" cy="6858000"/>
          </a:xfrm>
        </p:spPr>
        <p:txBody>
          <a:bodyPr/>
          <a:lstStyle/>
          <a:p>
            <a:r>
              <a:rPr lang="en-US"/>
              <a:t>Click icon to add picture</a:t>
            </a:r>
            <a:endParaRPr lang="en-IN"/>
          </a:p>
        </p:txBody>
      </p:sp>
      <p:sp>
        <p:nvSpPr>
          <p:cNvPr id="5" name="Text Placeholder 4">
            <a:extLst>
              <a:ext uri="{FF2B5EF4-FFF2-40B4-BE49-F238E27FC236}">
                <a16:creationId xmlns:a16="http://schemas.microsoft.com/office/drawing/2014/main" id="{626E96BA-E9E4-496B-8CA5-6DA27B8AD7E4}"/>
              </a:ext>
            </a:extLst>
          </p:cNvPr>
          <p:cNvSpPr>
            <a:spLocks noGrp="1"/>
          </p:cNvSpPr>
          <p:nvPr>
            <p:ph type="body" sz="quarter" idx="10" hasCustomPrompt="1"/>
          </p:nvPr>
        </p:nvSpPr>
        <p:spPr>
          <a:xfrm>
            <a:off x="277135" y="2578743"/>
            <a:ext cx="3401698" cy="1055708"/>
          </a:xfrm>
        </p:spPr>
        <p:txBody>
          <a:bodyPr/>
          <a:lstStyle>
            <a:lvl1pPr marL="0" indent="0">
              <a:buNone/>
              <a:defRPr sz="2249"/>
            </a:lvl1pPr>
          </a:lstStyle>
          <a:p>
            <a:pPr lvl="0"/>
            <a:r>
              <a:rPr lang="en-IN"/>
              <a:t>Chapter Title</a:t>
            </a:r>
          </a:p>
          <a:p>
            <a:pPr lvl="0"/>
            <a:r>
              <a:rPr lang="en-IN"/>
              <a:t>EY Interstate Light</a:t>
            </a:r>
          </a:p>
        </p:txBody>
      </p:sp>
      <p:sp>
        <p:nvSpPr>
          <p:cNvPr id="14" name="Text Placeholder 4">
            <a:extLst>
              <a:ext uri="{FF2B5EF4-FFF2-40B4-BE49-F238E27FC236}">
                <a16:creationId xmlns:a16="http://schemas.microsoft.com/office/drawing/2014/main" id="{1173C8A3-BA2F-497B-A214-45B02D73AF20}"/>
              </a:ext>
            </a:extLst>
          </p:cNvPr>
          <p:cNvSpPr>
            <a:spLocks noGrp="1"/>
          </p:cNvSpPr>
          <p:nvPr>
            <p:ph type="body" sz="quarter" idx="11" hasCustomPrompt="1"/>
          </p:nvPr>
        </p:nvSpPr>
        <p:spPr>
          <a:xfrm>
            <a:off x="277135" y="3840384"/>
            <a:ext cx="3401698" cy="1055708"/>
          </a:xfrm>
        </p:spPr>
        <p:txBody>
          <a:bodyPr/>
          <a:lstStyle>
            <a:lvl1pPr marL="0" indent="0">
              <a:buNone/>
              <a:defRPr sz="1199"/>
            </a:lvl1pPr>
          </a:lstStyle>
          <a:p>
            <a:pPr lvl="0"/>
            <a:r>
              <a:rPr lang="en-IN"/>
              <a:t>text</a:t>
            </a:r>
          </a:p>
        </p:txBody>
      </p:sp>
      <p:sp>
        <p:nvSpPr>
          <p:cNvPr id="2" name="Date Placeholder 1">
            <a:extLst>
              <a:ext uri="{FF2B5EF4-FFF2-40B4-BE49-F238E27FC236}">
                <a16:creationId xmlns:a16="http://schemas.microsoft.com/office/drawing/2014/main" id="{4D2273DE-A8FD-43F9-A3D9-68970B4AF5D1}"/>
              </a:ext>
            </a:extLst>
          </p:cNvPr>
          <p:cNvSpPr>
            <a:spLocks noGrp="1"/>
          </p:cNvSpPr>
          <p:nvPr>
            <p:ph type="dt" sz="half" idx="13"/>
          </p:nvPr>
        </p:nvSpPr>
        <p:spPr>
          <a:xfrm>
            <a:off x="2008048" y="6516456"/>
            <a:ext cx="1191258" cy="180000"/>
          </a:xfrm>
          <a:prstGeom prst="rect">
            <a:avLst/>
          </a:prstGeom>
        </p:spPr>
        <p:txBody>
          <a:bodyPr/>
          <a:lstStyle/>
          <a:p>
            <a:fld id="{B9CCEE76-ADAC-4C09-B6FF-B7180031AC22}" type="datetime3">
              <a:rPr lang="en-US" smtClean="0"/>
              <a:t>25 October 2025</a:t>
            </a:fld>
            <a:endParaRPr lang="en-IN"/>
          </a:p>
        </p:txBody>
      </p:sp>
      <p:sp>
        <p:nvSpPr>
          <p:cNvPr id="3" name="Footer Placeholder 2">
            <a:extLst>
              <a:ext uri="{FF2B5EF4-FFF2-40B4-BE49-F238E27FC236}">
                <a16:creationId xmlns:a16="http://schemas.microsoft.com/office/drawing/2014/main" id="{302AE062-2E23-4013-8660-9CF8B9A843F5}"/>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5D2FDE-84B3-4A82-878F-6285E65B1635}"/>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4170595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137921"/>
            <a:ext cx="3716193" cy="4267457"/>
          </a:xfrm>
        </p:spPr>
        <p:txBody>
          <a:bodyPr/>
          <a:lstStyle/>
          <a:p>
            <a:r>
              <a:rPr lang="en-US"/>
              <a:t>Click icon to add table</a:t>
            </a:r>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541864" y="3813288"/>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541864" y="4055931"/>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4" y="3578084"/>
            <a:ext cx="777600" cy="778959"/>
          </a:xfrm>
          <a:prstGeom prst="ellipse">
            <a:avLst/>
          </a:prstGeom>
        </p:spPr>
        <p:txBody>
          <a:bodyPr anchor="ctr"/>
          <a:lstStyle>
            <a:lvl1pPr marL="0" indent="0" algn="ctr">
              <a:buNone/>
              <a:defRPr sz="675">
                <a:solidFill>
                  <a:schemeClr val="bg1"/>
                </a:solidFill>
              </a:defRPr>
            </a:lvl1pPr>
          </a:lstStyle>
          <a:p>
            <a:r>
              <a:rPr lang="en-US"/>
              <a:t>Click icon to add picture</a:t>
            </a:r>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137921"/>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635009"/>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16" name="Line 10">
            <a:extLst>
              <a:ext uri="{FF2B5EF4-FFF2-40B4-BE49-F238E27FC236}">
                <a16:creationId xmlns:a16="http://schemas.microsoft.com/office/drawing/2014/main" id="{C37BF1DE-E4E1-40C4-B510-30A0AC8ABDB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3" name="Date Placeholder 2">
            <a:extLst>
              <a:ext uri="{FF2B5EF4-FFF2-40B4-BE49-F238E27FC236}">
                <a16:creationId xmlns:a16="http://schemas.microsoft.com/office/drawing/2014/main" id="{5F1D44C6-2A68-4AD7-9CC8-54BCF1002719}"/>
              </a:ext>
            </a:extLst>
          </p:cNvPr>
          <p:cNvSpPr>
            <a:spLocks noGrp="1"/>
          </p:cNvSpPr>
          <p:nvPr>
            <p:ph type="dt" sz="half" idx="19"/>
          </p:nvPr>
        </p:nvSpPr>
        <p:spPr>
          <a:xfrm>
            <a:off x="2008048" y="6516456"/>
            <a:ext cx="1191258" cy="180000"/>
          </a:xfrm>
          <a:prstGeom prst="rect">
            <a:avLst/>
          </a:prstGeom>
        </p:spPr>
        <p:txBody>
          <a:bodyPr/>
          <a:lstStyle/>
          <a:p>
            <a:fld id="{9664C035-6A58-4B86-A7B1-540D1C3A5C34}" type="datetime3">
              <a:rPr lang="en-US" smtClean="0"/>
              <a:t>25 October 2025</a:t>
            </a:fld>
            <a:endParaRPr lang="en-IN"/>
          </a:p>
        </p:txBody>
      </p:sp>
      <p:sp>
        <p:nvSpPr>
          <p:cNvPr id="4" name="Footer Placeholder 3">
            <a:extLst>
              <a:ext uri="{FF2B5EF4-FFF2-40B4-BE49-F238E27FC236}">
                <a16:creationId xmlns:a16="http://schemas.microsoft.com/office/drawing/2014/main" id="{E62191FF-C540-403B-944B-8EC413F39BAA}"/>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FC910440-F38E-4BBB-A6D3-3297528ECACE}"/>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3908884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p:cSld name="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2" name="Date Placeholder 1">
            <a:extLst>
              <a:ext uri="{FF2B5EF4-FFF2-40B4-BE49-F238E27FC236}">
                <a16:creationId xmlns:a16="http://schemas.microsoft.com/office/drawing/2014/main" id="{B8A3025C-3438-4F2B-8F2C-C1B75E95834B}"/>
              </a:ext>
            </a:extLst>
          </p:cNvPr>
          <p:cNvSpPr>
            <a:spLocks noGrp="1"/>
          </p:cNvSpPr>
          <p:nvPr>
            <p:ph type="dt" sz="half" idx="10"/>
          </p:nvPr>
        </p:nvSpPr>
        <p:spPr>
          <a:xfrm>
            <a:off x="2008048" y="6516456"/>
            <a:ext cx="1191258" cy="180000"/>
          </a:xfrm>
          <a:prstGeom prst="rect">
            <a:avLst/>
          </a:prstGeom>
        </p:spPr>
        <p:txBody>
          <a:bodyPr/>
          <a:lstStyle/>
          <a:p>
            <a:fld id="{CAE98AB9-6E37-47C1-9D85-4203001C89FC}" type="datetime3">
              <a:rPr lang="en-US" smtClean="0"/>
              <a:t>25 October 2025</a:t>
            </a:fld>
            <a:endParaRPr lang="en-IN"/>
          </a:p>
        </p:txBody>
      </p:sp>
      <p:sp>
        <p:nvSpPr>
          <p:cNvPr id="3" name="Footer Placeholder 2">
            <a:extLst>
              <a:ext uri="{FF2B5EF4-FFF2-40B4-BE49-F238E27FC236}">
                <a16:creationId xmlns:a16="http://schemas.microsoft.com/office/drawing/2014/main" id="{464889EE-A272-4972-94F8-C2BB4522732C}"/>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F997A7D4-D39D-42B7-9480-78FE2F6F90D3}"/>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24516033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2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3" name="Text Placeholder 6">
            <a:extLst>
              <a:ext uri="{FF2B5EF4-FFF2-40B4-BE49-F238E27FC236}">
                <a16:creationId xmlns:a16="http://schemas.microsoft.com/office/drawing/2014/main" id="{BD7B1EAA-D62E-426F-9D29-F674CEB29C31}"/>
              </a:ext>
            </a:extLst>
          </p:cNvPr>
          <p:cNvSpPr>
            <a:spLocks noGrp="1"/>
          </p:cNvSpPr>
          <p:nvPr>
            <p:ph type="body" sz="quarter" idx="10"/>
          </p:nvPr>
        </p:nvSpPr>
        <p:spPr>
          <a:xfrm>
            <a:off x="1926000" y="2060235"/>
            <a:ext cx="5292000" cy="3025522"/>
          </a:xfrm>
        </p:spPr>
        <p:txBody>
          <a:bodyPr lIns="0" tIns="0" rIns="0" bIns="0">
            <a:noAutofit/>
          </a:bodyPr>
          <a:lstStyle>
            <a:lvl1pPr marL="0" indent="0" algn="ctr">
              <a:buNone/>
              <a:defRPr lang="en-US" sz="2800" dirty="0" smtClean="0">
                <a:latin typeface="Georgia" panose="02040502050405020303" pitchFamily="18" charset="0"/>
              </a:defRPr>
            </a:lvl1pPr>
          </a:lstStyle>
          <a:p>
            <a:pPr marL="356616" lvl="0" indent="-356616" algn="ctr">
              <a:spcBef>
                <a:spcPts val="0"/>
              </a:spcBef>
            </a:pPr>
            <a:r>
              <a:rPr lang="en-US"/>
              <a:t>Edit Master text styles</a:t>
            </a:r>
          </a:p>
        </p:txBody>
      </p:sp>
      <p:sp>
        <p:nvSpPr>
          <p:cNvPr id="5" name="Text Placeholder 6">
            <a:extLst>
              <a:ext uri="{FF2B5EF4-FFF2-40B4-BE49-F238E27FC236}">
                <a16:creationId xmlns:a16="http://schemas.microsoft.com/office/drawing/2014/main" id="{C43D8C34-69FC-4DEE-BC95-D2F629475EBD}"/>
              </a:ext>
            </a:extLst>
          </p:cNvPr>
          <p:cNvSpPr>
            <a:spLocks noGrp="1"/>
          </p:cNvSpPr>
          <p:nvPr>
            <p:ph type="body" sz="quarter" idx="11" hasCustomPrompt="1"/>
          </p:nvPr>
        </p:nvSpPr>
        <p:spPr>
          <a:xfrm>
            <a:off x="1926000" y="5516838"/>
            <a:ext cx="5292000" cy="316838"/>
          </a:xfrm>
        </p:spPr>
        <p:txBody>
          <a:bodyPr lIns="0" tIns="0" rIns="0" bIns="0">
            <a:noAutofit/>
          </a:bodyPr>
          <a:lstStyle>
            <a:lvl1pPr marL="0" indent="0" algn="ctr">
              <a:buNone/>
              <a:defRPr lang="en-US" sz="1600" dirty="0" smtClean="0">
                <a:solidFill>
                  <a:srgbClr val="FFE600"/>
                </a:solidFill>
                <a:latin typeface="+mn-lt"/>
              </a:defRPr>
            </a:lvl1pPr>
          </a:lstStyle>
          <a:p>
            <a:pPr marL="356616" lvl="0" indent="-356616" algn="ctr">
              <a:spcBef>
                <a:spcPts val="0"/>
              </a:spcBef>
              <a:spcAft>
                <a:spcPts val="600"/>
              </a:spcAft>
            </a:pPr>
            <a:r>
              <a:rPr lang="en-US"/>
              <a:t>Name Surname</a:t>
            </a:r>
          </a:p>
        </p:txBody>
      </p:sp>
      <p:sp>
        <p:nvSpPr>
          <p:cNvPr id="6" name="Text Placeholder 6">
            <a:extLst>
              <a:ext uri="{FF2B5EF4-FFF2-40B4-BE49-F238E27FC236}">
                <a16:creationId xmlns:a16="http://schemas.microsoft.com/office/drawing/2014/main" id="{8E78FCBB-C01D-4FF8-828E-0E27552CA9CC}"/>
              </a:ext>
            </a:extLst>
          </p:cNvPr>
          <p:cNvSpPr>
            <a:spLocks noGrp="1"/>
          </p:cNvSpPr>
          <p:nvPr>
            <p:ph type="body" sz="quarter" idx="12" hasCustomPrompt="1"/>
          </p:nvPr>
        </p:nvSpPr>
        <p:spPr>
          <a:xfrm>
            <a:off x="1926000" y="5828877"/>
            <a:ext cx="5292000" cy="316838"/>
          </a:xfrm>
        </p:spPr>
        <p:txBody>
          <a:bodyPr vert="horz" lIns="0" tIns="0" rIns="0" bIns="0" rtlCol="0" anchor="t" anchorCtr="0">
            <a:noAutofit/>
          </a:bodyPr>
          <a:lstStyle>
            <a:lvl1pPr marL="0" indent="0" algn="ctr">
              <a:buNone/>
              <a:defRPr lang="en-US" sz="1600" dirty="0" smtClean="0">
                <a:latin typeface="+mn-lt"/>
              </a:defRPr>
            </a:lvl1pPr>
          </a:lstStyle>
          <a:p>
            <a:pPr marL="356616" lvl="0" indent="-356616" algn="ctr">
              <a:spcBef>
                <a:spcPts val="0"/>
              </a:spcBef>
              <a:spcAft>
                <a:spcPts val="600"/>
              </a:spcAft>
            </a:pPr>
            <a:r>
              <a:rPr lang="en-US"/>
              <a:t>Job Title</a:t>
            </a:r>
          </a:p>
        </p:txBody>
      </p:sp>
      <p:sp>
        <p:nvSpPr>
          <p:cNvPr id="7" name="Text Placeholder 11">
            <a:extLst>
              <a:ext uri="{FF2B5EF4-FFF2-40B4-BE49-F238E27FC236}">
                <a16:creationId xmlns:a16="http://schemas.microsoft.com/office/drawing/2014/main" id="{0AD41D48-C813-4F78-A2C8-0758D2B7DC18}"/>
              </a:ext>
            </a:extLst>
          </p:cNvPr>
          <p:cNvSpPr txBox="1">
            <a:spLocks/>
          </p:cNvSpPr>
          <p:nvPr userDrawn="1"/>
        </p:nvSpPr>
        <p:spPr>
          <a:xfrm>
            <a:off x="3402806" y="979787"/>
            <a:ext cx="2338388" cy="882687"/>
          </a:xfrm>
          <a:prstGeom prst="rect">
            <a:avLst/>
          </a:prstGeom>
        </p:spPr>
        <p:txBody>
          <a:bodyPr lIns="0" tIns="0" rIns="0" bIns="0">
            <a:noAutofit/>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200">
                <a:solidFill>
                  <a:schemeClr val="tx2"/>
                </a:solidFill>
                <a:latin typeface="Georgia" panose="02040502050405020303" pitchFamily="18" charset="0"/>
              </a:rPr>
              <a:t>“ </a:t>
            </a:r>
          </a:p>
        </p:txBody>
      </p:sp>
    </p:spTree>
    <p:extLst>
      <p:ext uri="{BB962C8B-B14F-4D97-AF65-F5344CB8AC3E}">
        <p14:creationId xmlns:p14="http://schemas.microsoft.com/office/powerpoint/2010/main" val="5954634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1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7" name="Text Placeholder 11">
            <a:extLst>
              <a:ext uri="{FF2B5EF4-FFF2-40B4-BE49-F238E27FC236}">
                <a16:creationId xmlns:a16="http://schemas.microsoft.com/office/drawing/2014/main" id="{8FBE9395-9BF1-4306-9F29-1F8E92C9F8DB}"/>
              </a:ext>
            </a:extLst>
          </p:cNvPr>
          <p:cNvSpPr txBox="1">
            <a:spLocks/>
          </p:cNvSpPr>
          <p:nvPr userDrawn="1"/>
        </p:nvSpPr>
        <p:spPr>
          <a:xfrm>
            <a:off x="375751" y="1488927"/>
            <a:ext cx="2338388" cy="858838"/>
          </a:xfrm>
          <a:prstGeom prst="rect">
            <a:avLst/>
          </a:prstGeom>
        </p:spPr>
        <p:txBody>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1200">
                <a:solidFill>
                  <a:schemeClr val="tx2"/>
                </a:solidFill>
                <a:latin typeface="Georgia" panose="02040502050405020303" pitchFamily="18" charset="0"/>
              </a:rPr>
              <a:t>“</a:t>
            </a:r>
          </a:p>
        </p:txBody>
      </p:sp>
      <p:sp>
        <p:nvSpPr>
          <p:cNvPr id="8" name="Text Placeholder 6">
            <a:extLst>
              <a:ext uri="{FF2B5EF4-FFF2-40B4-BE49-F238E27FC236}">
                <a16:creationId xmlns:a16="http://schemas.microsoft.com/office/drawing/2014/main" id="{87DD12F9-AC78-4784-A2C0-5FB6EC5AA315}"/>
              </a:ext>
            </a:extLst>
          </p:cNvPr>
          <p:cNvSpPr>
            <a:spLocks noGrp="1"/>
          </p:cNvSpPr>
          <p:nvPr>
            <p:ph type="body" sz="quarter" idx="10"/>
          </p:nvPr>
        </p:nvSpPr>
        <p:spPr>
          <a:xfrm>
            <a:off x="411750" y="2526765"/>
            <a:ext cx="5292000" cy="1800000"/>
          </a:xfrm>
        </p:spPr>
        <p:txBody>
          <a:bodyPr lIns="90000" tIns="46800" rIns="90000" bIns="46800"/>
          <a:lstStyle>
            <a:lvl1pPr marL="0" indent="0">
              <a:buNone/>
              <a:defRPr lang="en-US" sz="2800" dirty="0" smtClean="0">
                <a:latin typeface="Georgia" panose="02040502050405020303" pitchFamily="18" charset="0"/>
              </a:defRPr>
            </a:lvl1pPr>
          </a:lstStyle>
          <a:p>
            <a:pPr marL="356616" lvl="0" indent="-356616">
              <a:spcBef>
                <a:spcPts val="0"/>
              </a:spcBef>
            </a:pPr>
            <a:r>
              <a:rPr lang="en-US"/>
              <a:t>Edit Master text styles</a:t>
            </a:r>
          </a:p>
        </p:txBody>
      </p:sp>
      <p:sp>
        <p:nvSpPr>
          <p:cNvPr id="9" name="Text Placeholder 6">
            <a:extLst>
              <a:ext uri="{FF2B5EF4-FFF2-40B4-BE49-F238E27FC236}">
                <a16:creationId xmlns:a16="http://schemas.microsoft.com/office/drawing/2014/main" id="{3BB2527F-4DCE-4CB5-A96D-2E432FD5A07B}"/>
              </a:ext>
            </a:extLst>
          </p:cNvPr>
          <p:cNvSpPr>
            <a:spLocks noGrp="1"/>
          </p:cNvSpPr>
          <p:nvPr>
            <p:ph type="body" sz="quarter" idx="11" hasCustomPrompt="1"/>
          </p:nvPr>
        </p:nvSpPr>
        <p:spPr>
          <a:xfrm>
            <a:off x="411750" y="4632765"/>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tx2"/>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Name Surname</a:t>
            </a:r>
          </a:p>
        </p:txBody>
      </p:sp>
      <p:sp>
        <p:nvSpPr>
          <p:cNvPr id="10" name="Text Placeholder 6">
            <a:extLst>
              <a:ext uri="{FF2B5EF4-FFF2-40B4-BE49-F238E27FC236}">
                <a16:creationId xmlns:a16="http://schemas.microsoft.com/office/drawing/2014/main" id="{47DFFB3C-E689-440E-8EDB-465853B34606}"/>
              </a:ext>
            </a:extLst>
          </p:cNvPr>
          <p:cNvSpPr>
            <a:spLocks noGrp="1"/>
          </p:cNvSpPr>
          <p:nvPr>
            <p:ph type="body" sz="quarter" idx="12" hasCustomPrompt="1"/>
          </p:nvPr>
        </p:nvSpPr>
        <p:spPr>
          <a:xfrm>
            <a:off x="411750" y="4971442"/>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bg1"/>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Job Title</a:t>
            </a:r>
          </a:p>
        </p:txBody>
      </p:sp>
    </p:spTree>
    <p:extLst>
      <p:ext uri="{BB962C8B-B14F-4D97-AF65-F5344CB8AC3E}">
        <p14:creationId xmlns:p14="http://schemas.microsoft.com/office/powerpoint/2010/main" val="67989427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buNone/>
              <a:defRPr>
                <a:solidFill>
                  <a:schemeClr val="bg1"/>
                </a:solidFill>
              </a:defRPr>
            </a:lvl1pPr>
            <a:lvl2pPr marL="267319">
              <a:defRPr>
                <a:solidFill>
                  <a:schemeClr val="bg1"/>
                </a:solidFill>
              </a:defRPr>
            </a:lvl2pPr>
            <a:lvl3pPr marL="534639">
              <a:defRPr>
                <a:solidFill>
                  <a:schemeClr val="bg1"/>
                </a:solidFill>
              </a:defRPr>
            </a:lvl3pPr>
            <a:lvl4pPr marL="801958">
              <a:defRPr>
                <a:solidFill>
                  <a:schemeClr val="bg1"/>
                </a:solidFill>
              </a:defRPr>
            </a:lvl4pPr>
            <a:lvl5pPr marL="1069277">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Line 11">
            <a:extLst>
              <a:ext uri="{FF2B5EF4-FFF2-40B4-BE49-F238E27FC236}">
                <a16:creationId xmlns:a16="http://schemas.microsoft.com/office/drawing/2014/main" id="{95EDADD0-A4AE-43D1-A8CA-F0D422EBF998}"/>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7" name="Line 10">
            <a:extLst>
              <a:ext uri="{FF2B5EF4-FFF2-40B4-BE49-F238E27FC236}">
                <a16:creationId xmlns:a16="http://schemas.microsoft.com/office/drawing/2014/main" id="{0DC4E272-5E22-4B3C-94CE-7BFF319FA14A}"/>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9" name="Date Placeholder 8">
            <a:extLst>
              <a:ext uri="{FF2B5EF4-FFF2-40B4-BE49-F238E27FC236}">
                <a16:creationId xmlns:a16="http://schemas.microsoft.com/office/drawing/2014/main" id="{B26A883D-CB1B-44DF-B864-E08C3B09A708}"/>
              </a:ext>
            </a:extLst>
          </p:cNvPr>
          <p:cNvSpPr>
            <a:spLocks noGrp="1"/>
          </p:cNvSpPr>
          <p:nvPr>
            <p:ph type="dt" sz="half" idx="10"/>
          </p:nvPr>
        </p:nvSpPr>
        <p:spPr>
          <a:xfrm>
            <a:off x="2008048" y="6516456"/>
            <a:ext cx="1191258" cy="180000"/>
          </a:xfrm>
          <a:prstGeom prst="rect">
            <a:avLst/>
          </a:prstGeom>
        </p:spPr>
        <p:txBody>
          <a:bodyPr/>
          <a:lstStyle/>
          <a:p>
            <a:fld id="{9009D85F-FCA3-430D-9DE7-15726AAD19A7}" type="datetime3">
              <a:rPr lang="en-US" smtClean="0"/>
              <a:t>25 October 2025</a:t>
            </a:fld>
            <a:endParaRPr lang="en-IN"/>
          </a:p>
        </p:txBody>
      </p:sp>
      <p:sp>
        <p:nvSpPr>
          <p:cNvPr id="10" name="Footer Placeholder 9">
            <a:extLst>
              <a:ext uri="{FF2B5EF4-FFF2-40B4-BE49-F238E27FC236}">
                <a16:creationId xmlns:a16="http://schemas.microsoft.com/office/drawing/2014/main" id="{2D518928-6D8C-4DEF-879C-4C4BB7FFA2F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1" name="Slide Number Placeholder 10">
            <a:extLst>
              <a:ext uri="{FF2B5EF4-FFF2-40B4-BE49-F238E27FC236}">
                <a16:creationId xmlns:a16="http://schemas.microsoft.com/office/drawing/2014/main" id="{6D804FC6-AE5A-4130-8CE6-82D0878A836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8065472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a:solidFill>
                  <a:schemeClr val="bg1"/>
                </a:solidFill>
              </a:defRPr>
            </a:lvl1pPr>
          </a:lstStyle>
          <a:p>
            <a:r>
              <a:rPr lang="en-US"/>
              <a:t>Click to edit Master title style</a:t>
            </a:r>
            <a:endParaRPr lang="en-GB"/>
          </a:p>
        </p:txBody>
      </p:sp>
      <p:sp>
        <p:nvSpPr>
          <p:cNvPr id="7" name="Line 11">
            <a:extLst>
              <a:ext uri="{FF2B5EF4-FFF2-40B4-BE49-F238E27FC236}">
                <a16:creationId xmlns:a16="http://schemas.microsoft.com/office/drawing/2014/main" id="{7E606BA7-787F-40CD-BB00-3AEC32420A7E}"/>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6" name="Line 10">
            <a:extLst>
              <a:ext uri="{FF2B5EF4-FFF2-40B4-BE49-F238E27FC236}">
                <a16:creationId xmlns:a16="http://schemas.microsoft.com/office/drawing/2014/main" id="{8E9B660A-29E5-49A2-9D87-2D7C78CC114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8" name="Date Placeholder 7">
            <a:extLst>
              <a:ext uri="{FF2B5EF4-FFF2-40B4-BE49-F238E27FC236}">
                <a16:creationId xmlns:a16="http://schemas.microsoft.com/office/drawing/2014/main" id="{A7E05A20-B63F-4056-AEB2-E204776449C9}"/>
              </a:ext>
            </a:extLst>
          </p:cNvPr>
          <p:cNvSpPr>
            <a:spLocks noGrp="1"/>
          </p:cNvSpPr>
          <p:nvPr>
            <p:ph type="dt" sz="half" idx="10"/>
          </p:nvPr>
        </p:nvSpPr>
        <p:spPr>
          <a:xfrm>
            <a:off x="2008048" y="6516456"/>
            <a:ext cx="1191258" cy="180000"/>
          </a:xfrm>
          <a:prstGeom prst="rect">
            <a:avLst/>
          </a:prstGeom>
        </p:spPr>
        <p:txBody>
          <a:bodyPr/>
          <a:lstStyle/>
          <a:p>
            <a:fld id="{E40DEA52-5ACD-455D-A5D0-FA719880D0C9}" type="datetime3">
              <a:rPr lang="en-US" smtClean="0"/>
              <a:t>25 October 2025</a:t>
            </a:fld>
            <a:endParaRPr lang="en-IN"/>
          </a:p>
        </p:txBody>
      </p:sp>
      <p:sp>
        <p:nvSpPr>
          <p:cNvPr id="9" name="Footer Placeholder 8">
            <a:extLst>
              <a:ext uri="{FF2B5EF4-FFF2-40B4-BE49-F238E27FC236}">
                <a16:creationId xmlns:a16="http://schemas.microsoft.com/office/drawing/2014/main" id="{9649782F-FB67-472E-B457-A8D4FC32286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0" name="Slide Number Placeholder 9">
            <a:extLst>
              <a:ext uri="{FF2B5EF4-FFF2-40B4-BE49-F238E27FC236}">
                <a16:creationId xmlns:a16="http://schemas.microsoft.com/office/drawing/2014/main" id="{A84EC9CE-483F-4F19-937D-371A9A12791F}"/>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804460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137921"/>
            <a:ext cx="3716193" cy="4267457"/>
          </a:xfrm>
        </p:spPr>
        <p:txBody>
          <a:bodyPr/>
          <a:lstStyle/>
          <a:p>
            <a:r>
              <a:rPr lang="en-US"/>
              <a:t>Click icon to add table</a:t>
            </a:r>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541864" y="3813288"/>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541864" y="4055931"/>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4" y="3578084"/>
            <a:ext cx="777600" cy="778959"/>
          </a:xfrm>
          <a:prstGeom prst="ellipse">
            <a:avLst/>
          </a:prstGeom>
        </p:spPr>
        <p:txBody>
          <a:bodyPr anchor="ctr"/>
          <a:lstStyle>
            <a:lvl1pPr marL="0" indent="0" algn="ctr">
              <a:buNone/>
              <a:defRPr sz="675">
                <a:solidFill>
                  <a:schemeClr val="bg1"/>
                </a:solidFill>
              </a:defRPr>
            </a:lvl1pPr>
          </a:lstStyle>
          <a:p>
            <a:r>
              <a:rPr lang="en-US"/>
              <a:t>Click icon to add picture</a:t>
            </a:r>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137921"/>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635009"/>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16" name="Line 10">
            <a:extLst>
              <a:ext uri="{FF2B5EF4-FFF2-40B4-BE49-F238E27FC236}">
                <a16:creationId xmlns:a16="http://schemas.microsoft.com/office/drawing/2014/main" id="{C37BF1DE-E4E1-40C4-B510-30A0AC8ABDB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3" name="Date Placeholder 2">
            <a:extLst>
              <a:ext uri="{FF2B5EF4-FFF2-40B4-BE49-F238E27FC236}">
                <a16:creationId xmlns:a16="http://schemas.microsoft.com/office/drawing/2014/main" id="{5F1D44C6-2A68-4AD7-9CC8-54BCF1002719}"/>
              </a:ext>
            </a:extLst>
          </p:cNvPr>
          <p:cNvSpPr>
            <a:spLocks noGrp="1"/>
          </p:cNvSpPr>
          <p:nvPr>
            <p:ph type="dt" sz="half" idx="19"/>
          </p:nvPr>
        </p:nvSpPr>
        <p:spPr>
          <a:xfrm>
            <a:off x="2008048" y="6516456"/>
            <a:ext cx="1191258" cy="180000"/>
          </a:xfrm>
          <a:prstGeom prst="rect">
            <a:avLst/>
          </a:prstGeom>
        </p:spPr>
        <p:txBody>
          <a:bodyPr/>
          <a:lstStyle/>
          <a:p>
            <a:fld id="{9664C035-6A58-4B86-A7B1-540D1C3A5C34}" type="datetime3">
              <a:rPr lang="en-US" smtClean="0"/>
              <a:t>25 October 2025</a:t>
            </a:fld>
            <a:endParaRPr lang="en-IN"/>
          </a:p>
        </p:txBody>
      </p:sp>
      <p:sp>
        <p:nvSpPr>
          <p:cNvPr id="4" name="Footer Placeholder 3">
            <a:extLst>
              <a:ext uri="{FF2B5EF4-FFF2-40B4-BE49-F238E27FC236}">
                <a16:creationId xmlns:a16="http://schemas.microsoft.com/office/drawing/2014/main" id="{E62191FF-C540-403B-944B-8EC413F39BAA}"/>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FC910440-F38E-4BBB-A6D3-3297528ECACE}"/>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76690745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sz="half" idx="1"/>
          </p:nvPr>
        </p:nvSpPr>
        <p:spPr>
          <a:xfrm>
            <a:off x="457201" y="1137919"/>
            <a:ext cx="4038600" cy="4834800"/>
          </a:xfr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1" y="1137919"/>
            <a:ext cx="4038600" cy="4834800"/>
          </a:xfrm>
        </p:spPr>
        <p:txBody>
          <a:bodyPr/>
          <a:lstStyle>
            <a:lvl1pPr>
              <a:defRPr sz="2000">
                <a:solidFill>
                  <a:schemeClr val="bg1"/>
                </a:solidFill>
              </a:defRPr>
            </a:lvl1pPr>
            <a:lvl2pPr>
              <a:defRPr sz="1800">
                <a:solidFill>
                  <a:schemeClr val="bg1"/>
                </a:solidFill>
              </a:defRPr>
            </a:lvl2pPr>
            <a:lvl3pPr>
              <a:defRPr sz="1400">
                <a:solidFill>
                  <a:schemeClr val="bg1"/>
                </a:solidFill>
              </a:defRPr>
            </a:lvl3pPr>
            <a:lvl4pPr>
              <a:defRPr sz="16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Line 10">
            <a:extLst>
              <a:ext uri="{FF2B5EF4-FFF2-40B4-BE49-F238E27FC236}">
                <a16:creationId xmlns:a16="http://schemas.microsoft.com/office/drawing/2014/main" id="{0C976817-4856-4880-A98A-B5A5C7C55425}"/>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60AD8D47-C5CC-46B5-80A6-DC3E17F40E3D}"/>
              </a:ext>
            </a:extLst>
          </p:cNvPr>
          <p:cNvSpPr>
            <a:spLocks noGrp="1"/>
          </p:cNvSpPr>
          <p:nvPr>
            <p:ph type="dt" sz="half" idx="10"/>
          </p:nvPr>
        </p:nvSpPr>
        <p:spPr>
          <a:xfrm>
            <a:off x="2008048" y="6516456"/>
            <a:ext cx="1191258" cy="180000"/>
          </a:xfrm>
          <a:prstGeom prst="rect">
            <a:avLst/>
          </a:prstGeom>
        </p:spPr>
        <p:txBody>
          <a:bodyPr/>
          <a:lstStyle/>
          <a:p>
            <a:fld id="{A513D75D-FE2A-4AE4-84E8-26A2D7A851BF}" type="datetime3">
              <a:rPr lang="en-US" smtClean="0"/>
              <a:t>25 October 2025</a:t>
            </a:fld>
            <a:endParaRPr lang="en-IN"/>
          </a:p>
        </p:txBody>
      </p:sp>
      <p:sp>
        <p:nvSpPr>
          <p:cNvPr id="6" name="Footer Placeholder 5">
            <a:extLst>
              <a:ext uri="{FF2B5EF4-FFF2-40B4-BE49-F238E27FC236}">
                <a16:creationId xmlns:a16="http://schemas.microsoft.com/office/drawing/2014/main" id="{24B2D722-DDE7-4179-BC15-25906CAE030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8" name="Slide Number Placeholder 7">
            <a:extLst>
              <a:ext uri="{FF2B5EF4-FFF2-40B4-BE49-F238E27FC236}">
                <a16:creationId xmlns:a16="http://schemas.microsoft.com/office/drawing/2014/main" id="{54756507-1FEF-43F0-A228-A0F4A38D3C9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6808376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wo columns with heading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9247"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7304"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457201"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11" name="Text Placeholder 9"/>
          <p:cNvSpPr>
            <a:spLocks noGrp="1"/>
          </p:cNvSpPr>
          <p:nvPr>
            <p:ph type="body" sz="quarter" idx="13"/>
          </p:nvPr>
        </p:nvSpPr>
        <p:spPr>
          <a:xfrm>
            <a:off x="4647304"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p>
        </p:txBody>
      </p:sp>
      <p:sp>
        <p:nvSpPr>
          <p:cNvPr id="9" name="Line 10">
            <a:extLst>
              <a:ext uri="{FF2B5EF4-FFF2-40B4-BE49-F238E27FC236}">
                <a16:creationId xmlns:a16="http://schemas.microsoft.com/office/drawing/2014/main" id="{04B06CAE-5FB1-4603-B59C-091CBDD47D42}"/>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09CF6F0C-8419-4816-9E6B-8941D50C588C}"/>
              </a:ext>
            </a:extLst>
          </p:cNvPr>
          <p:cNvSpPr>
            <a:spLocks noGrp="1"/>
          </p:cNvSpPr>
          <p:nvPr>
            <p:ph type="dt" sz="half" idx="14"/>
          </p:nvPr>
        </p:nvSpPr>
        <p:spPr>
          <a:xfrm>
            <a:off x="2008048" y="6516456"/>
            <a:ext cx="1191258" cy="180000"/>
          </a:xfrm>
          <a:prstGeom prst="rect">
            <a:avLst/>
          </a:prstGeom>
        </p:spPr>
        <p:txBody>
          <a:bodyPr/>
          <a:lstStyle/>
          <a:p>
            <a:fld id="{732F33D8-1A24-4E39-86C5-F6B07A9A5EB7}" type="datetime3">
              <a:rPr lang="en-US" smtClean="0"/>
              <a:t>25 October 2025</a:t>
            </a:fld>
            <a:endParaRPr lang="en-IN"/>
          </a:p>
        </p:txBody>
      </p:sp>
      <p:sp>
        <p:nvSpPr>
          <p:cNvPr id="6" name="Footer Placeholder 5">
            <a:extLst>
              <a:ext uri="{FF2B5EF4-FFF2-40B4-BE49-F238E27FC236}">
                <a16:creationId xmlns:a16="http://schemas.microsoft.com/office/drawing/2014/main" id="{2637EFC1-5CA0-4BFB-8363-27F8F3D2336E}"/>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33B86835-09D6-4615-BB7C-7F8253C03FF4}"/>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8740555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Key statement">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E8263-DCF1-4C67-90D8-C34A99A7A0B6}"/>
              </a:ext>
            </a:extLst>
          </p:cNvPr>
          <p:cNvSpPr>
            <a:spLocks noGrp="1"/>
          </p:cNvSpPr>
          <p:nvPr>
            <p:ph type="dt" sz="half" idx="10"/>
          </p:nvPr>
        </p:nvSpPr>
        <p:spPr>
          <a:xfrm>
            <a:off x="2008048" y="6516456"/>
            <a:ext cx="1191258" cy="180000"/>
          </a:xfrm>
          <a:prstGeom prst="rect">
            <a:avLst/>
          </a:prstGeom>
        </p:spPr>
        <p:txBody>
          <a:bodyPr/>
          <a:lstStyle/>
          <a:p>
            <a:fld id="{8A8D4BB7-1E72-4EB8-993C-631EDB973C7A}" type="datetime3">
              <a:rPr lang="en-US" smtClean="0"/>
              <a:t>25 October 2025</a:t>
            </a:fld>
            <a:endParaRPr lang="en-IN"/>
          </a:p>
        </p:txBody>
      </p:sp>
      <p:sp>
        <p:nvSpPr>
          <p:cNvPr id="3" name="Footer Placeholder 2">
            <a:extLst>
              <a:ext uri="{FF2B5EF4-FFF2-40B4-BE49-F238E27FC236}">
                <a16:creationId xmlns:a16="http://schemas.microsoft.com/office/drawing/2014/main" id="{CEE39A50-9EF9-4531-9496-997ED3A26DD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6CA5048-1D32-4032-B513-417B769802F2}"/>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77486628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Focused da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CA287C-1B1C-48E4-A41F-63B310387C51}"/>
              </a:ext>
            </a:extLst>
          </p:cNvPr>
          <p:cNvSpPr>
            <a:spLocks noGrp="1"/>
          </p:cNvSpPr>
          <p:nvPr>
            <p:ph type="dt" sz="half" idx="10"/>
          </p:nvPr>
        </p:nvSpPr>
        <p:spPr>
          <a:xfrm>
            <a:off x="2008048" y="6516456"/>
            <a:ext cx="1191258" cy="180000"/>
          </a:xfrm>
          <a:prstGeom prst="rect">
            <a:avLst/>
          </a:prstGeom>
        </p:spPr>
        <p:txBody>
          <a:bodyPr/>
          <a:lstStyle/>
          <a:p>
            <a:fld id="{1A9675EF-0993-4A75-8666-036CDF261987}" type="datetime3">
              <a:rPr lang="en-US" smtClean="0"/>
              <a:t>25 October 2025</a:t>
            </a:fld>
            <a:endParaRPr lang="en-IN"/>
          </a:p>
        </p:txBody>
      </p:sp>
      <p:sp>
        <p:nvSpPr>
          <p:cNvPr id="3" name="Footer Placeholder 2">
            <a:extLst>
              <a:ext uri="{FF2B5EF4-FFF2-40B4-BE49-F238E27FC236}">
                <a16:creationId xmlns:a16="http://schemas.microsoft.com/office/drawing/2014/main" id="{DFA876A3-22CA-4258-8697-755EB013E67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0498EB-F4E6-41EC-B31B-6FE074BF6C97}"/>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426676912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Divider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794857-4245-4B70-83AF-69EE8341292D}"/>
              </a:ext>
            </a:extLst>
          </p:cNvPr>
          <p:cNvSpPr>
            <a:spLocks noGrp="1"/>
          </p:cNvSpPr>
          <p:nvPr>
            <p:ph type="dt" sz="half" idx="10"/>
          </p:nvPr>
        </p:nvSpPr>
        <p:spPr>
          <a:xfrm>
            <a:off x="2008048" y="6516456"/>
            <a:ext cx="1191258" cy="180000"/>
          </a:xfrm>
          <a:prstGeom prst="rect">
            <a:avLst/>
          </a:prstGeom>
        </p:spPr>
        <p:txBody>
          <a:bodyPr/>
          <a:lstStyle/>
          <a:p>
            <a:fld id="{19A29DBD-335A-435A-8745-2F341A9AAC4E}" type="datetime3">
              <a:rPr lang="en-US" smtClean="0"/>
              <a:t>25 October 2025</a:t>
            </a:fld>
            <a:endParaRPr lang="en-IN"/>
          </a:p>
        </p:txBody>
      </p:sp>
      <p:sp>
        <p:nvSpPr>
          <p:cNvPr id="3" name="Footer Placeholder 2">
            <a:extLst>
              <a:ext uri="{FF2B5EF4-FFF2-40B4-BE49-F238E27FC236}">
                <a16:creationId xmlns:a16="http://schemas.microsoft.com/office/drawing/2014/main" id="{5716D39F-AAFD-4EAB-BBF7-D94D820E8FB1}"/>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81C8219F-D640-4BE4-BEBF-30B96F2AF62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7096224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Divider 3">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DA18EF-1F4C-4097-BF3F-A4B7A6050234}"/>
              </a:ext>
            </a:extLst>
          </p:cNvPr>
          <p:cNvSpPr>
            <a:spLocks noGrp="1"/>
          </p:cNvSpPr>
          <p:nvPr>
            <p:ph type="dt" sz="half" idx="10"/>
          </p:nvPr>
        </p:nvSpPr>
        <p:spPr>
          <a:xfrm>
            <a:off x="2008048" y="6516456"/>
            <a:ext cx="1191258" cy="180000"/>
          </a:xfrm>
          <a:prstGeom prst="rect">
            <a:avLst/>
          </a:prstGeom>
        </p:spPr>
        <p:txBody>
          <a:bodyPr/>
          <a:lstStyle/>
          <a:p>
            <a:fld id="{8ADAA37B-3DF7-44DE-ABDD-431420C263D8}" type="datetime3">
              <a:rPr lang="en-US" smtClean="0"/>
              <a:t>25 October 2025</a:t>
            </a:fld>
            <a:endParaRPr lang="en-IN"/>
          </a:p>
        </p:txBody>
      </p:sp>
      <p:sp>
        <p:nvSpPr>
          <p:cNvPr id="3" name="Footer Placeholder 2">
            <a:extLst>
              <a:ext uri="{FF2B5EF4-FFF2-40B4-BE49-F238E27FC236}">
                <a16:creationId xmlns:a16="http://schemas.microsoft.com/office/drawing/2014/main" id="{A0196BC2-80B0-49AE-A845-81937D49D10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E03F6FC-E1D1-4971-AA75-4FA11D67A7A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971903666"/>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243522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1_Empty">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052CFA6-7CF5-41BD-9D94-2D0DAE108428}"/>
              </a:ext>
            </a:extLst>
          </p:cNvPr>
          <p:cNvSpPr>
            <a:spLocks noGrp="1"/>
          </p:cNvSpPr>
          <p:nvPr>
            <p:ph type="media" sz="quarter" idx="10" hasCustomPrompt="1"/>
          </p:nvPr>
        </p:nvSpPr>
        <p:spPr>
          <a:xfrm>
            <a:off x="0" y="0"/>
            <a:ext cx="9144000" cy="6858000"/>
          </a:xfrm>
        </p:spPr>
        <p:txBody>
          <a:bodyPr anchor="ctr"/>
          <a:lstStyle>
            <a:lvl1pPr marL="0" indent="0" algn="ctr">
              <a:buNone/>
              <a:defRPr/>
            </a:lvl1pPr>
          </a:lstStyle>
          <a:p>
            <a:r>
              <a:rPr lang="en-IN"/>
              <a:t>Video</a:t>
            </a:r>
          </a:p>
        </p:txBody>
      </p:sp>
      <p:sp>
        <p:nvSpPr>
          <p:cNvPr id="2" name="Date Placeholder 1">
            <a:extLst>
              <a:ext uri="{FF2B5EF4-FFF2-40B4-BE49-F238E27FC236}">
                <a16:creationId xmlns:a16="http://schemas.microsoft.com/office/drawing/2014/main" id="{7BECDA38-9A54-405F-83FD-C2C8A8B87B30}"/>
              </a:ext>
            </a:extLst>
          </p:cNvPr>
          <p:cNvSpPr>
            <a:spLocks noGrp="1"/>
          </p:cNvSpPr>
          <p:nvPr>
            <p:ph type="dt" sz="half" idx="11"/>
          </p:nvPr>
        </p:nvSpPr>
        <p:spPr>
          <a:xfrm>
            <a:off x="2008048" y="6516456"/>
            <a:ext cx="1191258" cy="180000"/>
          </a:xfrm>
          <a:prstGeom prst="rect">
            <a:avLst/>
          </a:prstGeom>
        </p:spPr>
        <p:txBody>
          <a:bodyPr/>
          <a:lstStyle/>
          <a:p>
            <a:fld id="{9B05771F-985B-43A3-B810-16E3E1851D68}" type="datetime3">
              <a:rPr lang="en-US" smtClean="0"/>
              <a:t>25 October 2025</a:t>
            </a:fld>
            <a:endParaRPr lang="en-IN"/>
          </a:p>
        </p:txBody>
      </p:sp>
      <p:sp>
        <p:nvSpPr>
          <p:cNvPr id="4" name="Footer Placeholder 3">
            <a:extLst>
              <a:ext uri="{FF2B5EF4-FFF2-40B4-BE49-F238E27FC236}">
                <a16:creationId xmlns:a16="http://schemas.microsoft.com/office/drawing/2014/main" id="{7A94A337-C481-46B0-A487-BEEC61FC34F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CD6212A2-9F1E-4808-9F79-71FEE70E5DB3}"/>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4968537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Final legal tex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266A06-263B-4A4A-913D-FDC2AFF1227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1022092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1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B113FC-110C-4156-AE54-B6BF409697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602622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2" name="Date Placeholder 1">
            <a:extLst>
              <a:ext uri="{FF2B5EF4-FFF2-40B4-BE49-F238E27FC236}">
                <a16:creationId xmlns:a16="http://schemas.microsoft.com/office/drawing/2014/main" id="{B8A3025C-3438-4F2B-8F2C-C1B75E95834B}"/>
              </a:ext>
            </a:extLst>
          </p:cNvPr>
          <p:cNvSpPr>
            <a:spLocks noGrp="1"/>
          </p:cNvSpPr>
          <p:nvPr>
            <p:ph type="dt" sz="half" idx="10"/>
          </p:nvPr>
        </p:nvSpPr>
        <p:spPr>
          <a:xfrm>
            <a:off x="2008048" y="6516456"/>
            <a:ext cx="1191258" cy="180000"/>
          </a:xfrm>
          <a:prstGeom prst="rect">
            <a:avLst/>
          </a:prstGeom>
        </p:spPr>
        <p:txBody>
          <a:bodyPr/>
          <a:lstStyle/>
          <a:p>
            <a:fld id="{CAE98AB9-6E37-47C1-9D85-4203001C89FC}" type="datetime3">
              <a:rPr lang="en-US" smtClean="0"/>
              <a:t>25 October 2025</a:t>
            </a:fld>
            <a:endParaRPr lang="en-IN"/>
          </a:p>
        </p:txBody>
      </p:sp>
      <p:sp>
        <p:nvSpPr>
          <p:cNvPr id="3" name="Footer Placeholder 2">
            <a:extLst>
              <a:ext uri="{FF2B5EF4-FFF2-40B4-BE49-F238E27FC236}">
                <a16:creationId xmlns:a16="http://schemas.microsoft.com/office/drawing/2014/main" id="{464889EE-A272-4972-94F8-C2BB4522732C}"/>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F997A7D4-D39D-42B7-9480-78FE2F6F90D3}"/>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3785984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2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8ABFE52-8B9C-459B-B350-E3ADCFE74B2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419196864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userDrawn="1">
  <p:cSld name="Cover alternat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 name="Title 1"/>
          <p:cNvSpPr>
            <a:spLocks noGrp="1"/>
          </p:cNvSpPr>
          <p:nvPr>
            <p:ph type="ctrTitle" hasCustomPrompt="1"/>
          </p:nvPr>
        </p:nvSpPr>
        <p:spPr>
          <a:xfrm>
            <a:off x="750119" y="1677507"/>
            <a:ext cx="4064949" cy="860400"/>
          </a:xfrm>
        </p:spPr>
        <p:txBody>
          <a:bodyPr/>
          <a:lstStyle>
            <a:lvl1pPr>
              <a:defRPr b="0">
                <a:solidFill>
                  <a:srgbClr val="404040"/>
                </a:solidFill>
                <a:latin typeface="EYInterstate Light" panose="02000506000000020004" pitchFamily="2" charset="0"/>
                <a:cs typeface="Arial" pitchFamily="34" charset="0"/>
              </a:defRPr>
            </a:lvl1pPr>
          </a:lstStyle>
          <a:p>
            <a:r>
              <a:rPr lang="en-GB"/>
              <a:t>Title (EY Interstate Light </a:t>
            </a:r>
            <a:br>
              <a:rPr lang="en-GB"/>
            </a:br>
            <a:r>
              <a:rPr lang="en-GB"/>
              <a:t>30 point)</a:t>
            </a:r>
          </a:p>
        </p:txBody>
      </p:sp>
      <p:sp>
        <p:nvSpPr>
          <p:cNvPr id="12" name="Subtitle 2"/>
          <p:cNvSpPr>
            <a:spLocks noGrp="1"/>
          </p:cNvSpPr>
          <p:nvPr>
            <p:ph type="subTitle" idx="1" hasCustomPrompt="1"/>
          </p:nvPr>
        </p:nvSpPr>
        <p:spPr>
          <a:xfrm>
            <a:off x="750119" y="2685128"/>
            <a:ext cx="4064949" cy="645742"/>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0"/>
              </a:spcAft>
              <a:buClr>
                <a:schemeClr val="accent2"/>
              </a:buClr>
              <a:buSzPct val="70000"/>
              <a:buFont typeface="Arial" pitchFamily="34" charset="0"/>
              <a:buNone/>
              <a:tabLst/>
              <a:defRPr/>
            </a:pPr>
            <a:r>
              <a:rPr lang="en-GB">
                <a:latin typeface="EYInterstate" panose="02000503020000020004" pitchFamily="2" charset="0"/>
              </a:rPr>
              <a:t>XX Month 200X (EY Interstate bold 16 point)</a:t>
            </a:r>
          </a:p>
        </p:txBody>
      </p:sp>
    </p:spTree>
    <p:extLst>
      <p:ext uri="{BB962C8B-B14F-4D97-AF65-F5344CB8AC3E}">
        <p14:creationId xmlns:p14="http://schemas.microsoft.com/office/powerpoint/2010/main" val="145905677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4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29600" cy="594360"/>
          </a:xfrm>
        </p:spPr>
        <p:txBody>
          <a:bodyPr/>
          <a:lstStyle>
            <a:lvl1pPr>
              <a:defRPr>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442718"/>
            <a:ext cx="3716193" cy="4267457"/>
          </a:xfrm>
        </p:spPr>
        <p:txBody>
          <a:bodyPr/>
          <a:lstStyle/>
          <a:p>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347311" y="3990497"/>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347311" y="4233140"/>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5" y="3882880"/>
            <a:ext cx="583915" cy="585216"/>
          </a:xfrm>
          <a:prstGeom prst="ellipse">
            <a:avLst/>
          </a:prstGeom>
        </p:spPr>
        <p:txBody>
          <a:bodyPr anchor="ctr"/>
          <a:lstStyle>
            <a:lvl1pPr marL="0" indent="0" algn="ctr">
              <a:buNone/>
              <a:defRPr sz="675">
                <a:solidFill>
                  <a:schemeClr val="bg1"/>
                </a:solidFill>
              </a:defRPr>
            </a:lvl1pPr>
          </a:lstStyle>
          <a:p>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442718"/>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939806"/>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3" name="Date Placeholder 2">
            <a:extLst>
              <a:ext uri="{FF2B5EF4-FFF2-40B4-BE49-F238E27FC236}">
                <a16:creationId xmlns:a16="http://schemas.microsoft.com/office/drawing/2014/main" id="{0A0865A7-88A1-4179-82B7-13BDA35F141B}"/>
              </a:ext>
            </a:extLst>
          </p:cNvPr>
          <p:cNvSpPr>
            <a:spLocks noGrp="1"/>
          </p:cNvSpPr>
          <p:nvPr>
            <p:ph type="dt" sz="half" idx="19"/>
          </p:nvPr>
        </p:nvSpPr>
        <p:spPr>
          <a:xfrm>
            <a:off x="2008048" y="6516456"/>
            <a:ext cx="1191258" cy="180000"/>
          </a:xfrm>
          <a:prstGeom prst="rect">
            <a:avLst/>
          </a:prstGeom>
        </p:spPr>
        <p:txBody>
          <a:bodyPr/>
          <a:lstStyle/>
          <a:p>
            <a:fld id="{EBEDFAA0-E69B-4776-9581-7FC7C8BA877E}" type="datetime3">
              <a:rPr lang="en-US" smtClean="0"/>
              <a:t>25 October 2025</a:t>
            </a:fld>
            <a:endParaRPr lang="en-IN"/>
          </a:p>
        </p:txBody>
      </p:sp>
      <p:sp>
        <p:nvSpPr>
          <p:cNvPr id="4" name="Footer Placeholder 3">
            <a:extLst>
              <a:ext uri="{FF2B5EF4-FFF2-40B4-BE49-F238E27FC236}">
                <a16:creationId xmlns:a16="http://schemas.microsoft.com/office/drawing/2014/main" id="{D17C51E9-620F-4C67-9485-FC4B1DECDB10}"/>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AEE53B3B-B504-465C-9948-C1D8C2E69995}"/>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40660794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6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620064" y="2504281"/>
            <a:ext cx="3334113" cy="1202318"/>
          </a:xfrm>
        </p:spPr>
        <p:txBody>
          <a:bodyPr vert="horz" lIns="0" tIns="0" rIns="0" bIns="0" rtlCol="0" anchor="ctr" anchorCtr="0">
            <a:noAutofit/>
          </a:bodyPr>
          <a:lstStyle>
            <a:lvl1pPr marL="0" indent="0">
              <a:buNone/>
              <a:defRPr kumimoji="0" lang="en-IN" sz="3600"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02B00D41-84A6-4D84-AAAE-0067EC8AF9C6}"/>
              </a:ext>
            </a:extLst>
          </p:cNvPr>
          <p:cNvSpPr>
            <a:spLocks noGrp="1"/>
          </p:cNvSpPr>
          <p:nvPr>
            <p:ph type="dt" sz="half" idx="11"/>
          </p:nvPr>
        </p:nvSpPr>
        <p:spPr>
          <a:xfrm>
            <a:off x="2008048" y="6516456"/>
            <a:ext cx="1191258" cy="180000"/>
          </a:xfrm>
          <a:prstGeom prst="rect">
            <a:avLst/>
          </a:prstGeom>
        </p:spPr>
        <p:txBody>
          <a:bodyPr/>
          <a:lstStyle/>
          <a:p>
            <a:fld id="{F817ECCF-CBA0-4C4D-974E-7BD0CFAD7C3E}" type="datetime3">
              <a:rPr lang="en-US" smtClean="0"/>
              <a:t>25 October 2025</a:t>
            </a:fld>
            <a:endParaRPr lang="en-IN"/>
          </a:p>
        </p:txBody>
      </p:sp>
      <p:sp>
        <p:nvSpPr>
          <p:cNvPr id="3" name="Footer Placeholder 2">
            <a:extLst>
              <a:ext uri="{FF2B5EF4-FFF2-40B4-BE49-F238E27FC236}">
                <a16:creationId xmlns:a16="http://schemas.microsoft.com/office/drawing/2014/main" id="{F177F6EB-21D5-4EE8-8A81-25BDB5A28BA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0AA7FF3F-46CF-4130-9246-1A95F22F2C19}"/>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14635685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40DE8-8F4D-4084-8CB3-259B7386B07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F21B66-EF35-42E2-98F6-2B445D25885A}"/>
              </a:ext>
            </a:extLst>
          </p:cNvPr>
          <p:cNvSpPr>
            <a:spLocks noGrp="1"/>
          </p:cNvSpPr>
          <p:nvPr>
            <p:ph type="dt" sz="half" idx="10"/>
          </p:nvPr>
        </p:nvSpPr>
        <p:spPr>
          <a:xfrm>
            <a:off x="2008048" y="6516456"/>
            <a:ext cx="1191258" cy="180000"/>
          </a:xfrm>
          <a:prstGeom prst="rect">
            <a:avLst/>
          </a:prstGeom>
        </p:spPr>
        <p:txBody>
          <a:bodyPr/>
          <a:lstStyle/>
          <a:p>
            <a:fld id="{BE1CA10A-9A77-4291-B038-2BACB6C85108}" type="datetime3">
              <a:rPr lang="en-US" smtClean="0"/>
              <a:t>25 October 2025</a:t>
            </a:fld>
            <a:endParaRPr lang="en-IN"/>
          </a:p>
        </p:txBody>
      </p:sp>
      <p:sp>
        <p:nvSpPr>
          <p:cNvPr id="4" name="Footer Placeholder 3">
            <a:extLst>
              <a:ext uri="{FF2B5EF4-FFF2-40B4-BE49-F238E27FC236}">
                <a16:creationId xmlns:a16="http://schemas.microsoft.com/office/drawing/2014/main" id="{C766EEFB-0946-4328-B1EF-7567E57C068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AE9BE56A-99A8-45B4-A8F6-67B842B2AC2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3365700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3" name="Text Placeholder 6">
            <a:extLst>
              <a:ext uri="{FF2B5EF4-FFF2-40B4-BE49-F238E27FC236}">
                <a16:creationId xmlns:a16="http://schemas.microsoft.com/office/drawing/2014/main" id="{BD7B1EAA-D62E-426F-9D29-F674CEB29C31}"/>
              </a:ext>
            </a:extLst>
          </p:cNvPr>
          <p:cNvSpPr>
            <a:spLocks noGrp="1"/>
          </p:cNvSpPr>
          <p:nvPr>
            <p:ph type="body" sz="quarter" idx="10"/>
          </p:nvPr>
        </p:nvSpPr>
        <p:spPr>
          <a:xfrm>
            <a:off x="1926000" y="2060235"/>
            <a:ext cx="5292000" cy="3025522"/>
          </a:xfrm>
        </p:spPr>
        <p:txBody>
          <a:bodyPr lIns="0" tIns="0" rIns="0" bIns="0">
            <a:noAutofit/>
          </a:bodyPr>
          <a:lstStyle>
            <a:lvl1pPr marL="0" indent="0" algn="ctr">
              <a:buNone/>
              <a:defRPr lang="en-US" sz="2800" dirty="0" smtClean="0">
                <a:latin typeface="Georgia" panose="02040502050405020303" pitchFamily="18" charset="0"/>
              </a:defRPr>
            </a:lvl1pPr>
          </a:lstStyle>
          <a:p>
            <a:pPr marL="356616" lvl="0" indent="-356616" algn="ctr">
              <a:spcBef>
                <a:spcPts val="0"/>
              </a:spcBef>
            </a:pPr>
            <a:r>
              <a:rPr lang="en-US"/>
              <a:t>Edit Master text styles</a:t>
            </a:r>
          </a:p>
        </p:txBody>
      </p:sp>
      <p:sp>
        <p:nvSpPr>
          <p:cNvPr id="5" name="Text Placeholder 6">
            <a:extLst>
              <a:ext uri="{FF2B5EF4-FFF2-40B4-BE49-F238E27FC236}">
                <a16:creationId xmlns:a16="http://schemas.microsoft.com/office/drawing/2014/main" id="{C43D8C34-69FC-4DEE-BC95-D2F629475EBD}"/>
              </a:ext>
            </a:extLst>
          </p:cNvPr>
          <p:cNvSpPr>
            <a:spLocks noGrp="1"/>
          </p:cNvSpPr>
          <p:nvPr>
            <p:ph type="body" sz="quarter" idx="11" hasCustomPrompt="1"/>
          </p:nvPr>
        </p:nvSpPr>
        <p:spPr>
          <a:xfrm>
            <a:off x="1926000" y="5516838"/>
            <a:ext cx="5292000" cy="316838"/>
          </a:xfrm>
        </p:spPr>
        <p:txBody>
          <a:bodyPr lIns="0" tIns="0" rIns="0" bIns="0">
            <a:noAutofit/>
          </a:bodyPr>
          <a:lstStyle>
            <a:lvl1pPr marL="0" indent="0" algn="ctr">
              <a:buNone/>
              <a:defRPr lang="en-US" sz="1600" dirty="0" smtClean="0">
                <a:solidFill>
                  <a:srgbClr val="FFE600"/>
                </a:solidFill>
                <a:latin typeface="+mn-lt"/>
              </a:defRPr>
            </a:lvl1pPr>
          </a:lstStyle>
          <a:p>
            <a:pPr marL="356616" lvl="0" indent="-356616" algn="ctr">
              <a:spcBef>
                <a:spcPts val="0"/>
              </a:spcBef>
              <a:spcAft>
                <a:spcPts val="600"/>
              </a:spcAft>
            </a:pPr>
            <a:r>
              <a:rPr lang="en-US"/>
              <a:t>Name Surname</a:t>
            </a:r>
          </a:p>
        </p:txBody>
      </p:sp>
      <p:sp>
        <p:nvSpPr>
          <p:cNvPr id="6" name="Text Placeholder 6">
            <a:extLst>
              <a:ext uri="{FF2B5EF4-FFF2-40B4-BE49-F238E27FC236}">
                <a16:creationId xmlns:a16="http://schemas.microsoft.com/office/drawing/2014/main" id="{8E78FCBB-C01D-4FF8-828E-0E27552CA9CC}"/>
              </a:ext>
            </a:extLst>
          </p:cNvPr>
          <p:cNvSpPr>
            <a:spLocks noGrp="1"/>
          </p:cNvSpPr>
          <p:nvPr>
            <p:ph type="body" sz="quarter" idx="12" hasCustomPrompt="1"/>
          </p:nvPr>
        </p:nvSpPr>
        <p:spPr>
          <a:xfrm>
            <a:off x="1926000" y="5828877"/>
            <a:ext cx="5292000" cy="316838"/>
          </a:xfrm>
        </p:spPr>
        <p:txBody>
          <a:bodyPr vert="horz" lIns="0" tIns="0" rIns="0" bIns="0" rtlCol="0" anchor="t" anchorCtr="0">
            <a:noAutofit/>
          </a:bodyPr>
          <a:lstStyle>
            <a:lvl1pPr marL="0" indent="0" algn="ctr">
              <a:buNone/>
              <a:defRPr lang="en-US" sz="1600" dirty="0" smtClean="0">
                <a:latin typeface="+mn-lt"/>
              </a:defRPr>
            </a:lvl1pPr>
          </a:lstStyle>
          <a:p>
            <a:pPr marL="356616" lvl="0" indent="-356616" algn="ctr">
              <a:spcBef>
                <a:spcPts val="0"/>
              </a:spcBef>
              <a:spcAft>
                <a:spcPts val="600"/>
              </a:spcAft>
            </a:pPr>
            <a:r>
              <a:rPr lang="en-US"/>
              <a:t>Job Title</a:t>
            </a:r>
          </a:p>
        </p:txBody>
      </p:sp>
      <p:sp>
        <p:nvSpPr>
          <p:cNvPr id="7" name="Text Placeholder 11">
            <a:extLst>
              <a:ext uri="{FF2B5EF4-FFF2-40B4-BE49-F238E27FC236}">
                <a16:creationId xmlns:a16="http://schemas.microsoft.com/office/drawing/2014/main" id="{0AD41D48-C813-4F78-A2C8-0758D2B7DC18}"/>
              </a:ext>
            </a:extLst>
          </p:cNvPr>
          <p:cNvSpPr txBox="1">
            <a:spLocks/>
          </p:cNvSpPr>
          <p:nvPr userDrawn="1"/>
        </p:nvSpPr>
        <p:spPr>
          <a:xfrm>
            <a:off x="3402806" y="979787"/>
            <a:ext cx="2338388" cy="882687"/>
          </a:xfrm>
          <a:prstGeom prst="rect">
            <a:avLst/>
          </a:prstGeom>
        </p:spPr>
        <p:txBody>
          <a:bodyPr lIns="0" tIns="0" rIns="0" bIns="0">
            <a:noAutofit/>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200">
                <a:solidFill>
                  <a:schemeClr val="tx2"/>
                </a:solidFill>
                <a:latin typeface="Georgia" panose="02040502050405020303" pitchFamily="18" charset="0"/>
              </a:rPr>
              <a:t>“ </a:t>
            </a:r>
          </a:p>
        </p:txBody>
      </p:sp>
    </p:spTree>
    <p:extLst>
      <p:ext uri="{BB962C8B-B14F-4D97-AF65-F5344CB8AC3E}">
        <p14:creationId xmlns:p14="http://schemas.microsoft.com/office/powerpoint/2010/main" val="24768399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7" name="Text Placeholder 11">
            <a:extLst>
              <a:ext uri="{FF2B5EF4-FFF2-40B4-BE49-F238E27FC236}">
                <a16:creationId xmlns:a16="http://schemas.microsoft.com/office/drawing/2014/main" id="{8FBE9395-9BF1-4306-9F29-1F8E92C9F8DB}"/>
              </a:ext>
            </a:extLst>
          </p:cNvPr>
          <p:cNvSpPr txBox="1">
            <a:spLocks/>
          </p:cNvSpPr>
          <p:nvPr userDrawn="1"/>
        </p:nvSpPr>
        <p:spPr>
          <a:xfrm>
            <a:off x="375751" y="1488927"/>
            <a:ext cx="2338388" cy="858838"/>
          </a:xfrm>
          <a:prstGeom prst="rect">
            <a:avLst/>
          </a:prstGeom>
        </p:spPr>
        <p:txBody>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1200">
                <a:solidFill>
                  <a:schemeClr val="tx2"/>
                </a:solidFill>
                <a:latin typeface="Georgia" panose="02040502050405020303" pitchFamily="18" charset="0"/>
              </a:rPr>
              <a:t>“</a:t>
            </a:r>
          </a:p>
        </p:txBody>
      </p:sp>
      <p:sp>
        <p:nvSpPr>
          <p:cNvPr id="8" name="Text Placeholder 6">
            <a:extLst>
              <a:ext uri="{FF2B5EF4-FFF2-40B4-BE49-F238E27FC236}">
                <a16:creationId xmlns:a16="http://schemas.microsoft.com/office/drawing/2014/main" id="{87DD12F9-AC78-4784-A2C0-5FB6EC5AA315}"/>
              </a:ext>
            </a:extLst>
          </p:cNvPr>
          <p:cNvSpPr>
            <a:spLocks noGrp="1"/>
          </p:cNvSpPr>
          <p:nvPr>
            <p:ph type="body" sz="quarter" idx="10"/>
          </p:nvPr>
        </p:nvSpPr>
        <p:spPr>
          <a:xfrm>
            <a:off x="411750" y="2526765"/>
            <a:ext cx="5292000" cy="1800000"/>
          </a:xfrm>
        </p:spPr>
        <p:txBody>
          <a:bodyPr lIns="90000" tIns="46800" rIns="90000" bIns="46800"/>
          <a:lstStyle>
            <a:lvl1pPr marL="0" indent="0">
              <a:buNone/>
              <a:defRPr lang="en-US" sz="2800" dirty="0" smtClean="0">
                <a:latin typeface="Georgia" panose="02040502050405020303" pitchFamily="18" charset="0"/>
              </a:defRPr>
            </a:lvl1pPr>
          </a:lstStyle>
          <a:p>
            <a:pPr marL="356616" lvl="0" indent="-356616">
              <a:spcBef>
                <a:spcPts val="0"/>
              </a:spcBef>
            </a:pPr>
            <a:r>
              <a:rPr lang="en-US"/>
              <a:t>Edit Master text styles</a:t>
            </a:r>
          </a:p>
        </p:txBody>
      </p:sp>
      <p:sp>
        <p:nvSpPr>
          <p:cNvPr id="9" name="Text Placeholder 6">
            <a:extLst>
              <a:ext uri="{FF2B5EF4-FFF2-40B4-BE49-F238E27FC236}">
                <a16:creationId xmlns:a16="http://schemas.microsoft.com/office/drawing/2014/main" id="{3BB2527F-4DCE-4CB5-A96D-2E432FD5A07B}"/>
              </a:ext>
            </a:extLst>
          </p:cNvPr>
          <p:cNvSpPr>
            <a:spLocks noGrp="1"/>
          </p:cNvSpPr>
          <p:nvPr>
            <p:ph type="body" sz="quarter" idx="11" hasCustomPrompt="1"/>
          </p:nvPr>
        </p:nvSpPr>
        <p:spPr>
          <a:xfrm>
            <a:off x="411750" y="4632765"/>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tx2"/>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Name Surname</a:t>
            </a:r>
          </a:p>
        </p:txBody>
      </p:sp>
      <p:sp>
        <p:nvSpPr>
          <p:cNvPr id="10" name="Text Placeholder 6">
            <a:extLst>
              <a:ext uri="{FF2B5EF4-FFF2-40B4-BE49-F238E27FC236}">
                <a16:creationId xmlns:a16="http://schemas.microsoft.com/office/drawing/2014/main" id="{47DFFB3C-E689-440E-8EDB-465853B34606}"/>
              </a:ext>
            </a:extLst>
          </p:cNvPr>
          <p:cNvSpPr>
            <a:spLocks noGrp="1"/>
          </p:cNvSpPr>
          <p:nvPr>
            <p:ph type="body" sz="quarter" idx="12" hasCustomPrompt="1"/>
          </p:nvPr>
        </p:nvSpPr>
        <p:spPr>
          <a:xfrm>
            <a:off x="411750" y="4971442"/>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bg1"/>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Job Title</a:t>
            </a:r>
          </a:p>
        </p:txBody>
      </p:sp>
    </p:spTree>
    <p:extLst>
      <p:ext uri="{BB962C8B-B14F-4D97-AF65-F5344CB8AC3E}">
        <p14:creationId xmlns:p14="http://schemas.microsoft.com/office/powerpoint/2010/main" val="1371151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buNone/>
              <a:defRPr>
                <a:solidFill>
                  <a:schemeClr val="bg1"/>
                </a:solidFill>
              </a:defRPr>
            </a:lvl1pPr>
            <a:lvl2pPr marL="267319">
              <a:defRPr>
                <a:solidFill>
                  <a:schemeClr val="bg1"/>
                </a:solidFill>
              </a:defRPr>
            </a:lvl2pPr>
            <a:lvl3pPr marL="534639">
              <a:defRPr>
                <a:solidFill>
                  <a:schemeClr val="bg1"/>
                </a:solidFill>
              </a:defRPr>
            </a:lvl3pPr>
            <a:lvl4pPr marL="801958">
              <a:defRPr>
                <a:solidFill>
                  <a:schemeClr val="bg1"/>
                </a:solidFill>
              </a:defRPr>
            </a:lvl4pPr>
            <a:lvl5pPr marL="1069277">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Line 11">
            <a:extLst>
              <a:ext uri="{FF2B5EF4-FFF2-40B4-BE49-F238E27FC236}">
                <a16:creationId xmlns:a16="http://schemas.microsoft.com/office/drawing/2014/main" id="{95EDADD0-A4AE-43D1-A8CA-F0D422EBF998}"/>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7" name="Line 10">
            <a:extLst>
              <a:ext uri="{FF2B5EF4-FFF2-40B4-BE49-F238E27FC236}">
                <a16:creationId xmlns:a16="http://schemas.microsoft.com/office/drawing/2014/main" id="{0DC4E272-5E22-4B3C-94CE-7BFF319FA14A}"/>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9" name="Date Placeholder 8">
            <a:extLst>
              <a:ext uri="{FF2B5EF4-FFF2-40B4-BE49-F238E27FC236}">
                <a16:creationId xmlns:a16="http://schemas.microsoft.com/office/drawing/2014/main" id="{B26A883D-CB1B-44DF-B864-E08C3B09A708}"/>
              </a:ext>
            </a:extLst>
          </p:cNvPr>
          <p:cNvSpPr>
            <a:spLocks noGrp="1"/>
          </p:cNvSpPr>
          <p:nvPr>
            <p:ph type="dt" sz="half" idx="10"/>
          </p:nvPr>
        </p:nvSpPr>
        <p:spPr>
          <a:xfrm>
            <a:off x="2008048" y="6516456"/>
            <a:ext cx="1191258" cy="180000"/>
          </a:xfrm>
          <a:prstGeom prst="rect">
            <a:avLst/>
          </a:prstGeom>
        </p:spPr>
        <p:txBody>
          <a:bodyPr/>
          <a:lstStyle/>
          <a:p>
            <a:fld id="{9009D85F-FCA3-430D-9DE7-15726AAD19A7}" type="datetime3">
              <a:rPr lang="en-US" smtClean="0"/>
              <a:t>25 October 2025</a:t>
            </a:fld>
            <a:endParaRPr lang="en-IN"/>
          </a:p>
        </p:txBody>
      </p:sp>
      <p:sp>
        <p:nvSpPr>
          <p:cNvPr id="10" name="Footer Placeholder 9">
            <a:extLst>
              <a:ext uri="{FF2B5EF4-FFF2-40B4-BE49-F238E27FC236}">
                <a16:creationId xmlns:a16="http://schemas.microsoft.com/office/drawing/2014/main" id="{2D518928-6D8C-4DEF-879C-4C4BB7FFA2F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1" name="Slide Number Placeholder 10">
            <a:extLst>
              <a:ext uri="{FF2B5EF4-FFF2-40B4-BE49-F238E27FC236}">
                <a16:creationId xmlns:a16="http://schemas.microsoft.com/office/drawing/2014/main" id="{6D804FC6-AE5A-4130-8CE6-82D0878A836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8070210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a:solidFill>
                  <a:schemeClr val="bg1"/>
                </a:solidFill>
              </a:defRPr>
            </a:lvl1pPr>
          </a:lstStyle>
          <a:p>
            <a:r>
              <a:rPr lang="en-US"/>
              <a:t>Click to edit Master title style</a:t>
            </a:r>
            <a:endParaRPr lang="en-GB"/>
          </a:p>
        </p:txBody>
      </p:sp>
      <p:sp>
        <p:nvSpPr>
          <p:cNvPr id="7" name="Line 11">
            <a:extLst>
              <a:ext uri="{FF2B5EF4-FFF2-40B4-BE49-F238E27FC236}">
                <a16:creationId xmlns:a16="http://schemas.microsoft.com/office/drawing/2014/main" id="{7E606BA7-787F-40CD-BB00-3AEC32420A7E}"/>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6" name="Line 10">
            <a:extLst>
              <a:ext uri="{FF2B5EF4-FFF2-40B4-BE49-F238E27FC236}">
                <a16:creationId xmlns:a16="http://schemas.microsoft.com/office/drawing/2014/main" id="{8E9B660A-29E5-49A2-9D87-2D7C78CC114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8" name="Date Placeholder 7">
            <a:extLst>
              <a:ext uri="{FF2B5EF4-FFF2-40B4-BE49-F238E27FC236}">
                <a16:creationId xmlns:a16="http://schemas.microsoft.com/office/drawing/2014/main" id="{A7E05A20-B63F-4056-AEB2-E204776449C9}"/>
              </a:ext>
            </a:extLst>
          </p:cNvPr>
          <p:cNvSpPr>
            <a:spLocks noGrp="1"/>
          </p:cNvSpPr>
          <p:nvPr>
            <p:ph type="dt" sz="half" idx="10"/>
          </p:nvPr>
        </p:nvSpPr>
        <p:spPr>
          <a:xfrm>
            <a:off x="2008048" y="6516456"/>
            <a:ext cx="1191258" cy="180000"/>
          </a:xfrm>
          <a:prstGeom prst="rect">
            <a:avLst/>
          </a:prstGeom>
        </p:spPr>
        <p:txBody>
          <a:bodyPr/>
          <a:lstStyle/>
          <a:p>
            <a:fld id="{E40DEA52-5ACD-455D-A5D0-FA719880D0C9}" type="datetime3">
              <a:rPr lang="en-US" smtClean="0"/>
              <a:t>25 October 2025</a:t>
            </a:fld>
            <a:endParaRPr lang="en-IN"/>
          </a:p>
        </p:txBody>
      </p:sp>
      <p:sp>
        <p:nvSpPr>
          <p:cNvPr id="9" name="Footer Placeholder 8">
            <a:extLst>
              <a:ext uri="{FF2B5EF4-FFF2-40B4-BE49-F238E27FC236}">
                <a16:creationId xmlns:a16="http://schemas.microsoft.com/office/drawing/2014/main" id="{9649782F-FB67-472E-B457-A8D4FC32286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0" name="Slide Number Placeholder 9">
            <a:extLst>
              <a:ext uri="{FF2B5EF4-FFF2-40B4-BE49-F238E27FC236}">
                <a16:creationId xmlns:a16="http://schemas.microsoft.com/office/drawing/2014/main" id="{A84EC9CE-483F-4F19-937D-371A9A12791F}"/>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9249227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sz="half" idx="1"/>
          </p:nvPr>
        </p:nvSpPr>
        <p:spPr>
          <a:xfrm>
            <a:off x="457201" y="1137919"/>
            <a:ext cx="4038600" cy="4834800"/>
          </a:xfr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1" y="1137919"/>
            <a:ext cx="4038600" cy="4834800"/>
          </a:xfrm>
        </p:spPr>
        <p:txBody>
          <a:bodyPr/>
          <a:lstStyle>
            <a:lvl1pPr>
              <a:defRPr sz="2000">
                <a:solidFill>
                  <a:schemeClr val="bg1"/>
                </a:solidFill>
              </a:defRPr>
            </a:lvl1pPr>
            <a:lvl2pPr>
              <a:defRPr sz="1800">
                <a:solidFill>
                  <a:schemeClr val="bg1"/>
                </a:solidFill>
              </a:defRPr>
            </a:lvl2pPr>
            <a:lvl3pPr>
              <a:defRPr sz="1400">
                <a:solidFill>
                  <a:schemeClr val="bg1"/>
                </a:solidFill>
              </a:defRPr>
            </a:lvl3pPr>
            <a:lvl4pPr>
              <a:defRPr sz="16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Line 10">
            <a:extLst>
              <a:ext uri="{FF2B5EF4-FFF2-40B4-BE49-F238E27FC236}">
                <a16:creationId xmlns:a16="http://schemas.microsoft.com/office/drawing/2014/main" id="{0C976817-4856-4880-A98A-B5A5C7C55425}"/>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60AD8D47-C5CC-46B5-80A6-DC3E17F40E3D}"/>
              </a:ext>
            </a:extLst>
          </p:cNvPr>
          <p:cNvSpPr>
            <a:spLocks noGrp="1"/>
          </p:cNvSpPr>
          <p:nvPr>
            <p:ph type="dt" sz="half" idx="10"/>
          </p:nvPr>
        </p:nvSpPr>
        <p:spPr>
          <a:xfrm>
            <a:off x="2008048" y="6516456"/>
            <a:ext cx="1191258" cy="180000"/>
          </a:xfrm>
          <a:prstGeom prst="rect">
            <a:avLst/>
          </a:prstGeom>
        </p:spPr>
        <p:txBody>
          <a:bodyPr/>
          <a:lstStyle/>
          <a:p>
            <a:fld id="{A513D75D-FE2A-4AE4-84E8-26A2D7A851BF}" type="datetime3">
              <a:rPr lang="en-US" smtClean="0"/>
              <a:t>25 October 2025</a:t>
            </a:fld>
            <a:endParaRPr lang="en-IN"/>
          </a:p>
        </p:txBody>
      </p:sp>
      <p:sp>
        <p:nvSpPr>
          <p:cNvPr id="6" name="Footer Placeholder 5">
            <a:extLst>
              <a:ext uri="{FF2B5EF4-FFF2-40B4-BE49-F238E27FC236}">
                <a16:creationId xmlns:a16="http://schemas.microsoft.com/office/drawing/2014/main" id="{24B2D722-DDE7-4179-BC15-25906CAE030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8" name="Slide Number Placeholder 7">
            <a:extLst>
              <a:ext uri="{FF2B5EF4-FFF2-40B4-BE49-F238E27FC236}">
                <a16:creationId xmlns:a16="http://schemas.microsoft.com/office/drawing/2014/main" id="{54756507-1FEF-43F0-A228-A0F4A38D3C9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562073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columns with heading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9247"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7304"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457201"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11" name="Text Placeholder 9"/>
          <p:cNvSpPr>
            <a:spLocks noGrp="1"/>
          </p:cNvSpPr>
          <p:nvPr>
            <p:ph type="body" sz="quarter" idx="13"/>
          </p:nvPr>
        </p:nvSpPr>
        <p:spPr>
          <a:xfrm>
            <a:off x="4647304"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p>
        </p:txBody>
      </p:sp>
      <p:sp>
        <p:nvSpPr>
          <p:cNvPr id="9" name="Line 10">
            <a:extLst>
              <a:ext uri="{FF2B5EF4-FFF2-40B4-BE49-F238E27FC236}">
                <a16:creationId xmlns:a16="http://schemas.microsoft.com/office/drawing/2014/main" id="{04B06CAE-5FB1-4603-B59C-091CBDD47D42}"/>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09CF6F0C-8419-4816-9E6B-8941D50C588C}"/>
              </a:ext>
            </a:extLst>
          </p:cNvPr>
          <p:cNvSpPr>
            <a:spLocks noGrp="1"/>
          </p:cNvSpPr>
          <p:nvPr>
            <p:ph type="dt" sz="half" idx="14"/>
          </p:nvPr>
        </p:nvSpPr>
        <p:spPr>
          <a:xfrm>
            <a:off x="2008048" y="6516456"/>
            <a:ext cx="1191258" cy="180000"/>
          </a:xfrm>
          <a:prstGeom prst="rect">
            <a:avLst/>
          </a:prstGeom>
        </p:spPr>
        <p:txBody>
          <a:bodyPr/>
          <a:lstStyle/>
          <a:p>
            <a:fld id="{732F33D8-1A24-4E39-86C5-F6B07A9A5EB7}" type="datetime3">
              <a:rPr lang="en-US" smtClean="0"/>
              <a:t>25 October 2025</a:t>
            </a:fld>
            <a:endParaRPr lang="en-IN"/>
          </a:p>
        </p:txBody>
      </p:sp>
      <p:sp>
        <p:nvSpPr>
          <p:cNvPr id="6" name="Footer Placeholder 5">
            <a:extLst>
              <a:ext uri="{FF2B5EF4-FFF2-40B4-BE49-F238E27FC236}">
                <a16:creationId xmlns:a16="http://schemas.microsoft.com/office/drawing/2014/main" id="{2637EFC1-5CA0-4BFB-8363-27F8F3D2336E}"/>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33B86835-09D6-4615-BB7C-7F8253C03FF4}"/>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237067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Key statement">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E8263-DCF1-4C67-90D8-C34A99A7A0B6}"/>
              </a:ext>
            </a:extLst>
          </p:cNvPr>
          <p:cNvSpPr>
            <a:spLocks noGrp="1"/>
          </p:cNvSpPr>
          <p:nvPr>
            <p:ph type="dt" sz="half" idx="10"/>
          </p:nvPr>
        </p:nvSpPr>
        <p:spPr>
          <a:xfrm>
            <a:off x="2008048" y="6516456"/>
            <a:ext cx="1191258" cy="180000"/>
          </a:xfrm>
          <a:prstGeom prst="rect">
            <a:avLst/>
          </a:prstGeom>
        </p:spPr>
        <p:txBody>
          <a:bodyPr/>
          <a:lstStyle/>
          <a:p>
            <a:fld id="{8A8D4BB7-1E72-4EB8-993C-631EDB973C7A}" type="datetime3">
              <a:rPr lang="en-US" smtClean="0"/>
              <a:t>25 October 2025</a:t>
            </a:fld>
            <a:endParaRPr lang="en-IN"/>
          </a:p>
        </p:txBody>
      </p:sp>
      <p:sp>
        <p:nvSpPr>
          <p:cNvPr id="3" name="Footer Placeholder 2">
            <a:extLst>
              <a:ext uri="{FF2B5EF4-FFF2-40B4-BE49-F238E27FC236}">
                <a16:creationId xmlns:a16="http://schemas.microsoft.com/office/drawing/2014/main" id="{CEE39A50-9EF9-4531-9496-997ED3A26DD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6CA5048-1D32-4032-B513-417B769802F2}"/>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273380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pproved question w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BCCB2E-3515-42EB-B2C6-FB7D701D1793}"/>
              </a:ext>
            </a:extLst>
          </p:cNvPr>
          <p:cNvSpPr/>
          <p:nvPr userDrawn="1"/>
        </p:nvSpPr>
        <p:spPr>
          <a:xfrm>
            <a:off x="0" y="5340096"/>
            <a:ext cx="9144000" cy="1517904"/>
          </a:xfrm>
          <a:prstGeom prst="rect">
            <a:avLst/>
          </a:prstGeom>
          <a:gradFill flip="none" rotWithShape="1">
            <a:gsLst>
              <a:gs pos="0">
                <a:schemeClr val="bg2">
                  <a:alpha val="0"/>
                </a:schemeClr>
              </a:gs>
              <a:gs pos="61000">
                <a:schemeClr val="bg2">
                  <a:alpha val="34000"/>
                </a:schemeClr>
              </a:gs>
              <a:gs pos="100000">
                <a:schemeClr val="bg2"/>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200">
              <a:solidFill>
                <a:schemeClr val="tx1"/>
              </a:solidFill>
            </a:endParaRPr>
          </a:p>
        </p:txBody>
      </p:sp>
      <p:pic>
        <p:nvPicPr>
          <p:cNvPr id="84" name="Picture 83">
            <a:extLst>
              <a:ext uri="{FF2B5EF4-FFF2-40B4-BE49-F238E27FC236}">
                <a16:creationId xmlns:a16="http://schemas.microsoft.com/office/drawing/2014/main" id="{9C231702-C029-4BB5-90D1-8311DD931DF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pic>
        <p:nvPicPr>
          <p:cNvPr id="73" name="Picture 72">
            <a:extLst>
              <a:ext uri="{FF2B5EF4-FFF2-40B4-BE49-F238E27FC236}">
                <a16:creationId xmlns:a16="http://schemas.microsoft.com/office/drawing/2014/main" id="{6451607B-CAB5-4136-AB12-1BF3A1C4485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457200"/>
            <a:ext cx="4654295" cy="3930900"/>
          </a:xfrm>
          <a:prstGeom prst="rect">
            <a:avLst/>
          </a:prstGeom>
        </p:spPr>
      </p:pic>
      <p:sp>
        <p:nvSpPr>
          <p:cNvPr id="74" name="Title 1">
            <a:extLst>
              <a:ext uri="{FF2B5EF4-FFF2-40B4-BE49-F238E27FC236}">
                <a16:creationId xmlns:a16="http://schemas.microsoft.com/office/drawing/2014/main" id="{01B1427F-F1DB-442D-870C-2543A78EC303}"/>
              </a:ext>
            </a:extLst>
          </p:cNvPr>
          <p:cNvSpPr>
            <a:spLocks noGrp="1"/>
          </p:cNvSpPr>
          <p:nvPr>
            <p:ph type="ctrTitle"/>
          </p:nvPr>
        </p:nvSpPr>
        <p:spPr>
          <a:xfrm>
            <a:off x="886968" y="1799130"/>
            <a:ext cx="359359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sp>
        <p:nvSpPr>
          <p:cNvPr id="75" name="Subtitle 2">
            <a:extLst>
              <a:ext uri="{FF2B5EF4-FFF2-40B4-BE49-F238E27FC236}">
                <a16:creationId xmlns:a16="http://schemas.microsoft.com/office/drawing/2014/main" id="{97E0F9BC-39E2-4ADF-93B9-7358577711CD}"/>
              </a:ext>
            </a:extLst>
          </p:cNvPr>
          <p:cNvSpPr>
            <a:spLocks noGrp="1"/>
          </p:cNvSpPr>
          <p:nvPr>
            <p:ph type="subTitle" idx="1"/>
          </p:nvPr>
        </p:nvSpPr>
        <p:spPr>
          <a:xfrm>
            <a:off x="886968" y="2769576"/>
            <a:ext cx="359359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pic>
        <p:nvPicPr>
          <p:cNvPr id="145" name="Picture 144">
            <a:extLst>
              <a:ext uri="{FF2B5EF4-FFF2-40B4-BE49-F238E27FC236}">
                <a16:creationId xmlns:a16="http://schemas.microsoft.com/office/drawing/2014/main" id="{727C5A3D-F97A-4F85-9F88-240C2439860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5914517"/>
            <a:ext cx="3780000" cy="618750"/>
          </a:xfrm>
          <a:prstGeom prst="rect">
            <a:avLst/>
          </a:prstGeom>
        </p:spPr>
      </p:pic>
    </p:spTree>
    <p:extLst>
      <p:ext uri="{BB962C8B-B14F-4D97-AF65-F5344CB8AC3E}">
        <p14:creationId xmlns:p14="http://schemas.microsoft.com/office/powerpoint/2010/main" val="211699887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ocused da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CA287C-1B1C-48E4-A41F-63B310387C51}"/>
              </a:ext>
            </a:extLst>
          </p:cNvPr>
          <p:cNvSpPr>
            <a:spLocks noGrp="1"/>
          </p:cNvSpPr>
          <p:nvPr>
            <p:ph type="dt" sz="half" idx="10"/>
          </p:nvPr>
        </p:nvSpPr>
        <p:spPr>
          <a:xfrm>
            <a:off x="2008048" y="6516456"/>
            <a:ext cx="1191258" cy="180000"/>
          </a:xfrm>
          <a:prstGeom prst="rect">
            <a:avLst/>
          </a:prstGeom>
        </p:spPr>
        <p:txBody>
          <a:bodyPr/>
          <a:lstStyle/>
          <a:p>
            <a:fld id="{1A9675EF-0993-4A75-8666-036CDF261987}" type="datetime3">
              <a:rPr lang="en-US" smtClean="0"/>
              <a:t>25 October 2025</a:t>
            </a:fld>
            <a:endParaRPr lang="en-IN"/>
          </a:p>
        </p:txBody>
      </p:sp>
      <p:sp>
        <p:nvSpPr>
          <p:cNvPr id="3" name="Footer Placeholder 2">
            <a:extLst>
              <a:ext uri="{FF2B5EF4-FFF2-40B4-BE49-F238E27FC236}">
                <a16:creationId xmlns:a16="http://schemas.microsoft.com/office/drawing/2014/main" id="{DFA876A3-22CA-4258-8697-755EB013E67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0498EB-F4E6-41EC-B31B-6FE074BF6C97}"/>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136437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Divider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794857-4245-4B70-83AF-69EE8341292D}"/>
              </a:ext>
            </a:extLst>
          </p:cNvPr>
          <p:cNvSpPr>
            <a:spLocks noGrp="1"/>
          </p:cNvSpPr>
          <p:nvPr>
            <p:ph type="dt" sz="half" idx="10"/>
          </p:nvPr>
        </p:nvSpPr>
        <p:spPr>
          <a:xfrm>
            <a:off x="2008048" y="6516456"/>
            <a:ext cx="1191258" cy="180000"/>
          </a:xfrm>
          <a:prstGeom prst="rect">
            <a:avLst/>
          </a:prstGeom>
        </p:spPr>
        <p:txBody>
          <a:bodyPr/>
          <a:lstStyle/>
          <a:p>
            <a:fld id="{19A29DBD-335A-435A-8745-2F341A9AAC4E}" type="datetime3">
              <a:rPr lang="en-US" smtClean="0"/>
              <a:t>25 October 2025</a:t>
            </a:fld>
            <a:endParaRPr lang="en-IN"/>
          </a:p>
        </p:txBody>
      </p:sp>
      <p:sp>
        <p:nvSpPr>
          <p:cNvPr id="3" name="Footer Placeholder 2">
            <a:extLst>
              <a:ext uri="{FF2B5EF4-FFF2-40B4-BE49-F238E27FC236}">
                <a16:creationId xmlns:a16="http://schemas.microsoft.com/office/drawing/2014/main" id="{5716D39F-AAFD-4EAB-BBF7-D94D820E8FB1}"/>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81C8219F-D640-4BE4-BEBF-30B96F2AF62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525935574"/>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Divider 3">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DA18EF-1F4C-4097-BF3F-A4B7A6050234}"/>
              </a:ext>
            </a:extLst>
          </p:cNvPr>
          <p:cNvSpPr>
            <a:spLocks noGrp="1"/>
          </p:cNvSpPr>
          <p:nvPr>
            <p:ph type="dt" sz="half" idx="10"/>
          </p:nvPr>
        </p:nvSpPr>
        <p:spPr>
          <a:xfrm>
            <a:off x="2008048" y="6516456"/>
            <a:ext cx="1191258" cy="180000"/>
          </a:xfrm>
          <a:prstGeom prst="rect">
            <a:avLst/>
          </a:prstGeom>
        </p:spPr>
        <p:txBody>
          <a:bodyPr/>
          <a:lstStyle/>
          <a:p>
            <a:fld id="{8ADAA37B-3DF7-44DE-ABDD-431420C263D8}" type="datetime3">
              <a:rPr lang="en-US" smtClean="0"/>
              <a:t>25 October 2025</a:t>
            </a:fld>
            <a:endParaRPr lang="en-IN"/>
          </a:p>
        </p:txBody>
      </p:sp>
      <p:sp>
        <p:nvSpPr>
          <p:cNvPr id="3" name="Footer Placeholder 2">
            <a:extLst>
              <a:ext uri="{FF2B5EF4-FFF2-40B4-BE49-F238E27FC236}">
                <a16:creationId xmlns:a16="http://schemas.microsoft.com/office/drawing/2014/main" id="{A0196BC2-80B0-49AE-A845-81937D49D10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E03F6FC-E1D1-4971-AA75-4FA11D67A7A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421366814"/>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40046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Empty">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052CFA6-7CF5-41BD-9D94-2D0DAE108428}"/>
              </a:ext>
            </a:extLst>
          </p:cNvPr>
          <p:cNvSpPr>
            <a:spLocks noGrp="1"/>
          </p:cNvSpPr>
          <p:nvPr>
            <p:ph type="media" sz="quarter" idx="10" hasCustomPrompt="1"/>
          </p:nvPr>
        </p:nvSpPr>
        <p:spPr>
          <a:xfrm>
            <a:off x="0" y="0"/>
            <a:ext cx="9144000" cy="6858000"/>
          </a:xfrm>
        </p:spPr>
        <p:txBody>
          <a:bodyPr anchor="ctr"/>
          <a:lstStyle>
            <a:lvl1pPr marL="0" indent="0" algn="ctr">
              <a:buNone/>
              <a:defRPr/>
            </a:lvl1pPr>
          </a:lstStyle>
          <a:p>
            <a:r>
              <a:rPr lang="en-IN"/>
              <a:t>Video</a:t>
            </a:r>
          </a:p>
        </p:txBody>
      </p:sp>
      <p:sp>
        <p:nvSpPr>
          <p:cNvPr id="2" name="Date Placeholder 1">
            <a:extLst>
              <a:ext uri="{FF2B5EF4-FFF2-40B4-BE49-F238E27FC236}">
                <a16:creationId xmlns:a16="http://schemas.microsoft.com/office/drawing/2014/main" id="{7BECDA38-9A54-405F-83FD-C2C8A8B87B30}"/>
              </a:ext>
            </a:extLst>
          </p:cNvPr>
          <p:cNvSpPr>
            <a:spLocks noGrp="1"/>
          </p:cNvSpPr>
          <p:nvPr>
            <p:ph type="dt" sz="half" idx="11"/>
          </p:nvPr>
        </p:nvSpPr>
        <p:spPr>
          <a:xfrm>
            <a:off x="2008048" y="6516456"/>
            <a:ext cx="1191258" cy="180000"/>
          </a:xfrm>
          <a:prstGeom prst="rect">
            <a:avLst/>
          </a:prstGeom>
        </p:spPr>
        <p:txBody>
          <a:bodyPr/>
          <a:lstStyle/>
          <a:p>
            <a:fld id="{9B05771F-985B-43A3-B810-16E3E1851D68}" type="datetime3">
              <a:rPr lang="en-US" smtClean="0"/>
              <a:t>25 October 2025</a:t>
            </a:fld>
            <a:endParaRPr lang="en-IN"/>
          </a:p>
        </p:txBody>
      </p:sp>
      <p:sp>
        <p:nvSpPr>
          <p:cNvPr id="4" name="Footer Placeholder 3">
            <a:extLst>
              <a:ext uri="{FF2B5EF4-FFF2-40B4-BE49-F238E27FC236}">
                <a16:creationId xmlns:a16="http://schemas.microsoft.com/office/drawing/2014/main" id="{7A94A337-C481-46B0-A487-BEEC61FC34F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CD6212A2-9F1E-4808-9F79-71FEE70E5DB3}"/>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3223709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Final legal tex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266A06-263B-4A4A-913D-FDC2AFF1227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2101817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B113FC-110C-4156-AE54-B6BF409697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65128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2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8ABFE52-8B9C-459B-B350-E3ADCFE74B2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9042064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Cover alternat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 name="Title 1"/>
          <p:cNvSpPr>
            <a:spLocks noGrp="1"/>
          </p:cNvSpPr>
          <p:nvPr>
            <p:ph type="ctrTitle" hasCustomPrompt="1"/>
          </p:nvPr>
        </p:nvSpPr>
        <p:spPr>
          <a:xfrm>
            <a:off x="750119" y="1677507"/>
            <a:ext cx="4064949" cy="860400"/>
          </a:xfrm>
        </p:spPr>
        <p:txBody>
          <a:bodyPr/>
          <a:lstStyle>
            <a:lvl1pPr>
              <a:defRPr b="0">
                <a:solidFill>
                  <a:srgbClr val="404040"/>
                </a:solidFill>
                <a:latin typeface="EYInterstate Light" panose="02000506000000020004" pitchFamily="2" charset="0"/>
                <a:cs typeface="Arial" pitchFamily="34" charset="0"/>
              </a:defRPr>
            </a:lvl1pPr>
          </a:lstStyle>
          <a:p>
            <a:r>
              <a:rPr lang="en-GB"/>
              <a:t>Title (EY Interstate Light </a:t>
            </a:r>
            <a:br>
              <a:rPr lang="en-GB"/>
            </a:br>
            <a:r>
              <a:rPr lang="en-GB"/>
              <a:t>30 point)</a:t>
            </a:r>
          </a:p>
        </p:txBody>
      </p:sp>
      <p:sp>
        <p:nvSpPr>
          <p:cNvPr id="12" name="Subtitle 2"/>
          <p:cNvSpPr>
            <a:spLocks noGrp="1"/>
          </p:cNvSpPr>
          <p:nvPr>
            <p:ph type="subTitle" idx="1" hasCustomPrompt="1"/>
          </p:nvPr>
        </p:nvSpPr>
        <p:spPr>
          <a:xfrm>
            <a:off x="750119" y="2685128"/>
            <a:ext cx="4064949" cy="645742"/>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0"/>
              </a:spcAft>
              <a:buClr>
                <a:schemeClr val="accent2"/>
              </a:buClr>
              <a:buSzPct val="70000"/>
              <a:buFont typeface="Arial" pitchFamily="34" charset="0"/>
              <a:buNone/>
              <a:tabLst/>
              <a:defRPr/>
            </a:pPr>
            <a:r>
              <a:rPr lang="en-GB">
                <a:latin typeface="EYInterstate" panose="02000503020000020004" pitchFamily="2" charset="0"/>
              </a:rPr>
              <a:t>XX Month 200X (EY Interstate bold 16 point)</a:t>
            </a:r>
          </a:p>
        </p:txBody>
      </p:sp>
    </p:spTree>
    <p:extLst>
      <p:ext uri="{BB962C8B-B14F-4D97-AF65-F5344CB8AC3E}">
        <p14:creationId xmlns:p14="http://schemas.microsoft.com/office/powerpoint/2010/main" val="27110295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29600" cy="594360"/>
          </a:xfrm>
        </p:spPr>
        <p:txBody>
          <a:bodyPr/>
          <a:lstStyle>
            <a:lvl1pPr>
              <a:defRPr>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442718"/>
            <a:ext cx="3716193" cy="4267457"/>
          </a:xfrm>
        </p:spPr>
        <p:txBody>
          <a:bodyPr/>
          <a:lstStyle/>
          <a:p>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347311" y="3990497"/>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347311" y="4233140"/>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5" y="3882880"/>
            <a:ext cx="583915" cy="585216"/>
          </a:xfrm>
          <a:prstGeom prst="ellipse">
            <a:avLst/>
          </a:prstGeom>
        </p:spPr>
        <p:txBody>
          <a:bodyPr anchor="ctr"/>
          <a:lstStyle>
            <a:lvl1pPr marL="0" indent="0" algn="ctr">
              <a:buNone/>
              <a:defRPr sz="675">
                <a:solidFill>
                  <a:schemeClr val="bg1"/>
                </a:solidFill>
              </a:defRPr>
            </a:lvl1pPr>
          </a:lstStyle>
          <a:p>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442718"/>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939806"/>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3" name="Date Placeholder 2">
            <a:extLst>
              <a:ext uri="{FF2B5EF4-FFF2-40B4-BE49-F238E27FC236}">
                <a16:creationId xmlns:a16="http://schemas.microsoft.com/office/drawing/2014/main" id="{0A0865A7-88A1-4179-82B7-13BDA35F141B}"/>
              </a:ext>
            </a:extLst>
          </p:cNvPr>
          <p:cNvSpPr>
            <a:spLocks noGrp="1"/>
          </p:cNvSpPr>
          <p:nvPr>
            <p:ph type="dt" sz="half" idx="19"/>
          </p:nvPr>
        </p:nvSpPr>
        <p:spPr>
          <a:xfrm>
            <a:off x="2008048" y="6516456"/>
            <a:ext cx="1191258" cy="180000"/>
          </a:xfrm>
          <a:prstGeom prst="rect">
            <a:avLst/>
          </a:prstGeom>
        </p:spPr>
        <p:txBody>
          <a:bodyPr/>
          <a:lstStyle/>
          <a:p>
            <a:fld id="{EBEDFAA0-E69B-4776-9581-7FC7C8BA877E}" type="datetime3">
              <a:rPr lang="en-US" smtClean="0"/>
              <a:t>25 October 2025</a:t>
            </a:fld>
            <a:endParaRPr lang="en-IN"/>
          </a:p>
        </p:txBody>
      </p:sp>
      <p:sp>
        <p:nvSpPr>
          <p:cNvPr id="4" name="Footer Placeholder 3">
            <a:extLst>
              <a:ext uri="{FF2B5EF4-FFF2-40B4-BE49-F238E27FC236}">
                <a16:creationId xmlns:a16="http://schemas.microsoft.com/office/drawing/2014/main" id="{D17C51E9-620F-4C67-9485-FC4B1DECDB10}"/>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AEE53B3B-B504-465C-9948-C1D8C2E69995}"/>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950798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roved question tall">
    <p:spTree>
      <p:nvGrpSpPr>
        <p:cNvPr id="1" name=""/>
        <p:cNvGrpSpPr/>
        <p:nvPr/>
      </p:nvGrpSpPr>
      <p:grpSpPr>
        <a:xfrm>
          <a:off x="0" y="0"/>
          <a:ext cx="0" cy="0"/>
          <a:chOff x="0" y="0"/>
          <a:chExt cx="0" cy="0"/>
        </a:xfrm>
      </p:grpSpPr>
      <p:pic>
        <p:nvPicPr>
          <p:cNvPr id="74" name="Picture 73">
            <a:extLst>
              <a:ext uri="{FF2B5EF4-FFF2-40B4-BE49-F238E27FC236}">
                <a16:creationId xmlns:a16="http://schemas.microsoft.com/office/drawing/2014/main" id="{7204B28E-7010-45B1-9A81-2C543F9490F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777240"/>
            <a:ext cx="6753225" cy="3400425"/>
          </a:xfrm>
          <a:prstGeom prst="rect">
            <a:avLst/>
          </a:prstGeom>
        </p:spPr>
      </p:pic>
      <p:sp>
        <p:nvSpPr>
          <p:cNvPr id="75" name="Subtitle 2">
            <a:extLst>
              <a:ext uri="{FF2B5EF4-FFF2-40B4-BE49-F238E27FC236}">
                <a16:creationId xmlns:a16="http://schemas.microsoft.com/office/drawing/2014/main" id="{24F2EA79-0822-4B81-90D8-1FA02CFB98DD}"/>
              </a:ext>
            </a:extLst>
          </p:cNvPr>
          <p:cNvSpPr>
            <a:spLocks noGrp="1"/>
          </p:cNvSpPr>
          <p:nvPr>
            <p:ph type="subTitle" idx="1"/>
          </p:nvPr>
        </p:nvSpPr>
        <p:spPr>
          <a:xfrm>
            <a:off x="888191" y="3258529"/>
            <a:ext cx="594343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FFFFFF"/>
                </a:solidFill>
              </a:defRPr>
            </a:lvl2pPr>
            <a:lvl3pPr marL="0" indent="0" algn="l">
              <a:buNone/>
              <a:defRPr sz="1600">
                <a:solidFill>
                  <a:srgbClr val="FFFFFF"/>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sp>
        <p:nvSpPr>
          <p:cNvPr id="76" name="Title 1">
            <a:extLst>
              <a:ext uri="{FF2B5EF4-FFF2-40B4-BE49-F238E27FC236}">
                <a16:creationId xmlns:a16="http://schemas.microsoft.com/office/drawing/2014/main" id="{EC2B6F8E-BD78-40B0-B08A-973D853594C1}"/>
              </a:ext>
            </a:extLst>
          </p:cNvPr>
          <p:cNvSpPr>
            <a:spLocks noGrp="1"/>
          </p:cNvSpPr>
          <p:nvPr>
            <p:ph type="ctrTitle"/>
          </p:nvPr>
        </p:nvSpPr>
        <p:spPr>
          <a:xfrm>
            <a:off x="888191" y="2288083"/>
            <a:ext cx="594343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sp>
        <p:nvSpPr>
          <p:cNvPr id="4" name="Rectangle 5">
            <a:extLst>
              <a:ext uri="{FF2B5EF4-FFF2-40B4-BE49-F238E27FC236}">
                <a16:creationId xmlns:a16="http://schemas.microsoft.com/office/drawing/2014/main" id="{AF4339A6-FB74-4436-98B1-A523EFA33304}"/>
              </a:ext>
            </a:extLst>
          </p:cNvPr>
          <p:cNvSpPr>
            <a:spLocks noChangeArrowheads="1"/>
          </p:cNvSpPr>
          <p:nvPr userDrawn="1"/>
        </p:nvSpPr>
        <p:spPr bwMode="auto">
          <a:xfrm>
            <a:off x="468313" y="5234919"/>
            <a:ext cx="98425" cy="100013"/>
          </a:xfrm>
          <a:prstGeom prst="rect">
            <a:avLst/>
          </a:prstGeom>
          <a:solidFill>
            <a:srgbClr val="FEE5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5" name="Rectangle 6">
            <a:extLst>
              <a:ext uri="{FF2B5EF4-FFF2-40B4-BE49-F238E27FC236}">
                <a16:creationId xmlns:a16="http://schemas.microsoft.com/office/drawing/2014/main" id="{FB5F1083-0F48-499F-BEA8-A62A0561963E}"/>
              </a:ext>
            </a:extLst>
          </p:cNvPr>
          <p:cNvSpPr>
            <a:spLocks noChangeArrowheads="1"/>
          </p:cNvSpPr>
          <p:nvPr userDrawn="1"/>
        </p:nvSpPr>
        <p:spPr bwMode="auto">
          <a:xfrm>
            <a:off x="641350" y="5234919"/>
            <a:ext cx="98425" cy="100013"/>
          </a:xfrm>
          <a:prstGeom prst="rect">
            <a:avLst/>
          </a:prstGeom>
          <a:solidFill>
            <a:srgbClr val="FEE5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6" name="Rectangle 7">
            <a:extLst>
              <a:ext uri="{FF2B5EF4-FFF2-40B4-BE49-F238E27FC236}">
                <a16:creationId xmlns:a16="http://schemas.microsoft.com/office/drawing/2014/main" id="{71116BB3-9AF2-4191-8C29-75AB044900E9}"/>
              </a:ext>
            </a:extLst>
          </p:cNvPr>
          <p:cNvSpPr>
            <a:spLocks noChangeArrowheads="1"/>
          </p:cNvSpPr>
          <p:nvPr userDrawn="1"/>
        </p:nvSpPr>
        <p:spPr bwMode="auto">
          <a:xfrm>
            <a:off x="814388" y="5234919"/>
            <a:ext cx="98425" cy="100013"/>
          </a:xfrm>
          <a:prstGeom prst="rect">
            <a:avLst/>
          </a:prstGeom>
          <a:solidFill>
            <a:srgbClr val="FEE5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AR"/>
          </a:p>
        </p:txBody>
      </p:sp>
    </p:spTree>
    <p:extLst>
      <p:ext uri="{BB962C8B-B14F-4D97-AF65-F5344CB8AC3E}">
        <p14:creationId xmlns:p14="http://schemas.microsoft.com/office/powerpoint/2010/main" val="379153123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620064" y="2504281"/>
            <a:ext cx="3334113" cy="1202318"/>
          </a:xfrm>
        </p:spPr>
        <p:txBody>
          <a:bodyPr vert="horz" lIns="0" tIns="0" rIns="0" bIns="0" rtlCol="0" anchor="ctr" anchorCtr="0">
            <a:noAutofit/>
          </a:bodyPr>
          <a:lstStyle>
            <a:lvl1pPr marL="0" indent="0">
              <a:buNone/>
              <a:defRPr kumimoji="0" lang="en-IN" sz="3600"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02B00D41-84A6-4D84-AAAE-0067EC8AF9C6}"/>
              </a:ext>
            </a:extLst>
          </p:cNvPr>
          <p:cNvSpPr>
            <a:spLocks noGrp="1"/>
          </p:cNvSpPr>
          <p:nvPr>
            <p:ph type="dt" sz="half" idx="11"/>
          </p:nvPr>
        </p:nvSpPr>
        <p:spPr>
          <a:xfrm>
            <a:off x="2008048" y="6516456"/>
            <a:ext cx="1191258" cy="180000"/>
          </a:xfrm>
          <a:prstGeom prst="rect">
            <a:avLst/>
          </a:prstGeom>
        </p:spPr>
        <p:txBody>
          <a:bodyPr/>
          <a:lstStyle/>
          <a:p>
            <a:fld id="{F817ECCF-CBA0-4C4D-974E-7BD0CFAD7C3E}" type="datetime3">
              <a:rPr lang="en-US" smtClean="0"/>
              <a:t>25 October 2025</a:t>
            </a:fld>
            <a:endParaRPr lang="en-IN"/>
          </a:p>
        </p:txBody>
      </p:sp>
      <p:sp>
        <p:nvSpPr>
          <p:cNvPr id="3" name="Footer Placeholder 2">
            <a:extLst>
              <a:ext uri="{FF2B5EF4-FFF2-40B4-BE49-F238E27FC236}">
                <a16:creationId xmlns:a16="http://schemas.microsoft.com/office/drawing/2014/main" id="{F177F6EB-21D5-4EE8-8A81-25BDB5A28BA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0AA7FF3F-46CF-4130-9246-1A95F22F2C19}"/>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4278359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40DE8-8F4D-4084-8CB3-259B7386B07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F21B66-EF35-42E2-98F6-2B445D25885A}"/>
              </a:ext>
            </a:extLst>
          </p:cNvPr>
          <p:cNvSpPr>
            <a:spLocks noGrp="1"/>
          </p:cNvSpPr>
          <p:nvPr>
            <p:ph type="dt" sz="half" idx="10"/>
          </p:nvPr>
        </p:nvSpPr>
        <p:spPr>
          <a:xfrm>
            <a:off x="2008048" y="6516456"/>
            <a:ext cx="1191258" cy="180000"/>
          </a:xfrm>
          <a:prstGeom prst="rect">
            <a:avLst/>
          </a:prstGeom>
        </p:spPr>
        <p:txBody>
          <a:bodyPr/>
          <a:lstStyle/>
          <a:p>
            <a:fld id="{BE1CA10A-9A77-4291-B038-2BACB6C85108}" type="datetime3">
              <a:rPr lang="en-US" smtClean="0"/>
              <a:t>25 October 2025</a:t>
            </a:fld>
            <a:endParaRPr lang="en-IN"/>
          </a:p>
        </p:txBody>
      </p:sp>
      <p:sp>
        <p:nvSpPr>
          <p:cNvPr id="4" name="Footer Placeholder 3">
            <a:extLst>
              <a:ext uri="{FF2B5EF4-FFF2-40B4-BE49-F238E27FC236}">
                <a16:creationId xmlns:a16="http://schemas.microsoft.com/office/drawing/2014/main" id="{C766EEFB-0946-4328-B1EF-7567E57C068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AE9BE56A-99A8-45B4-A8F6-67B842B2AC2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6936329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Cover alterna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8EA5E8-D5CE-4885-9BCF-B4EBD80973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91" r="22409"/>
          <a:stretch/>
        </p:blipFill>
        <p:spPr>
          <a:xfrm>
            <a:off x="0" y="0"/>
            <a:ext cx="9144000" cy="6858000"/>
          </a:xfrm>
          <a:prstGeom prst="rect">
            <a:avLst/>
          </a:prstGeom>
        </p:spPr>
      </p:pic>
      <p:pic>
        <p:nvPicPr>
          <p:cNvPr id="8" name="Picture 7">
            <a:extLst>
              <a:ext uri="{FF2B5EF4-FFF2-40B4-BE49-F238E27FC236}">
                <a16:creationId xmlns:a16="http://schemas.microsoft.com/office/drawing/2014/main" id="{E945AD81-9D09-493D-94B8-1CAA625F68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a:extLst>
              <a:ext uri="{FF2B5EF4-FFF2-40B4-BE49-F238E27FC236}">
                <a16:creationId xmlns:a16="http://schemas.microsoft.com/office/drawing/2014/main" id="{B7F2A12E-7729-47A0-BC4C-937A569C1503}"/>
              </a:ext>
            </a:extLst>
          </p:cNvPr>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Title 1">
            <a:extLst>
              <a:ext uri="{FF2B5EF4-FFF2-40B4-BE49-F238E27FC236}">
                <a16:creationId xmlns:a16="http://schemas.microsoft.com/office/drawing/2014/main" id="{9306FE6B-2888-42EC-9409-22E0C44C3EFB}"/>
              </a:ext>
            </a:extLst>
          </p:cNvPr>
          <p:cNvSpPr>
            <a:spLocks noGrp="1"/>
          </p:cNvSpPr>
          <p:nvPr>
            <p:ph type="ctrTitle" hasCustomPrompt="1"/>
          </p:nvPr>
        </p:nvSpPr>
        <p:spPr>
          <a:xfrm>
            <a:off x="686326" y="1476597"/>
            <a:ext cx="4064949" cy="860400"/>
          </a:xfrm>
        </p:spPr>
        <p:txBody>
          <a:bodyPr/>
          <a:lstStyle>
            <a:lvl1pPr>
              <a:defRPr sz="3000" b="0">
                <a:solidFill>
                  <a:srgbClr val="404040"/>
                </a:solidFill>
                <a:latin typeface="EYInterstate Light" panose="02000506000000020004" pitchFamily="2" charset="0"/>
                <a:cs typeface="Arial" pitchFamily="34" charset="0"/>
              </a:defRPr>
            </a:lvl1pPr>
          </a:lstStyle>
          <a:p>
            <a:r>
              <a:rPr lang="en-GB"/>
              <a:t>Title (EY Interstate Light 30 point)</a:t>
            </a:r>
          </a:p>
        </p:txBody>
      </p:sp>
      <p:sp>
        <p:nvSpPr>
          <p:cNvPr id="10" name="Subtitle 2">
            <a:extLst>
              <a:ext uri="{FF2B5EF4-FFF2-40B4-BE49-F238E27FC236}">
                <a16:creationId xmlns:a16="http://schemas.microsoft.com/office/drawing/2014/main" id="{62FC3DF6-2861-4293-9E33-F3E405EF9FAB}"/>
              </a:ext>
            </a:extLst>
          </p:cNvPr>
          <p:cNvSpPr>
            <a:spLocks noGrp="1"/>
          </p:cNvSpPr>
          <p:nvPr>
            <p:ph type="subTitle" idx="1" hasCustomPrompt="1"/>
          </p:nvPr>
        </p:nvSpPr>
        <p:spPr>
          <a:xfrm>
            <a:off x="686327" y="2422864"/>
            <a:ext cx="4064949" cy="391225"/>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b="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a:pPr>
            <a:r>
              <a:rPr lang="en-IN" b="1"/>
              <a:t>XX Month 200X (EY Interstate bold 16 point)</a:t>
            </a:r>
          </a:p>
        </p:txBody>
      </p:sp>
    </p:spTree>
    <p:extLst>
      <p:ext uri="{BB962C8B-B14F-4D97-AF65-F5344CB8AC3E}">
        <p14:creationId xmlns:p14="http://schemas.microsoft.com/office/powerpoint/2010/main" val="3174867019"/>
      </p:ext>
    </p:extLst>
  </p:cSld>
  <p:clrMapOvr>
    <a:masterClrMapping/>
  </p:clrMapOvr>
  <p:extLst>
    <p:ext uri="{DCECCB84-F9BA-43D5-87BE-67443E8EF086}">
      <p15:sldGuideLst xmlns:p15="http://schemas.microsoft.com/office/powerpoint/2012/main">
        <p15:guide id="1" orient="horz" pos="2160">
          <p15:clr>
            <a:srgbClr val="FBAE40"/>
          </p15:clr>
        </p15:guide>
        <p15:guide id="2" pos="3842">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Approved question w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BCCB2E-3515-42EB-B2C6-FB7D701D1793}"/>
              </a:ext>
            </a:extLst>
          </p:cNvPr>
          <p:cNvSpPr/>
          <p:nvPr userDrawn="1"/>
        </p:nvSpPr>
        <p:spPr>
          <a:xfrm>
            <a:off x="0" y="5340096"/>
            <a:ext cx="9144000" cy="1517904"/>
          </a:xfrm>
          <a:prstGeom prst="rect">
            <a:avLst/>
          </a:prstGeom>
          <a:gradFill flip="none" rotWithShape="1">
            <a:gsLst>
              <a:gs pos="0">
                <a:schemeClr val="bg2">
                  <a:alpha val="0"/>
                </a:schemeClr>
              </a:gs>
              <a:gs pos="61000">
                <a:schemeClr val="bg2">
                  <a:alpha val="34000"/>
                </a:schemeClr>
              </a:gs>
              <a:gs pos="100000">
                <a:schemeClr val="bg2"/>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200">
              <a:solidFill>
                <a:schemeClr val="tx1"/>
              </a:solidFill>
            </a:endParaRPr>
          </a:p>
        </p:txBody>
      </p:sp>
      <p:pic>
        <p:nvPicPr>
          <p:cNvPr id="84" name="Picture 83">
            <a:extLst>
              <a:ext uri="{FF2B5EF4-FFF2-40B4-BE49-F238E27FC236}">
                <a16:creationId xmlns:a16="http://schemas.microsoft.com/office/drawing/2014/main" id="{9C231702-C029-4BB5-90D1-8311DD931DF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pic>
        <p:nvPicPr>
          <p:cNvPr id="73" name="Picture 72">
            <a:extLst>
              <a:ext uri="{FF2B5EF4-FFF2-40B4-BE49-F238E27FC236}">
                <a16:creationId xmlns:a16="http://schemas.microsoft.com/office/drawing/2014/main" id="{6451607B-CAB5-4136-AB12-1BF3A1C4485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457200"/>
            <a:ext cx="4654295" cy="3930900"/>
          </a:xfrm>
          <a:prstGeom prst="rect">
            <a:avLst/>
          </a:prstGeom>
        </p:spPr>
      </p:pic>
      <p:sp>
        <p:nvSpPr>
          <p:cNvPr id="74" name="Title 1">
            <a:extLst>
              <a:ext uri="{FF2B5EF4-FFF2-40B4-BE49-F238E27FC236}">
                <a16:creationId xmlns:a16="http://schemas.microsoft.com/office/drawing/2014/main" id="{01B1427F-F1DB-442D-870C-2543A78EC303}"/>
              </a:ext>
            </a:extLst>
          </p:cNvPr>
          <p:cNvSpPr>
            <a:spLocks noGrp="1"/>
          </p:cNvSpPr>
          <p:nvPr>
            <p:ph type="ctrTitle"/>
          </p:nvPr>
        </p:nvSpPr>
        <p:spPr>
          <a:xfrm>
            <a:off x="886968" y="1799130"/>
            <a:ext cx="359359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sp>
        <p:nvSpPr>
          <p:cNvPr id="75" name="Subtitle 2">
            <a:extLst>
              <a:ext uri="{FF2B5EF4-FFF2-40B4-BE49-F238E27FC236}">
                <a16:creationId xmlns:a16="http://schemas.microsoft.com/office/drawing/2014/main" id="{97E0F9BC-39E2-4ADF-93B9-7358577711CD}"/>
              </a:ext>
            </a:extLst>
          </p:cNvPr>
          <p:cNvSpPr>
            <a:spLocks noGrp="1"/>
          </p:cNvSpPr>
          <p:nvPr>
            <p:ph type="subTitle" idx="1"/>
          </p:nvPr>
        </p:nvSpPr>
        <p:spPr>
          <a:xfrm>
            <a:off x="886968" y="2769576"/>
            <a:ext cx="359359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pic>
        <p:nvPicPr>
          <p:cNvPr id="145" name="Picture 144">
            <a:extLst>
              <a:ext uri="{FF2B5EF4-FFF2-40B4-BE49-F238E27FC236}">
                <a16:creationId xmlns:a16="http://schemas.microsoft.com/office/drawing/2014/main" id="{727C5A3D-F97A-4F85-9F88-240C2439860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5914517"/>
            <a:ext cx="3780000" cy="618750"/>
          </a:xfrm>
          <a:prstGeom prst="rect">
            <a:avLst/>
          </a:prstGeom>
        </p:spPr>
      </p:pic>
    </p:spTree>
    <p:extLst>
      <p:ext uri="{BB962C8B-B14F-4D97-AF65-F5344CB8AC3E}">
        <p14:creationId xmlns:p14="http://schemas.microsoft.com/office/powerpoint/2010/main" val="934336267"/>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nchor="ctr"/>
          <a:lstStyle>
            <a:lvl1pPr>
              <a:defRPr sz="2400">
                <a:solidFill>
                  <a:schemeClr val="bg1"/>
                </a:solidFill>
              </a:defRPr>
            </a:lvl1pPr>
          </a:lstStyle>
          <a:p>
            <a:r>
              <a:rPr lang="en-US"/>
              <a:t>Click to edit Master title style</a:t>
            </a:r>
            <a:endParaRPr lang="en-GB"/>
          </a:p>
        </p:txBody>
      </p:sp>
      <p:sp>
        <p:nvSpPr>
          <p:cNvPr id="6" name="Line 10">
            <a:extLst>
              <a:ext uri="{FF2B5EF4-FFF2-40B4-BE49-F238E27FC236}">
                <a16:creationId xmlns:a16="http://schemas.microsoft.com/office/drawing/2014/main" id="{70E64C6A-78AE-4547-94F4-A7E658DB2EFB}"/>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ECE7A319-28F8-4E6B-8249-40111354BC6F}"/>
              </a:ext>
            </a:extLst>
          </p:cNvPr>
          <p:cNvSpPr>
            <a:spLocks noGrp="1"/>
          </p:cNvSpPr>
          <p:nvPr>
            <p:ph type="dt" sz="half" idx="10"/>
          </p:nvPr>
        </p:nvSpPr>
        <p:spPr>
          <a:xfrm>
            <a:off x="2008048" y="6516456"/>
            <a:ext cx="1191258" cy="180000"/>
          </a:xfrm>
          <a:prstGeom prst="rect">
            <a:avLst/>
          </a:prstGeom>
        </p:spPr>
        <p:txBody>
          <a:bodyPr/>
          <a:lstStyle/>
          <a:p>
            <a:fld id="{565D5F12-9236-45E8-96D1-F6A2C4A63F39}" type="datetime3">
              <a:rPr lang="en-US" smtClean="0"/>
              <a:t>25 October 2025</a:t>
            </a:fld>
            <a:endParaRPr lang="en-IN"/>
          </a:p>
        </p:txBody>
      </p:sp>
      <p:sp>
        <p:nvSpPr>
          <p:cNvPr id="5" name="Footer Placeholder 4">
            <a:extLst>
              <a:ext uri="{FF2B5EF4-FFF2-40B4-BE49-F238E27FC236}">
                <a16:creationId xmlns:a16="http://schemas.microsoft.com/office/drawing/2014/main" id="{F2B3A21D-493F-4B42-85B4-BCE5E8F9299D}"/>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8" name="Text Placeholder 2">
            <a:extLst>
              <a:ext uri="{FF2B5EF4-FFF2-40B4-BE49-F238E27FC236}">
                <a16:creationId xmlns:a16="http://schemas.microsoft.com/office/drawing/2014/main" id="{0FC3EC46-D295-425C-8ED2-70D3C94626A0}"/>
              </a:ext>
            </a:extLst>
          </p:cNvPr>
          <p:cNvSpPr>
            <a:spLocks noGrp="1"/>
          </p:cNvSpPr>
          <p:nvPr>
            <p:ph idx="1"/>
          </p:nvPr>
        </p:nvSpPr>
        <p:spPr>
          <a:xfrm>
            <a:off x="457201" y="1137920"/>
            <a:ext cx="8229600" cy="4947920"/>
          </a:xfrm>
          <a:prstGeom prst="rect">
            <a:avLst/>
          </a:prstGeom>
        </p:spPr>
        <p:txBody>
          <a:bodyPr vert="horz" lIns="0" tIns="0" rIns="0" bIns="0" rtlCol="0" anchor="t" anchorCtr="0">
            <a:noAutofit/>
          </a:bodyPr>
          <a:lstStyle>
            <a:lvl1pPr>
              <a:defRPr sz="2000"/>
            </a:lvl1pPr>
            <a:lvl2pPr>
              <a:defRPr sz="18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6">
            <a:extLst>
              <a:ext uri="{FF2B5EF4-FFF2-40B4-BE49-F238E27FC236}">
                <a16:creationId xmlns:a16="http://schemas.microsoft.com/office/drawing/2014/main" id="{0533E77A-5E6B-4B4F-BC9F-749EF0CB924F}"/>
              </a:ext>
            </a:extLst>
          </p:cNvPr>
          <p:cNvSpPr>
            <a:spLocks noGrp="1"/>
          </p:cNvSpPr>
          <p:nvPr>
            <p:ph type="sldNum" sz="quarter" idx="12"/>
          </p:nvPr>
        </p:nvSpPr>
        <p:spPr>
          <a:xfrm>
            <a:off x="457201" y="6516456"/>
            <a:ext cx="663066" cy="180000"/>
          </a:xfrm>
          <a:prstGeom prst="rect">
            <a:avLst/>
          </a:prstGeom>
        </p:spPr>
        <p:txBody>
          <a:bodyPr/>
          <a:lstStyle/>
          <a:p>
            <a:fld id="{F1BC30E3-FFE5-4B91-AA19-87A149EBB9EE}" type="slidenum">
              <a:rPr smtClean="0"/>
              <a:pPr/>
              <a:t>‹Nº›</a:t>
            </a:fld>
            <a:endParaRPr/>
          </a:p>
        </p:txBody>
      </p:sp>
    </p:spTree>
    <p:extLst>
      <p:ext uri="{BB962C8B-B14F-4D97-AF65-F5344CB8AC3E}">
        <p14:creationId xmlns:p14="http://schemas.microsoft.com/office/powerpoint/2010/main" val="8078929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_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1" y="294200"/>
            <a:ext cx="8229600" cy="590400"/>
          </a:xfrm>
        </p:spPr>
        <p:txBody>
          <a:bodyPr/>
          <a:lstStyle>
            <a:lvl1pPr>
              <a:defRPr sz="1799">
                <a:solidFill>
                  <a:schemeClr val="bg1"/>
                </a:solidFill>
              </a:defRPr>
            </a:lvl1pPr>
          </a:lstStyle>
          <a:p>
            <a:r>
              <a:rPr lang="en-US"/>
              <a:t>Standard slide</a:t>
            </a:r>
            <a:endParaRPr lang="en-GB"/>
          </a:p>
        </p:txBody>
      </p:sp>
      <p:sp>
        <p:nvSpPr>
          <p:cNvPr id="3" name="Date Placeholder 2">
            <a:extLst>
              <a:ext uri="{FF2B5EF4-FFF2-40B4-BE49-F238E27FC236}">
                <a16:creationId xmlns:a16="http://schemas.microsoft.com/office/drawing/2014/main" id="{55AF1241-E9B6-4AFC-94DC-380325C3DEA4}"/>
              </a:ext>
            </a:extLst>
          </p:cNvPr>
          <p:cNvSpPr>
            <a:spLocks noGrp="1"/>
          </p:cNvSpPr>
          <p:nvPr>
            <p:ph type="dt" sz="half" idx="10"/>
          </p:nvPr>
        </p:nvSpPr>
        <p:spPr>
          <a:xfrm>
            <a:off x="2008048" y="6516456"/>
            <a:ext cx="1191258" cy="180000"/>
          </a:xfrm>
          <a:prstGeom prst="rect">
            <a:avLst/>
          </a:prstGeom>
        </p:spPr>
        <p:txBody>
          <a:bodyPr/>
          <a:lstStyle/>
          <a:p>
            <a:fld id="{17D657FC-BEB6-472D-B2FA-5939A6D4E9E2}" type="datetime3">
              <a:rPr lang="en-US" smtClean="0"/>
              <a:t>25 October 2025</a:t>
            </a:fld>
            <a:endParaRPr lang="en-IN"/>
          </a:p>
        </p:txBody>
      </p:sp>
      <p:sp>
        <p:nvSpPr>
          <p:cNvPr id="4" name="Footer Placeholder 3">
            <a:extLst>
              <a:ext uri="{FF2B5EF4-FFF2-40B4-BE49-F238E27FC236}">
                <a16:creationId xmlns:a16="http://schemas.microsoft.com/office/drawing/2014/main" id="{F7181A62-2FE8-40E2-AD71-A2FCBF45A1C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4434FE67-B066-4247-BB41-6FE7CE167E5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6841859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2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6146139" y="1"/>
            <a:ext cx="2997862" cy="6156104"/>
          </a:xfrm>
        </p:spPr>
        <p:txBody>
          <a:bodyPr/>
          <a:lstStyle/>
          <a:p>
            <a:r>
              <a:rPr lang="en-US"/>
              <a:t>Click icon to add picture</a:t>
            </a:r>
            <a:endParaRPr lang="en-IN"/>
          </a:p>
        </p:txBody>
      </p:sp>
      <p:sp>
        <p:nvSpPr>
          <p:cNvPr id="2" name="Title 1"/>
          <p:cNvSpPr>
            <a:spLocks noGrp="1"/>
          </p:cNvSpPr>
          <p:nvPr>
            <p:ph type="title"/>
          </p:nvPr>
        </p:nvSpPr>
        <p:spPr>
          <a:xfrm>
            <a:off x="457201" y="294200"/>
            <a:ext cx="558041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457200" y="1137921"/>
            <a:ext cx="5471882" cy="873760"/>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57201" y="2311401"/>
            <a:ext cx="2683690" cy="384470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2" name="Content Placeholder 2">
            <a:extLst>
              <a:ext uri="{FF2B5EF4-FFF2-40B4-BE49-F238E27FC236}">
                <a16:creationId xmlns:a16="http://schemas.microsoft.com/office/drawing/2014/main" id="{0C7BD71A-882B-40FB-A05F-48ECC69FF73D}"/>
              </a:ext>
            </a:extLst>
          </p:cNvPr>
          <p:cNvSpPr>
            <a:spLocks noGrp="1"/>
          </p:cNvSpPr>
          <p:nvPr>
            <p:ph idx="12" hasCustomPrompt="1"/>
          </p:nvPr>
        </p:nvSpPr>
        <p:spPr>
          <a:xfrm>
            <a:off x="3245392" y="2311402"/>
            <a:ext cx="2683690" cy="1254759"/>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4" name="Content Placeholder 2">
            <a:extLst>
              <a:ext uri="{FF2B5EF4-FFF2-40B4-BE49-F238E27FC236}">
                <a16:creationId xmlns:a16="http://schemas.microsoft.com/office/drawing/2014/main" id="{D87D58C8-1517-42AA-8B2A-E449A3F6F028}"/>
              </a:ext>
            </a:extLst>
          </p:cNvPr>
          <p:cNvSpPr>
            <a:spLocks noGrp="1"/>
          </p:cNvSpPr>
          <p:nvPr>
            <p:ph idx="13" hasCustomPrompt="1"/>
          </p:nvPr>
        </p:nvSpPr>
        <p:spPr>
          <a:xfrm>
            <a:off x="3245392" y="4236721"/>
            <a:ext cx="2683690" cy="1944160"/>
          </a:xfrm>
        </p:spPr>
        <p:txBody>
          <a:bodyPr numCol="1"/>
          <a:lstStyle>
            <a:lvl1pPr marL="0" indent="0">
              <a:buNone/>
              <a:defRPr sz="1349">
                <a:solidFill>
                  <a:schemeClr val="bg1"/>
                </a:solidFill>
                <a:latin typeface="Georgia" panose="02040502050405020303" pitchFamily="18" charset="0"/>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Quote</a:t>
            </a:r>
          </a:p>
        </p:txBody>
      </p:sp>
      <p:sp>
        <p:nvSpPr>
          <p:cNvPr id="10" name="Line 10">
            <a:extLst>
              <a:ext uri="{FF2B5EF4-FFF2-40B4-BE49-F238E27FC236}">
                <a16:creationId xmlns:a16="http://schemas.microsoft.com/office/drawing/2014/main" id="{229C318B-FAE0-4A50-A714-607EF622AFB9}"/>
              </a:ext>
            </a:extLst>
          </p:cNvPr>
          <p:cNvSpPr>
            <a:spLocks noChangeShapeType="1"/>
          </p:cNvSpPr>
          <p:nvPr userDrawn="1"/>
        </p:nvSpPr>
        <p:spPr bwMode="auto">
          <a:xfrm>
            <a:off x="457201" y="907750"/>
            <a:ext cx="5593403"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6C19BF30-77AC-4AB5-8632-BF71395C23EE}"/>
              </a:ext>
            </a:extLst>
          </p:cNvPr>
          <p:cNvSpPr>
            <a:spLocks noGrp="1"/>
          </p:cNvSpPr>
          <p:nvPr>
            <p:ph type="dt" sz="half" idx="14"/>
          </p:nvPr>
        </p:nvSpPr>
        <p:spPr>
          <a:xfrm>
            <a:off x="2008048" y="6516456"/>
            <a:ext cx="1191258" cy="180000"/>
          </a:xfrm>
          <a:prstGeom prst="rect">
            <a:avLst/>
          </a:prstGeom>
        </p:spPr>
        <p:txBody>
          <a:bodyPr/>
          <a:lstStyle/>
          <a:p>
            <a:fld id="{A42C7B75-070E-4FA8-81AA-5D744EC27B20}" type="datetime3">
              <a:rPr lang="en-US" smtClean="0"/>
              <a:t>25 October 2025</a:t>
            </a:fld>
            <a:endParaRPr lang="en-IN"/>
          </a:p>
        </p:txBody>
      </p:sp>
      <p:sp>
        <p:nvSpPr>
          <p:cNvPr id="6" name="Footer Placeholder 5">
            <a:extLst>
              <a:ext uri="{FF2B5EF4-FFF2-40B4-BE49-F238E27FC236}">
                <a16:creationId xmlns:a16="http://schemas.microsoft.com/office/drawing/2014/main" id="{CC54475C-10CE-4EB1-B9D2-1AD083DB73E8}"/>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559A6C31-E14E-4A28-A9E9-2D347271C86F}"/>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1235733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0" y="1"/>
            <a:ext cx="1787414" cy="6857999"/>
          </a:xfrm>
        </p:spPr>
        <p:txBody>
          <a:bodyPr/>
          <a:lstStyle/>
          <a:p>
            <a:r>
              <a:rPr lang="en-US"/>
              <a:t>Click icon to add picture</a:t>
            </a:r>
            <a:endParaRPr lang="en-IN"/>
          </a:p>
        </p:txBody>
      </p:sp>
      <p:sp>
        <p:nvSpPr>
          <p:cNvPr id="2" name="Title 1"/>
          <p:cNvSpPr>
            <a:spLocks noGrp="1"/>
          </p:cNvSpPr>
          <p:nvPr>
            <p:ph type="title"/>
          </p:nvPr>
        </p:nvSpPr>
        <p:spPr>
          <a:xfrm>
            <a:off x="2020418" y="294200"/>
            <a:ext cx="6665528" cy="590400"/>
          </a:xfrm>
        </p:spPr>
        <p:txBody>
          <a:bodyPr/>
          <a:lstStyle>
            <a:lvl1pPr>
              <a:defRPr sz="1799">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2020417" y="1137921"/>
            <a:ext cx="2056091" cy="5018184"/>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293076" y="1137921"/>
            <a:ext cx="2101787" cy="501818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23" name="Content Placeholder 2">
            <a:extLst>
              <a:ext uri="{FF2B5EF4-FFF2-40B4-BE49-F238E27FC236}">
                <a16:creationId xmlns:a16="http://schemas.microsoft.com/office/drawing/2014/main" id="{6FF4A6F8-D9C6-4FEE-9324-5200D308BB1F}"/>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0" name="Content Placeholder 2">
            <a:extLst>
              <a:ext uri="{FF2B5EF4-FFF2-40B4-BE49-F238E27FC236}">
                <a16:creationId xmlns:a16="http://schemas.microsoft.com/office/drawing/2014/main" id="{0FD13F91-AFC9-4CB0-B48E-B4031BDF7D7E}"/>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4" name="Date Placeholder 3">
            <a:extLst>
              <a:ext uri="{FF2B5EF4-FFF2-40B4-BE49-F238E27FC236}">
                <a16:creationId xmlns:a16="http://schemas.microsoft.com/office/drawing/2014/main" id="{A358BEC6-81BD-4A6C-A6CF-94332742F93B}"/>
              </a:ext>
            </a:extLst>
          </p:cNvPr>
          <p:cNvSpPr>
            <a:spLocks noGrp="1"/>
          </p:cNvSpPr>
          <p:nvPr>
            <p:ph type="dt" sz="half" idx="13"/>
          </p:nvPr>
        </p:nvSpPr>
        <p:spPr>
          <a:xfrm>
            <a:off x="2008048" y="6516456"/>
            <a:ext cx="1191258" cy="180000"/>
          </a:xfrm>
          <a:prstGeom prst="rect">
            <a:avLst/>
          </a:prstGeom>
        </p:spPr>
        <p:txBody>
          <a:bodyPr/>
          <a:lstStyle/>
          <a:p>
            <a:fld id="{6CBCD5F7-0DF9-4123-86DA-C7F0BF0B7B5C}" type="datetime3">
              <a:rPr lang="en-US" smtClean="0"/>
              <a:t>25 October 2025</a:t>
            </a:fld>
            <a:endParaRPr lang="en-IN"/>
          </a:p>
        </p:txBody>
      </p:sp>
      <p:sp>
        <p:nvSpPr>
          <p:cNvPr id="6" name="Footer Placeholder 5">
            <a:extLst>
              <a:ext uri="{FF2B5EF4-FFF2-40B4-BE49-F238E27FC236}">
                <a16:creationId xmlns:a16="http://schemas.microsoft.com/office/drawing/2014/main" id="{04661FBF-9B0D-493C-BE46-3C702E0F65AB}"/>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91C1F439-4CB5-472E-B792-D16C6415352A}"/>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4229727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spcBef>
                <a:spcPts val="0"/>
              </a:spcBef>
              <a:buNone/>
              <a:defRPr>
                <a:solidFill>
                  <a:schemeClr val="bg1"/>
                </a:solidFill>
              </a:defRPr>
            </a:lvl1pPr>
            <a:lvl2pPr marL="0" indent="0">
              <a:spcBef>
                <a:spcPts val="0"/>
              </a:spcBef>
              <a:buNone/>
              <a:defRPr sz="1349">
                <a:solidFill>
                  <a:schemeClr val="bg1"/>
                </a:solidFill>
              </a:defRPr>
            </a:lvl2pPr>
            <a:lvl3pPr marL="0" indent="0">
              <a:spcBef>
                <a:spcPts val="0"/>
              </a:spcBef>
              <a:buNone/>
              <a:defRPr sz="1199">
                <a:solidFill>
                  <a:schemeClr val="bg1"/>
                </a:solidFill>
              </a:defRPr>
            </a:lvl3pPr>
            <a:lvl4pPr marL="0" indent="0">
              <a:spcBef>
                <a:spcPts val="0"/>
              </a:spcBef>
              <a:buNone/>
              <a:defRPr sz="1049">
                <a:solidFill>
                  <a:schemeClr val="bg1"/>
                </a:solidFill>
              </a:defRPr>
            </a:lvl4pPr>
            <a:lvl5pPr marL="0" indent="0">
              <a:spcBef>
                <a:spcPts val="0"/>
              </a:spcBef>
              <a:buNone/>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Line 10">
            <a:extLst>
              <a:ext uri="{FF2B5EF4-FFF2-40B4-BE49-F238E27FC236}">
                <a16:creationId xmlns:a16="http://schemas.microsoft.com/office/drawing/2014/main" id="{EAD7805E-FA43-4FE6-B59E-9A440183B7B9}"/>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BED3198B-8C42-45EB-99DF-C3F1A2ABCB7C}"/>
              </a:ext>
            </a:extLst>
          </p:cNvPr>
          <p:cNvSpPr>
            <a:spLocks noGrp="1"/>
          </p:cNvSpPr>
          <p:nvPr>
            <p:ph type="dt" sz="half" idx="10"/>
          </p:nvPr>
        </p:nvSpPr>
        <p:spPr>
          <a:xfrm>
            <a:off x="2008048" y="6516456"/>
            <a:ext cx="1191258" cy="180000"/>
          </a:xfrm>
          <a:prstGeom prst="rect">
            <a:avLst/>
          </a:prstGeom>
        </p:spPr>
        <p:txBody>
          <a:bodyPr/>
          <a:lstStyle/>
          <a:p>
            <a:fld id="{E7845ABC-A91F-4289-9C66-23D8A5B14269}" type="datetime3">
              <a:rPr lang="en-US" smtClean="0"/>
              <a:t>25 October 2025</a:t>
            </a:fld>
            <a:endParaRPr lang="en-IN"/>
          </a:p>
        </p:txBody>
      </p:sp>
      <p:sp>
        <p:nvSpPr>
          <p:cNvPr id="5" name="Footer Placeholder 4">
            <a:extLst>
              <a:ext uri="{FF2B5EF4-FFF2-40B4-BE49-F238E27FC236}">
                <a16:creationId xmlns:a16="http://schemas.microsoft.com/office/drawing/2014/main" id="{655268C3-3843-40FF-9263-125A8E57D4B7}"/>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E43DE6C9-5E0D-49AD-8BBE-CFF57149B3D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8275517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264463" y="2851522"/>
            <a:ext cx="3334113" cy="1202318"/>
          </a:xfrm>
        </p:spPr>
        <p:txBody>
          <a:bodyPr vert="horz" lIns="0" tIns="0" rIns="0" bIns="0" rtlCol="0" anchor="ctr" anchorCtr="0">
            <a:noAutofit/>
          </a:bodyPr>
          <a:lstStyle>
            <a:lvl1pPr marL="0" indent="0">
              <a:buNone/>
              <a:defRPr kumimoji="0" lang="en-IN" sz="2699"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C2EF7B21-823B-4C1B-B44E-8C28E4ECCA2C}"/>
              </a:ext>
            </a:extLst>
          </p:cNvPr>
          <p:cNvSpPr>
            <a:spLocks noGrp="1"/>
          </p:cNvSpPr>
          <p:nvPr>
            <p:ph type="dt" sz="half" idx="11"/>
          </p:nvPr>
        </p:nvSpPr>
        <p:spPr>
          <a:xfrm>
            <a:off x="2008048" y="6516456"/>
            <a:ext cx="1191258" cy="180000"/>
          </a:xfrm>
          <a:prstGeom prst="rect">
            <a:avLst/>
          </a:prstGeom>
        </p:spPr>
        <p:txBody>
          <a:bodyPr/>
          <a:lstStyle/>
          <a:p>
            <a:fld id="{9741E2ED-6E26-46A5-B0CB-000051BE0FA0}" type="datetime3">
              <a:rPr lang="en-US" smtClean="0"/>
              <a:t>25 October 2025</a:t>
            </a:fld>
            <a:endParaRPr lang="en-IN"/>
          </a:p>
        </p:txBody>
      </p:sp>
      <p:sp>
        <p:nvSpPr>
          <p:cNvPr id="3" name="Footer Placeholder 2">
            <a:extLst>
              <a:ext uri="{FF2B5EF4-FFF2-40B4-BE49-F238E27FC236}">
                <a16:creationId xmlns:a16="http://schemas.microsoft.com/office/drawing/2014/main" id="{63CE9737-42F0-4F0F-A932-7FE9D402AE1F}"/>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7F99A6E3-8A4A-4FC9-88A7-DFA9B43FF9FF}"/>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722184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6" name="Line 10">
            <a:extLst>
              <a:ext uri="{FF2B5EF4-FFF2-40B4-BE49-F238E27FC236}">
                <a16:creationId xmlns:a16="http://schemas.microsoft.com/office/drawing/2014/main" id="{70E64C6A-78AE-4547-94F4-A7E658DB2EFB}"/>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ECE7A319-28F8-4E6B-8249-40111354BC6F}"/>
              </a:ext>
            </a:extLst>
          </p:cNvPr>
          <p:cNvSpPr>
            <a:spLocks noGrp="1"/>
          </p:cNvSpPr>
          <p:nvPr>
            <p:ph type="dt" sz="half" idx="10"/>
          </p:nvPr>
        </p:nvSpPr>
        <p:spPr>
          <a:xfrm>
            <a:off x="2008048" y="6516456"/>
            <a:ext cx="1191258" cy="180000"/>
          </a:xfrm>
          <a:prstGeom prst="rect">
            <a:avLst/>
          </a:prstGeom>
        </p:spPr>
        <p:txBody>
          <a:bodyPr/>
          <a:lstStyle/>
          <a:p>
            <a:fld id="{565D5F12-9236-45E8-96D1-F6A2C4A63F39}" type="datetime3">
              <a:rPr lang="en-US" smtClean="0"/>
              <a:t>25 October 2025</a:t>
            </a:fld>
            <a:endParaRPr lang="en-IN"/>
          </a:p>
        </p:txBody>
      </p:sp>
      <p:sp>
        <p:nvSpPr>
          <p:cNvPr id="5" name="Footer Placeholder 4">
            <a:extLst>
              <a:ext uri="{FF2B5EF4-FFF2-40B4-BE49-F238E27FC236}">
                <a16:creationId xmlns:a16="http://schemas.microsoft.com/office/drawing/2014/main" id="{F2B3A21D-493F-4B42-85B4-BCE5E8F9299D}"/>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DC0E1552-BF13-453D-A76C-3B49D9C85708}"/>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
        <p:nvSpPr>
          <p:cNvPr id="8" name="Text Placeholder 2">
            <a:extLst>
              <a:ext uri="{FF2B5EF4-FFF2-40B4-BE49-F238E27FC236}">
                <a16:creationId xmlns:a16="http://schemas.microsoft.com/office/drawing/2014/main" id="{0FC3EC46-D295-425C-8ED2-70D3C94626A0}"/>
              </a:ext>
            </a:extLst>
          </p:cNvPr>
          <p:cNvSpPr>
            <a:spLocks noGrp="1"/>
          </p:cNvSpPr>
          <p:nvPr>
            <p:ph idx="1"/>
          </p:nvPr>
        </p:nvSpPr>
        <p:spPr>
          <a:xfrm>
            <a:off x="457201" y="1137920"/>
            <a:ext cx="8229600" cy="4947920"/>
          </a:xfrm>
          <a:prstGeom prst="rect">
            <a:avLst/>
          </a:prstGeom>
        </p:spPr>
        <p:txBody>
          <a:bodyPr vert="horz" lIns="0" tIns="0" rIns="0" bIns="0" rtlCol="0" anchor="t" anchorCtr="0">
            <a:noAutofit/>
          </a:bodyPr>
          <a:lstStyle>
            <a:lvl1pPr>
              <a:defRPr sz="2000"/>
            </a:lvl1pPr>
            <a:lvl2pPr>
              <a:defRPr sz="18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283447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2_Standard slide_no bullet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28F8CDB-776D-4811-AE2C-217236ECDECA}"/>
              </a:ext>
            </a:extLst>
          </p:cNvPr>
          <p:cNvSpPr>
            <a:spLocks noGrp="1"/>
          </p:cNvSpPr>
          <p:nvPr>
            <p:ph type="pic" sz="quarter" idx="12"/>
          </p:nvPr>
        </p:nvSpPr>
        <p:spPr>
          <a:xfrm>
            <a:off x="4667954" y="0"/>
            <a:ext cx="4476046" cy="6858000"/>
          </a:xfrm>
        </p:spPr>
        <p:txBody>
          <a:bodyPr/>
          <a:lstStyle/>
          <a:p>
            <a:r>
              <a:rPr lang="en-US"/>
              <a:t>Click icon to add picture</a:t>
            </a:r>
            <a:endParaRPr lang="en-IN"/>
          </a:p>
        </p:txBody>
      </p:sp>
      <p:sp>
        <p:nvSpPr>
          <p:cNvPr id="5" name="Text Placeholder 4">
            <a:extLst>
              <a:ext uri="{FF2B5EF4-FFF2-40B4-BE49-F238E27FC236}">
                <a16:creationId xmlns:a16="http://schemas.microsoft.com/office/drawing/2014/main" id="{626E96BA-E9E4-496B-8CA5-6DA27B8AD7E4}"/>
              </a:ext>
            </a:extLst>
          </p:cNvPr>
          <p:cNvSpPr>
            <a:spLocks noGrp="1"/>
          </p:cNvSpPr>
          <p:nvPr>
            <p:ph type="body" sz="quarter" idx="10" hasCustomPrompt="1"/>
          </p:nvPr>
        </p:nvSpPr>
        <p:spPr>
          <a:xfrm>
            <a:off x="277135" y="2578743"/>
            <a:ext cx="3401698" cy="1055708"/>
          </a:xfrm>
        </p:spPr>
        <p:txBody>
          <a:bodyPr/>
          <a:lstStyle>
            <a:lvl1pPr marL="0" indent="0">
              <a:buNone/>
              <a:defRPr sz="2249"/>
            </a:lvl1pPr>
          </a:lstStyle>
          <a:p>
            <a:pPr lvl="0"/>
            <a:r>
              <a:rPr lang="en-IN"/>
              <a:t>Chapter Title</a:t>
            </a:r>
          </a:p>
          <a:p>
            <a:pPr lvl="0"/>
            <a:r>
              <a:rPr lang="en-IN"/>
              <a:t>EY Interstate Light</a:t>
            </a:r>
          </a:p>
        </p:txBody>
      </p:sp>
      <p:sp>
        <p:nvSpPr>
          <p:cNvPr id="14" name="Text Placeholder 4">
            <a:extLst>
              <a:ext uri="{FF2B5EF4-FFF2-40B4-BE49-F238E27FC236}">
                <a16:creationId xmlns:a16="http://schemas.microsoft.com/office/drawing/2014/main" id="{1173C8A3-BA2F-497B-A214-45B02D73AF20}"/>
              </a:ext>
            </a:extLst>
          </p:cNvPr>
          <p:cNvSpPr>
            <a:spLocks noGrp="1"/>
          </p:cNvSpPr>
          <p:nvPr>
            <p:ph type="body" sz="quarter" idx="11" hasCustomPrompt="1"/>
          </p:nvPr>
        </p:nvSpPr>
        <p:spPr>
          <a:xfrm>
            <a:off x="277135" y="3840384"/>
            <a:ext cx="3401698" cy="1055708"/>
          </a:xfrm>
        </p:spPr>
        <p:txBody>
          <a:bodyPr/>
          <a:lstStyle>
            <a:lvl1pPr marL="0" indent="0">
              <a:buNone/>
              <a:defRPr sz="1199"/>
            </a:lvl1pPr>
          </a:lstStyle>
          <a:p>
            <a:pPr lvl="0"/>
            <a:r>
              <a:rPr lang="en-IN"/>
              <a:t>text</a:t>
            </a:r>
          </a:p>
        </p:txBody>
      </p:sp>
      <p:sp>
        <p:nvSpPr>
          <p:cNvPr id="2" name="Date Placeholder 1">
            <a:extLst>
              <a:ext uri="{FF2B5EF4-FFF2-40B4-BE49-F238E27FC236}">
                <a16:creationId xmlns:a16="http://schemas.microsoft.com/office/drawing/2014/main" id="{4D2273DE-A8FD-43F9-A3D9-68970B4AF5D1}"/>
              </a:ext>
            </a:extLst>
          </p:cNvPr>
          <p:cNvSpPr>
            <a:spLocks noGrp="1"/>
          </p:cNvSpPr>
          <p:nvPr>
            <p:ph type="dt" sz="half" idx="13"/>
          </p:nvPr>
        </p:nvSpPr>
        <p:spPr>
          <a:xfrm>
            <a:off x="2008048" y="6516456"/>
            <a:ext cx="1191258" cy="180000"/>
          </a:xfrm>
          <a:prstGeom prst="rect">
            <a:avLst/>
          </a:prstGeom>
        </p:spPr>
        <p:txBody>
          <a:bodyPr/>
          <a:lstStyle/>
          <a:p>
            <a:fld id="{B9CCEE76-ADAC-4C09-B6FF-B7180031AC22}" type="datetime3">
              <a:rPr lang="en-US" smtClean="0"/>
              <a:t>25 October 2025</a:t>
            </a:fld>
            <a:endParaRPr lang="en-IN"/>
          </a:p>
        </p:txBody>
      </p:sp>
      <p:sp>
        <p:nvSpPr>
          <p:cNvPr id="3" name="Footer Placeholder 2">
            <a:extLst>
              <a:ext uri="{FF2B5EF4-FFF2-40B4-BE49-F238E27FC236}">
                <a16:creationId xmlns:a16="http://schemas.microsoft.com/office/drawing/2014/main" id="{302AE062-2E23-4013-8660-9CF8B9A843F5}"/>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5D2FDE-84B3-4A82-878F-6285E65B1635}"/>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9309720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137921"/>
            <a:ext cx="3716193" cy="4267457"/>
          </a:xfrm>
        </p:spPr>
        <p:txBody>
          <a:bodyPr/>
          <a:lstStyle/>
          <a:p>
            <a:r>
              <a:rPr lang="en-US"/>
              <a:t>Click icon to add table</a:t>
            </a:r>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541864" y="3813288"/>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541864" y="4055931"/>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4" y="3578084"/>
            <a:ext cx="777600" cy="778959"/>
          </a:xfrm>
          <a:prstGeom prst="ellipse">
            <a:avLst/>
          </a:prstGeom>
        </p:spPr>
        <p:txBody>
          <a:bodyPr anchor="ctr"/>
          <a:lstStyle>
            <a:lvl1pPr marL="0" indent="0" algn="ctr">
              <a:buNone/>
              <a:defRPr sz="675">
                <a:solidFill>
                  <a:schemeClr val="bg1"/>
                </a:solidFill>
              </a:defRPr>
            </a:lvl1pPr>
          </a:lstStyle>
          <a:p>
            <a:r>
              <a:rPr lang="en-US"/>
              <a:t>Click icon to add picture</a:t>
            </a:r>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137921"/>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635009"/>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16" name="Line 10">
            <a:extLst>
              <a:ext uri="{FF2B5EF4-FFF2-40B4-BE49-F238E27FC236}">
                <a16:creationId xmlns:a16="http://schemas.microsoft.com/office/drawing/2014/main" id="{C37BF1DE-E4E1-40C4-B510-30A0AC8ABDB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3" name="Date Placeholder 2">
            <a:extLst>
              <a:ext uri="{FF2B5EF4-FFF2-40B4-BE49-F238E27FC236}">
                <a16:creationId xmlns:a16="http://schemas.microsoft.com/office/drawing/2014/main" id="{5F1D44C6-2A68-4AD7-9CC8-54BCF1002719}"/>
              </a:ext>
            </a:extLst>
          </p:cNvPr>
          <p:cNvSpPr>
            <a:spLocks noGrp="1"/>
          </p:cNvSpPr>
          <p:nvPr>
            <p:ph type="dt" sz="half" idx="19"/>
          </p:nvPr>
        </p:nvSpPr>
        <p:spPr>
          <a:xfrm>
            <a:off x="2008048" y="6516456"/>
            <a:ext cx="1191258" cy="180000"/>
          </a:xfrm>
          <a:prstGeom prst="rect">
            <a:avLst/>
          </a:prstGeom>
        </p:spPr>
        <p:txBody>
          <a:bodyPr/>
          <a:lstStyle/>
          <a:p>
            <a:fld id="{9664C035-6A58-4B86-A7B1-540D1C3A5C34}" type="datetime3">
              <a:rPr lang="en-US" smtClean="0"/>
              <a:t>25 October 2025</a:t>
            </a:fld>
            <a:endParaRPr lang="en-IN"/>
          </a:p>
        </p:txBody>
      </p:sp>
      <p:sp>
        <p:nvSpPr>
          <p:cNvPr id="4" name="Footer Placeholder 3">
            <a:extLst>
              <a:ext uri="{FF2B5EF4-FFF2-40B4-BE49-F238E27FC236}">
                <a16:creationId xmlns:a16="http://schemas.microsoft.com/office/drawing/2014/main" id="{E62191FF-C540-403B-944B-8EC413F39BAA}"/>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FC910440-F38E-4BBB-A6D3-3297528ECACE}"/>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9302127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2" name="Date Placeholder 1">
            <a:extLst>
              <a:ext uri="{FF2B5EF4-FFF2-40B4-BE49-F238E27FC236}">
                <a16:creationId xmlns:a16="http://schemas.microsoft.com/office/drawing/2014/main" id="{B8A3025C-3438-4F2B-8F2C-C1B75E95834B}"/>
              </a:ext>
            </a:extLst>
          </p:cNvPr>
          <p:cNvSpPr>
            <a:spLocks noGrp="1"/>
          </p:cNvSpPr>
          <p:nvPr>
            <p:ph type="dt" sz="half" idx="10"/>
          </p:nvPr>
        </p:nvSpPr>
        <p:spPr>
          <a:xfrm>
            <a:off x="2008048" y="6516456"/>
            <a:ext cx="1191258" cy="180000"/>
          </a:xfrm>
          <a:prstGeom prst="rect">
            <a:avLst/>
          </a:prstGeom>
        </p:spPr>
        <p:txBody>
          <a:bodyPr/>
          <a:lstStyle/>
          <a:p>
            <a:fld id="{CAE98AB9-6E37-47C1-9D85-4203001C89FC}" type="datetime3">
              <a:rPr lang="en-US" smtClean="0"/>
              <a:t>25 October 2025</a:t>
            </a:fld>
            <a:endParaRPr lang="en-IN"/>
          </a:p>
        </p:txBody>
      </p:sp>
      <p:sp>
        <p:nvSpPr>
          <p:cNvPr id="3" name="Footer Placeholder 2">
            <a:extLst>
              <a:ext uri="{FF2B5EF4-FFF2-40B4-BE49-F238E27FC236}">
                <a16:creationId xmlns:a16="http://schemas.microsoft.com/office/drawing/2014/main" id="{464889EE-A272-4972-94F8-C2BB4522732C}"/>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F997A7D4-D39D-42B7-9480-78FE2F6F90D3}"/>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8971333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3" name="Text Placeholder 6">
            <a:extLst>
              <a:ext uri="{FF2B5EF4-FFF2-40B4-BE49-F238E27FC236}">
                <a16:creationId xmlns:a16="http://schemas.microsoft.com/office/drawing/2014/main" id="{BD7B1EAA-D62E-426F-9D29-F674CEB29C31}"/>
              </a:ext>
            </a:extLst>
          </p:cNvPr>
          <p:cNvSpPr>
            <a:spLocks noGrp="1"/>
          </p:cNvSpPr>
          <p:nvPr>
            <p:ph type="body" sz="quarter" idx="10"/>
          </p:nvPr>
        </p:nvSpPr>
        <p:spPr>
          <a:xfrm>
            <a:off x="1926000" y="2060235"/>
            <a:ext cx="5292000" cy="3025522"/>
          </a:xfrm>
        </p:spPr>
        <p:txBody>
          <a:bodyPr lIns="0" tIns="0" rIns="0" bIns="0">
            <a:noAutofit/>
          </a:bodyPr>
          <a:lstStyle>
            <a:lvl1pPr marL="0" indent="0" algn="ctr">
              <a:buNone/>
              <a:defRPr lang="en-US" sz="2800" dirty="0" smtClean="0">
                <a:latin typeface="Georgia" panose="02040502050405020303" pitchFamily="18" charset="0"/>
              </a:defRPr>
            </a:lvl1pPr>
          </a:lstStyle>
          <a:p>
            <a:pPr marL="356616" lvl="0" indent="-356616" algn="ctr">
              <a:spcBef>
                <a:spcPts val="0"/>
              </a:spcBef>
            </a:pPr>
            <a:r>
              <a:rPr lang="en-US"/>
              <a:t>Edit Master text styles</a:t>
            </a:r>
          </a:p>
        </p:txBody>
      </p:sp>
      <p:sp>
        <p:nvSpPr>
          <p:cNvPr id="5" name="Text Placeholder 6">
            <a:extLst>
              <a:ext uri="{FF2B5EF4-FFF2-40B4-BE49-F238E27FC236}">
                <a16:creationId xmlns:a16="http://schemas.microsoft.com/office/drawing/2014/main" id="{C43D8C34-69FC-4DEE-BC95-D2F629475EBD}"/>
              </a:ext>
            </a:extLst>
          </p:cNvPr>
          <p:cNvSpPr>
            <a:spLocks noGrp="1"/>
          </p:cNvSpPr>
          <p:nvPr>
            <p:ph type="body" sz="quarter" idx="11" hasCustomPrompt="1"/>
          </p:nvPr>
        </p:nvSpPr>
        <p:spPr>
          <a:xfrm>
            <a:off x="1926000" y="5516838"/>
            <a:ext cx="5292000" cy="316838"/>
          </a:xfrm>
        </p:spPr>
        <p:txBody>
          <a:bodyPr lIns="0" tIns="0" rIns="0" bIns="0">
            <a:noAutofit/>
          </a:bodyPr>
          <a:lstStyle>
            <a:lvl1pPr marL="0" indent="0" algn="ctr">
              <a:buNone/>
              <a:defRPr lang="en-US" sz="1600" dirty="0" smtClean="0">
                <a:solidFill>
                  <a:srgbClr val="FFE600"/>
                </a:solidFill>
                <a:latin typeface="+mn-lt"/>
              </a:defRPr>
            </a:lvl1pPr>
          </a:lstStyle>
          <a:p>
            <a:pPr marL="356616" lvl="0" indent="-356616" algn="ctr">
              <a:spcBef>
                <a:spcPts val="0"/>
              </a:spcBef>
              <a:spcAft>
                <a:spcPts val="600"/>
              </a:spcAft>
            </a:pPr>
            <a:r>
              <a:rPr lang="en-US"/>
              <a:t>Name Surname</a:t>
            </a:r>
          </a:p>
        </p:txBody>
      </p:sp>
      <p:sp>
        <p:nvSpPr>
          <p:cNvPr id="6" name="Text Placeholder 6">
            <a:extLst>
              <a:ext uri="{FF2B5EF4-FFF2-40B4-BE49-F238E27FC236}">
                <a16:creationId xmlns:a16="http://schemas.microsoft.com/office/drawing/2014/main" id="{8E78FCBB-C01D-4FF8-828E-0E27552CA9CC}"/>
              </a:ext>
            </a:extLst>
          </p:cNvPr>
          <p:cNvSpPr>
            <a:spLocks noGrp="1"/>
          </p:cNvSpPr>
          <p:nvPr>
            <p:ph type="body" sz="quarter" idx="12" hasCustomPrompt="1"/>
          </p:nvPr>
        </p:nvSpPr>
        <p:spPr>
          <a:xfrm>
            <a:off x="1926000" y="5828877"/>
            <a:ext cx="5292000" cy="316838"/>
          </a:xfrm>
        </p:spPr>
        <p:txBody>
          <a:bodyPr vert="horz" lIns="0" tIns="0" rIns="0" bIns="0" rtlCol="0" anchor="t" anchorCtr="0">
            <a:noAutofit/>
          </a:bodyPr>
          <a:lstStyle>
            <a:lvl1pPr marL="0" indent="0" algn="ctr">
              <a:buNone/>
              <a:defRPr lang="en-US" sz="1600" dirty="0" smtClean="0">
                <a:latin typeface="+mn-lt"/>
              </a:defRPr>
            </a:lvl1pPr>
          </a:lstStyle>
          <a:p>
            <a:pPr marL="356616" lvl="0" indent="-356616" algn="ctr">
              <a:spcBef>
                <a:spcPts val="0"/>
              </a:spcBef>
              <a:spcAft>
                <a:spcPts val="600"/>
              </a:spcAft>
            </a:pPr>
            <a:r>
              <a:rPr lang="en-US"/>
              <a:t>Job Title</a:t>
            </a:r>
          </a:p>
        </p:txBody>
      </p:sp>
      <p:sp>
        <p:nvSpPr>
          <p:cNvPr id="7" name="Text Placeholder 11">
            <a:extLst>
              <a:ext uri="{FF2B5EF4-FFF2-40B4-BE49-F238E27FC236}">
                <a16:creationId xmlns:a16="http://schemas.microsoft.com/office/drawing/2014/main" id="{0AD41D48-C813-4F78-A2C8-0758D2B7DC18}"/>
              </a:ext>
            </a:extLst>
          </p:cNvPr>
          <p:cNvSpPr txBox="1">
            <a:spLocks/>
          </p:cNvSpPr>
          <p:nvPr userDrawn="1"/>
        </p:nvSpPr>
        <p:spPr>
          <a:xfrm>
            <a:off x="3402806" y="979787"/>
            <a:ext cx="2338388" cy="882687"/>
          </a:xfrm>
          <a:prstGeom prst="rect">
            <a:avLst/>
          </a:prstGeom>
        </p:spPr>
        <p:txBody>
          <a:bodyPr lIns="0" tIns="0" rIns="0" bIns="0">
            <a:noAutofit/>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200">
                <a:solidFill>
                  <a:schemeClr val="tx2"/>
                </a:solidFill>
                <a:latin typeface="Georgia" panose="02040502050405020303" pitchFamily="18" charset="0"/>
              </a:rPr>
              <a:t>“ </a:t>
            </a:r>
          </a:p>
        </p:txBody>
      </p:sp>
    </p:spTree>
    <p:extLst>
      <p:ext uri="{BB962C8B-B14F-4D97-AF65-F5344CB8AC3E}">
        <p14:creationId xmlns:p14="http://schemas.microsoft.com/office/powerpoint/2010/main" val="21392661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7" name="Text Placeholder 11">
            <a:extLst>
              <a:ext uri="{FF2B5EF4-FFF2-40B4-BE49-F238E27FC236}">
                <a16:creationId xmlns:a16="http://schemas.microsoft.com/office/drawing/2014/main" id="{8FBE9395-9BF1-4306-9F29-1F8E92C9F8DB}"/>
              </a:ext>
            </a:extLst>
          </p:cNvPr>
          <p:cNvSpPr txBox="1">
            <a:spLocks/>
          </p:cNvSpPr>
          <p:nvPr userDrawn="1"/>
        </p:nvSpPr>
        <p:spPr>
          <a:xfrm>
            <a:off x="375751" y="1488927"/>
            <a:ext cx="2338388" cy="858838"/>
          </a:xfrm>
          <a:prstGeom prst="rect">
            <a:avLst/>
          </a:prstGeom>
        </p:spPr>
        <p:txBody>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1200">
                <a:solidFill>
                  <a:schemeClr val="tx2"/>
                </a:solidFill>
                <a:latin typeface="Georgia" panose="02040502050405020303" pitchFamily="18" charset="0"/>
              </a:rPr>
              <a:t>“</a:t>
            </a:r>
          </a:p>
        </p:txBody>
      </p:sp>
      <p:sp>
        <p:nvSpPr>
          <p:cNvPr id="8" name="Text Placeholder 6">
            <a:extLst>
              <a:ext uri="{FF2B5EF4-FFF2-40B4-BE49-F238E27FC236}">
                <a16:creationId xmlns:a16="http://schemas.microsoft.com/office/drawing/2014/main" id="{87DD12F9-AC78-4784-A2C0-5FB6EC5AA315}"/>
              </a:ext>
            </a:extLst>
          </p:cNvPr>
          <p:cNvSpPr>
            <a:spLocks noGrp="1"/>
          </p:cNvSpPr>
          <p:nvPr>
            <p:ph type="body" sz="quarter" idx="10"/>
          </p:nvPr>
        </p:nvSpPr>
        <p:spPr>
          <a:xfrm>
            <a:off x="411750" y="2526765"/>
            <a:ext cx="5292000" cy="1800000"/>
          </a:xfrm>
        </p:spPr>
        <p:txBody>
          <a:bodyPr lIns="90000" tIns="46800" rIns="90000" bIns="46800"/>
          <a:lstStyle>
            <a:lvl1pPr marL="0" indent="0">
              <a:buNone/>
              <a:defRPr lang="en-US" sz="2800" dirty="0" smtClean="0">
                <a:latin typeface="Georgia" panose="02040502050405020303" pitchFamily="18" charset="0"/>
              </a:defRPr>
            </a:lvl1pPr>
          </a:lstStyle>
          <a:p>
            <a:pPr marL="356616" lvl="0" indent="-356616">
              <a:spcBef>
                <a:spcPts val="0"/>
              </a:spcBef>
            </a:pPr>
            <a:r>
              <a:rPr lang="en-US"/>
              <a:t>Edit Master text styles</a:t>
            </a:r>
          </a:p>
        </p:txBody>
      </p:sp>
      <p:sp>
        <p:nvSpPr>
          <p:cNvPr id="9" name="Text Placeholder 6">
            <a:extLst>
              <a:ext uri="{FF2B5EF4-FFF2-40B4-BE49-F238E27FC236}">
                <a16:creationId xmlns:a16="http://schemas.microsoft.com/office/drawing/2014/main" id="{3BB2527F-4DCE-4CB5-A96D-2E432FD5A07B}"/>
              </a:ext>
            </a:extLst>
          </p:cNvPr>
          <p:cNvSpPr>
            <a:spLocks noGrp="1"/>
          </p:cNvSpPr>
          <p:nvPr>
            <p:ph type="body" sz="quarter" idx="11" hasCustomPrompt="1"/>
          </p:nvPr>
        </p:nvSpPr>
        <p:spPr>
          <a:xfrm>
            <a:off x="411750" y="4632765"/>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tx2"/>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Name Surname</a:t>
            </a:r>
          </a:p>
        </p:txBody>
      </p:sp>
      <p:sp>
        <p:nvSpPr>
          <p:cNvPr id="10" name="Text Placeholder 6">
            <a:extLst>
              <a:ext uri="{FF2B5EF4-FFF2-40B4-BE49-F238E27FC236}">
                <a16:creationId xmlns:a16="http://schemas.microsoft.com/office/drawing/2014/main" id="{47DFFB3C-E689-440E-8EDB-465853B34606}"/>
              </a:ext>
            </a:extLst>
          </p:cNvPr>
          <p:cNvSpPr>
            <a:spLocks noGrp="1"/>
          </p:cNvSpPr>
          <p:nvPr>
            <p:ph type="body" sz="quarter" idx="12" hasCustomPrompt="1"/>
          </p:nvPr>
        </p:nvSpPr>
        <p:spPr>
          <a:xfrm>
            <a:off x="411750" y="4971442"/>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bg1"/>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Job Title</a:t>
            </a:r>
          </a:p>
        </p:txBody>
      </p:sp>
    </p:spTree>
    <p:extLst>
      <p:ext uri="{BB962C8B-B14F-4D97-AF65-F5344CB8AC3E}">
        <p14:creationId xmlns:p14="http://schemas.microsoft.com/office/powerpoint/2010/main" val="3907294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buNone/>
              <a:defRPr>
                <a:solidFill>
                  <a:schemeClr val="bg1"/>
                </a:solidFill>
              </a:defRPr>
            </a:lvl1pPr>
            <a:lvl2pPr marL="267319">
              <a:defRPr>
                <a:solidFill>
                  <a:schemeClr val="bg1"/>
                </a:solidFill>
              </a:defRPr>
            </a:lvl2pPr>
            <a:lvl3pPr marL="534639">
              <a:defRPr>
                <a:solidFill>
                  <a:schemeClr val="bg1"/>
                </a:solidFill>
              </a:defRPr>
            </a:lvl3pPr>
            <a:lvl4pPr marL="801958">
              <a:defRPr>
                <a:solidFill>
                  <a:schemeClr val="bg1"/>
                </a:solidFill>
              </a:defRPr>
            </a:lvl4pPr>
            <a:lvl5pPr marL="1069277">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Line 11">
            <a:extLst>
              <a:ext uri="{FF2B5EF4-FFF2-40B4-BE49-F238E27FC236}">
                <a16:creationId xmlns:a16="http://schemas.microsoft.com/office/drawing/2014/main" id="{95EDADD0-A4AE-43D1-A8CA-F0D422EBF998}"/>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7" name="Line 10">
            <a:extLst>
              <a:ext uri="{FF2B5EF4-FFF2-40B4-BE49-F238E27FC236}">
                <a16:creationId xmlns:a16="http://schemas.microsoft.com/office/drawing/2014/main" id="{0DC4E272-5E22-4B3C-94CE-7BFF319FA14A}"/>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9" name="Date Placeholder 8">
            <a:extLst>
              <a:ext uri="{FF2B5EF4-FFF2-40B4-BE49-F238E27FC236}">
                <a16:creationId xmlns:a16="http://schemas.microsoft.com/office/drawing/2014/main" id="{B26A883D-CB1B-44DF-B864-E08C3B09A708}"/>
              </a:ext>
            </a:extLst>
          </p:cNvPr>
          <p:cNvSpPr>
            <a:spLocks noGrp="1"/>
          </p:cNvSpPr>
          <p:nvPr>
            <p:ph type="dt" sz="half" idx="10"/>
          </p:nvPr>
        </p:nvSpPr>
        <p:spPr>
          <a:xfrm>
            <a:off x="2008048" y="6516456"/>
            <a:ext cx="1191258" cy="180000"/>
          </a:xfrm>
          <a:prstGeom prst="rect">
            <a:avLst/>
          </a:prstGeom>
        </p:spPr>
        <p:txBody>
          <a:bodyPr/>
          <a:lstStyle/>
          <a:p>
            <a:fld id="{9009D85F-FCA3-430D-9DE7-15726AAD19A7}" type="datetime3">
              <a:rPr lang="en-US" smtClean="0"/>
              <a:t>25 October 2025</a:t>
            </a:fld>
            <a:endParaRPr lang="en-IN"/>
          </a:p>
        </p:txBody>
      </p:sp>
      <p:sp>
        <p:nvSpPr>
          <p:cNvPr id="10" name="Footer Placeholder 9">
            <a:extLst>
              <a:ext uri="{FF2B5EF4-FFF2-40B4-BE49-F238E27FC236}">
                <a16:creationId xmlns:a16="http://schemas.microsoft.com/office/drawing/2014/main" id="{2D518928-6D8C-4DEF-879C-4C4BB7FFA2F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1" name="Slide Number Placeholder 10">
            <a:extLst>
              <a:ext uri="{FF2B5EF4-FFF2-40B4-BE49-F238E27FC236}">
                <a16:creationId xmlns:a16="http://schemas.microsoft.com/office/drawing/2014/main" id="{6D804FC6-AE5A-4130-8CE6-82D0878A836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2803795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a:solidFill>
                  <a:schemeClr val="bg1"/>
                </a:solidFill>
              </a:defRPr>
            </a:lvl1pPr>
          </a:lstStyle>
          <a:p>
            <a:r>
              <a:rPr lang="en-US"/>
              <a:t>Click to edit Master title style</a:t>
            </a:r>
            <a:endParaRPr lang="en-GB"/>
          </a:p>
        </p:txBody>
      </p:sp>
      <p:sp>
        <p:nvSpPr>
          <p:cNvPr id="7" name="Line 11">
            <a:extLst>
              <a:ext uri="{FF2B5EF4-FFF2-40B4-BE49-F238E27FC236}">
                <a16:creationId xmlns:a16="http://schemas.microsoft.com/office/drawing/2014/main" id="{7E606BA7-787F-40CD-BB00-3AEC32420A7E}"/>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6" name="Line 10">
            <a:extLst>
              <a:ext uri="{FF2B5EF4-FFF2-40B4-BE49-F238E27FC236}">
                <a16:creationId xmlns:a16="http://schemas.microsoft.com/office/drawing/2014/main" id="{8E9B660A-29E5-49A2-9D87-2D7C78CC114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8" name="Date Placeholder 7">
            <a:extLst>
              <a:ext uri="{FF2B5EF4-FFF2-40B4-BE49-F238E27FC236}">
                <a16:creationId xmlns:a16="http://schemas.microsoft.com/office/drawing/2014/main" id="{A7E05A20-B63F-4056-AEB2-E204776449C9}"/>
              </a:ext>
            </a:extLst>
          </p:cNvPr>
          <p:cNvSpPr>
            <a:spLocks noGrp="1"/>
          </p:cNvSpPr>
          <p:nvPr>
            <p:ph type="dt" sz="half" idx="10"/>
          </p:nvPr>
        </p:nvSpPr>
        <p:spPr>
          <a:xfrm>
            <a:off x="2008048" y="6516456"/>
            <a:ext cx="1191258" cy="180000"/>
          </a:xfrm>
          <a:prstGeom prst="rect">
            <a:avLst/>
          </a:prstGeom>
        </p:spPr>
        <p:txBody>
          <a:bodyPr/>
          <a:lstStyle/>
          <a:p>
            <a:fld id="{E40DEA52-5ACD-455D-A5D0-FA719880D0C9}" type="datetime3">
              <a:rPr lang="en-US" smtClean="0"/>
              <a:t>25 October 2025</a:t>
            </a:fld>
            <a:endParaRPr lang="en-IN"/>
          </a:p>
        </p:txBody>
      </p:sp>
      <p:sp>
        <p:nvSpPr>
          <p:cNvPr id="9" name="Footer Placeholder 8">
            <a:extLst>
              <a:ext uri="{FF2B5EF4-FFF2-40B4-BE49-F238E27FC236}">
                <a16:creationId xmlns:a16="http://schemas.microsoft.com/office/drawing/2014/main" id="{9649782F-FB67-472E-B457-A8D4FC32286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0" name="Slide Number Placeholder 9">
            <a:extLst>
              <a:ext uri="{FF2B5EF4-FFF2-40B4-BE49-F238E27FC236}">
                <a16:creationId xmlns:a16="http://schemas.microsoft.com/office/drawing/2014/main" id="{A84EC9CE-483F-4F19-937D-371A9A12791F}"/>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652744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sz="half" idx="1"/>
          </p:nvPr>
        </p:nvSpPr>
        <p:spPr>
          <a:xfrm>
            <a:off x="457201" y="1137919"/>
            <a:ext cx="4038600" cy="4834800"/>
          </a:xfr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1" y="1137919"/>
            <a:ext cx="4038600" cy="4834800"/>
          </a:xfrm>
        </p:spPr>
        <p:txBody>
          <a:bodyPr/>
          <a:lstStyle>
            <a:lvl1pPr>
              <a:defRPr sz="2000">
                <a:solidFill>
                  <a:schemeClr val="bg1"/>
                </a:solidFill>
              </a:defRPr>
            </a:lvl1pPr>
            <a:lvl2pPr>
              <a:defRPr sz="1800">
                <a:solidFill>
                  <a:schemeClr val="bg1"/>
                </a:solidFill>
              </a:defRPr>
            </a:lvl2pPr>
            <a:lvl3pPr>
              <a:defRPr sz="1400">
                <a:solidFill>
                  <a:schemeClr val="bg1"/>
                </a:solidFill>
              </a:defRPr>
            </a:lvl3pPr>
            <a:lvl4pPr>
              <a:defRPr sz="16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Line 10">
            <a:extLst>
              <a:ext uri="{FF2B5EF4-FFF2-40B4-BE49-F238E27FC236}">
                <a16:creationId xmlns:a16="http://schemas.microsoft.com/office/drawing/2014/main" id="{0C976817-4856-4880-A98A-B5A5C7C55425}"/>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60AD8D47-C5CC-46B5-80A6-DC3E17F40E3D}"/>
              </a:ext>
            </a:extLst>
          </p:cNvPr>
          <p:cNvSpPr>
            <a:spLocks noGrp="1"/>
          </p:cNvSpPr>
          <p:nvPr>
            <p:ph type="dt" sz="half" idx="10"/>
          </p:nvPr>
        </p:nvSpPr>
        <p:spPr>
          <a:xfrm>
            <a:off x="2008048" y="6516456"/>
            <a:ext cx="1191258" cy="180000"/>
          </a:xfrm>
          <a:prstGeom prst="rect">
            <a:avLst/>
          </a:prstGeom>
        </p:spPr>
        <p:txBody>
          <a:bodyPr/>
          <a:lstStyle/>
          <a:p>
            <a:fld id="{A513D75D-FE2A-4AE4-84E8-26A2D7A851BF}" type="datetime3">
              <a:rPr lang="en-US" smtClean="0"/>
              <a:t>25 October 2025</a:t>
            </a:fld>
            <a:endParaRPr lang="en-IN"/>
          </a:p>
        </p:txBody>
      </p:sp>
      <p:sp>
        <p:nvSpPr>
          <p:cNvPr id="6" name="Footer Placeholder 5">
            <a:extLst>
              <a:ext uri="{FF2B5EF4-FFF2-40B4-BE49-F238E27FC236}">
                <a16:creationId xmlns:a16="http://schemas.microsoft.com/office/drawing/2014/main" id="{24B2D722-DDE7-4179-BC15-25906CAE030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8" name="Slide Number Placeholder 7">
            <a:extLst>
              <a:ext uri="{FF2B5EF4-FFF2-40B4-BE49-F238E27FC236}">
                <a16:creationId xmlns:a16="http://schemas.microsoft.com/office/drawing/2014/main" id="{54756507-1FEF-43F0-A228-A0F4A38D3C9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0777783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wo columns with heading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9247"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7304"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457201"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11" name="Text Placeholder 9"/>
          <p:cNvSpPr>
            <a:spLocks noGrp="1"/>
          </p:cNvSpPr>
          <p:nvPr>
            <p:ph type="body" sz="quarter" idx="13"/>
          </p:nvPr>
        </p:nvSpPr>
        <p:spPr>
          <a:xfrm>
            <a:off x="4647304"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p>
        </p:txBody>
      </p:sp>
      <p:sp>
        <p:nvSpPr>
          <p:cNvPr id="9" name="Line 10">
            <a:extLst>
              <a:ext uri="{FF2B5EF4-FFF2-40B4-BE49-F238E27FC236}">
                <a16:creationId xmlns:a16="http://schemas.microsoft.com/office/drawing/2014/main" id="{04B06CAE-5FB1-4603-B59C-091CBDD47D42}"/>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09CF6F0C-8419-4816-9E6B-8941D50C588C}"/>
              </a:ext>
            </a:extLst>
          </p:cNvPr>
          <p:cNvSpPr>
            <a:spLocks noGrp="1"/>
          </p:cNvSpPr>
          <p:nvPr>
            <p:ph type="dt" sz="half" idx="14"/>
          </p:nvPr>
        </p:nvSpPr>
        <p:spPr>
          <a:xfrm>
            <a:off x="2008048" y="6516456"/>
            <a:ext cx="1191258" cy="180000"/>
          </a:xfrm>
          <a:prstGeom prst="rect">
            <a:avLst/>
          </a:prstGeom>
        </p:spPr>
        <p:txBody>
          <a:bodyPr/>
          <a:lstStyle/>
          <a:p>
            <a:fld id="{732F33D8-1A24-4E39-86C5-F6B07A9A5EB7}" type="datetime3">
              <a:rPr lang="en-US" smtClean="0"/>
              <a:t>25 October 2025</a:t>
            </a:fld>
            <a:endParaRPr lang="en-IN"/>
          </a:p>
        </p:txBody>
      </p:sp>
      <p:sp>
        <p:nvSpPr>
          <p:cNvPr id="6" name="Footer Placeholder 5">
            <a:extLst>
              <a:ext uri="{FF2B5EF4-FFF2-40B4-BE49-F238E27FC236}">
                <a16:creationId xmlns:a16="http://schemas.microsoft.com/office/drawing/2014/main" id="{2637EFC1-5CA0-4BFB-8363-27F8F3D2336E}"/>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33B86835-09D6-4615-BB7C-7F8253C03FF4}"/>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7499551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Key statement">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E8263-DCF1-4C67-90D8-C34A99A7A0B6}"/>
              </a:ext>
            </a:extLst>
          </p:cNvPr>
          <p:cNvSpPr>
            <a:spLocks noGrp="1"/>
          </p:cNvSpPr>
          <p:nvPr>
            <p:ph type="dt" sz="half" idx="10"/>
          </p:nvPr>
        </p:nvSpPr>
        <p:spPr>
          <a:xfrm>
            <a:off x="2008048" y="6516456"/>
            <a:ext cx="1191258" cy="180000"/>
          </a:xfrm>
          <a:prstGeom prst="rect">
            <a:avLst/>
          </a:prstGeom>
        </p:spPr>
        <p:txBody>
          <a:bodyPr/>
          <a:lstStyle/>
          <a:p>
            <a:fld id="{8A8D4BB7-1E72-4EB8-993C-631EDB973C7A}" type="datetime3">
              <a:rPr lang="en-US" smtClean="0"/>
              <a:t>25 October 2025</a:t>
            </a:fld>
            <a:endParaRPr lang="en-IN"/>
          </a:p>
        </p:txBody>
      </p:sp>
      <p:sp>
        <p:nvSpPr>
          <p:cNvPr id="3" name="Footer Placeholder 2">
            <a:extLst>
              <a:ext uri="{FF2B5EF4-FFF2-40B4-BE49-F238E27FC236}">
                <a16:creationId xmlns:a16="http://schemas.microsoft.com/office/drawing/2014/main" id="{CEE39A50-9EF9-4531-9496-997ED3A26DD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6CA5048-1D32-4032-B513-417B769802F2}"/>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184209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1" y="294200"/>
            <a:ext cx="8229600" cy="590400"/>
          </a:xfrm>
        </p:spPr>
        <p:txBody>
          <a:bodyPr/>
          <a:lstStyle>
            <a:lvl1pPr>
              <a:defRPr sz="1799">
                <a:solidFill>
                  <a:schemeClr val="bg1"/>
                </a:solidFill>
              </a:defRPr>
            </a:lvl1pPr>
          </a:lstStyle>
          <a:p>
            <a:r>
              <a:rPr lang="en-US"/>
              <a:t>Standard slide</a:t>
            </a:r>
            <a:endParaRPr lang="en-GB"/>
          </a:p>
        </p:txBody>
      </p:sp>
      <p:sp>
        <p:nvSpPr>
          <p:cNvPr id="3" name="Date Placeholder 2">
            <a:extLst>
              <a:ext uri="{FF2B5EF4-FFF2-40B4-BE49-F238E27FC236}">
                <a16:creationId xmlns:a16="http://schemas.microsoft.com/office/drawing/2014/main" id="{55AF1241-E9B6-4AFC-94DC-380325C3DEA4}"/>
              </a:ext>
            </a:extLst>
          </p:cNvPr>
          <p:cNvSpPr>
            <a:spLocks noGrp="1"/>
          </p:cNvSpPr>
          <p:nvPr>
            <p:ph type="dt" sz="half" idx="10"/>
          </p:nvPr>
        </p:nvSpPr>
        <p:spPr>
          <a:xfrm>
            <a:off x="2008048" y="6516456"/>
            <a:ext cx="1191258" cy="180000"/>
          </a:xfrm>
          <a:prstGeom prst="rect">
            <a:avLst/>
          </a:prstGeom>
        </p:spPr>
        <p:txBody>
          <a:bodyPr/>
          <a:lstStyle/>
          <a:p>
            <a:fld id="{17D657FC-BEB6-472D-B2FA-5939A6D4E9E2}" type="datetime3">
              <a:rPr lang="en-US" smtClean="0"/>
              <a:t>25 October 2025</a:t>
            </a:fld>
            <a:endParaRPr lang="en-IN"/>
          </a:p>
        </p:txBody>
      </p:sp>
      <p:sp>
        <p:nvSpPr>
          <p:cNvPr id="4" name="Footer Placeholder 3">
            <a:extLst>
              <a:ext uri="{FF2B5EF4-FFF2-40B4-BE49-F238E27FC236}">
                <a16:creationId xmlns:a16="http://schemas.microsoft.com/office/drawing/2014/main" id="{F7181A62-2FE8-40E2-AD71-A2FCBF45A1C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4434FE67-B066-4247-BB41-6FE7CE167E5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6306983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Focused da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CA287C-1B1C-48E4-A41F-63B310387C51}"/>
              </a:ext>
            </a:extLst>
          </p:cNvPr>
          <p:cNvSpPr>
            <a:spLocks noGrp="1"/>
          </p:cNvSpPr>
          <p:nvPr>
            <p:ph type="dt" sz="half" idx="10"/>
          </p:nvPr>
        </p:nvSpPr>
        <p:spPr>
          <a:xfrm>
            <a:off x="2008048" y="6516456"/>
            <a:ext cx="1191258" cy="180000"/>
          </a:xfrm>
          <a:prstGeom prst="rect">
            <a:avLst/>
          </a:prstGeom>
        </p:spPr>
        <p:txBody>
          <a:bodyPr/>
          <a:lstStyle/>
          <a:p>
            <a:fld id="{1A9675EF-0993-4A75-8666-036CDF261987}" type="datetime3">
              <a:rPr lang="en-US" smtClean="0"/>
              <a:t>25 October 2025</a:t>
            </a:fld>
            <a:endParaRPr lang="en-IN"/>
          </a:p>
        </p:txBody>
      </p:sp>
      <p:sp>
        <p:nvSpPr>
          <p:cNvPr id="3" name="Footer Placeholder 2">
            <a:extLst>
              <a:ext uri="{FF2B5EF4-FFF2-40B4-BE49-F238E27FC236}">
                <a16:creationId xmlns:a16="http://schemas.microsoft.com/office/drawing/2014/main" id="{DFA876A3-22CA-4258-8697-755EB013E67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0498EB-F4E6-41EC-B31B-6FE074BF6C97}"/>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4005750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Divider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794857-4245-4B70-83AF-69EE8341292D}"/>
              </a:ext>
            </a:extLst>
          </p:cNvPr>
          <p:cNvSpPr>
            <a:spLocks noGrp="1"/>
          </p:cNvSpPr>
          <p:nvPr>
            <p:ph type="dt" sz="half" idx="10"/>
          </p:nvPr>
        </p:nvSpPr>
        <p:spPr>
          <a:xfrm>
            <a:off x="2008048" y="6516456"/>
            <a:ext cx="1191258" cy="180000"/>
          </a:xfrm>
          <a:prstGeom prst="rect">
            <a:avLst/>
          </a:prstGeom>
        </p:spPr>
        <p:txBody>
          <a:bodyPr/>
          <a:lstStyle/>
          <a:p>
            <a:fld id="{19A29DBD-335A-435A-8745-2F341A9AAC4E}" type="datetime3">
              <a:rPr lang="en-US" smtClean="0"/>
              <a:t>25 October 2025</a:t>
            </a:fld>
            <a:endParaRPr lang="en-IN"/>
          </a:p>
        </p:txBody>
      </p:sp>
      <p:sp>
        <p:nvSpPr>
          <p:cNvPr id="3" name="Footer Placeholder 2">
            <a:extLst>
              <a:ext uri="{FF2B5EF4-FFF2-40B4-BE49-F238E27FC236}">
                <a16:creationId xmlns:a16="http://schemas.microsoft.com/office/drawing/2014/main" id="{5716D39F-AAFD-4EAB-BBF7-D94D820E8FB1}"/>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81C8219F-D640-4BE4-BEBF-30B96F2AF62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14885104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Divider 3">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DA18EF-1F4C-4097-BF3F-A4B7A6050234}"/>
              </a:ext>
            </a:extLst>
          </p:cNvPr>
          <p:cNvSpPr>
            <a:spLocks noGrp="1"/>
          </p:cNvSpPr>
          <p:nvPr>
            <p:ph type="dt" sz="half" idx="10"/>
          </p:nvPr>
        </p:nvSpPr>
        <p:spPr>
          <a:xfrm>
            <a:off x="2008048" y="6516456"/>
            <a:ext cx="1191258" cy="180000"/>
          </a:xfrm>
          <a:prstGeom prst="rect">
            <a:avLst/>
          </a:prstGeom>
        </p:spPr>
        <p:txBody>
          <a:bodyPr/>
          <a:lstStyle/>
          <a:p>
            <a:fld id="{8ADAA37B-3DF7-44DE-ABDD-431420C263D8}" type="datetime3">
              <a:rPr lang="en-US" smtClean="0"/>
              <a:t>25 October 2025</a:t>
            </a:fld>
            <a:endParaRPr lang="en-IN"/>
          </a:p>
        </p:txBody>
      </p:sp>
      <p:sp>
        <p:nvSpPr>
          <p:cNvPr id="3" name="Footer Placeholder 2">
            <a:extLst>
              <a:ext uri="{FF2B5EF4-FFF2-40B4-BE49-F238E27FC236}">
                <a16:creationId xmlns:a16="http://schemas.microsoft.com/office/drawing/2014/main" id="{A0196BC2-80B0-49AE-A845-81937D49D10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E03F6FC-E1D1-4971-AA75-4FA11D67A7A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657823624"/>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15583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_Empty">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052CFA6-7CF5-41BD-9D94-2D0DAE108428}"/>
              </a:ext>
            </a:extLst>
          </p:cNvPr>
          <p:cNvSpPr>
            <a:spLocks noGrp="1"/>
          </p:cNvSpPr>
          <p:nvPr>
            <p:ph type="media" sz="quarter" idx="10" hasCustomPrompt="1"/>
          </p:nvPr>
        </p:nvSpPr>
        <p:spPr>
          <a:xfrm>
            <a:off x="0" y="0"/>
            <a:ext cx="9144000" cy="6858000"/>
          </a:xfrm>
        </p:spPr>
        <p:txBody>
          <a:bodyPr anchor="ctr"/>
          <a:lstStyle>
            <a:lvl1pPr marL="0" indent="0" algn="ctr">
              <a:buNone/>
              <a:defRPr/>
            </a:lvl1pPr>
          </a:lstStyle>
          <a:p>
            <a:r>
              <a:rPr lang="en-IN"/>
              <a:t>Video</a:t>
            </a:r>
          </a:p>
        </p:txBody>
      </p:sp>
      <p:sp>
        <p:nvSpPr>
          <p:cNvPr id="2" name="Date Placeholder 1">
            <a:extLst>
              <a:ext uri="{FF2B5EF4-FFF2-40B4-BE49-F238E27FC236}">
                <a16:creationId xmlns:a16="http://schemas.microsoft.com/office/drawing/2014/main" id="{7BECDA38-9A54-405F-83FD-C2C8A8B87B30}"/>
              </a:ext>
            </a:extLst>
          </p:cNvPr>
          <p:cNvSpPr>
            <a:spLocks noGrp="1"/>
          </p:cNvSpPr>
          <p:nvPr>
            <p:ph type="dt" sz="half" idx="11"/>
          </p:nvPr>
        </p:nvSpPr>
        <p:spPr>
          <a:xfrm>
            <a:off x="2008048" y="6516456"/>
            <a:ext cx="1191258" cy="180000"/>
          </a:xfrm>
          <a:prstGeom prst="rect">
            <a:avLst/>
          </a:prstGeom>
        </p:spPr>
        <p:txBody>
          <a:bodyPr/>
          <a:lstStyle/>
          <a:p>
            <a:fld id="{9B05771F-985B-43A3-B810-16E3E1851D68}" type="datetime3">
              <a:rPr lang="en-US" smtClean="0"/>
              <a:t>25 October 2025</a:t>
            </a:fld>
            <a:endParaRPr lang="en-IN"/>
          </a:p>
        </p:txBody>
      </p:sp>
      <p:sp>
        <p:nvSpPr>
          <p:cNvPr id="4" name="Footer Placeholder 3">
            <a:extLst>
              <a:ext uri="{FF2B5EF4-FFF2-40B4-BE49-F238E27FC236}">
                <a16:creationId xmlns:a16="http://schemas.microsoft.com/office/drawing/2014/main" id="{7A94A337-C481-46B0-A487-BEEC61FC34F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CD6212A2-9F1E-4808-9F79-71FEE70E5DB3}"/>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99831473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Final legal tex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266A06-263B-4A4A-913D-FDC2AFF1227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734636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1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B113FC-110C-4156-AE54-B6BF409697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515500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2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8ABFE52-8B9C-459B-B350-E3ADCFE74B2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7171772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Cover alternat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 name="Title 1"/>
          <p:cNvSpPr>
            <a:spLocks noGrp="1"/>
          </p:cNvSpPr>
          <p:nvPr>
            <p:ph type="ctrTitle" hasCustomPrompt="1"/>
          </p:nvPr>
        </p:nvSpPr>
        <p:spPr>
          <a:xfrm>
            <a:off x="750119" y="1677507"/>
            <a:ext cx="4064949" cy="860400"/>
          </a:xfrm>
        </p:spPr>
        <p:txBody>
          <a:bodyPr/>
          <a:lstStyle>
            <a:lvl1pPr>
              <a:defRPr b="0">
                <a:solidFill>
                  <a:srgbClr val="404040"/>
                </a:solidFill>
                <a:latin typeface="EYInterstate Light" panose="02000506000000020004" pitchFamily="2" charset="0"/>
                <a:cs typeface="Arial" pitchFamily="34" charset="0"/>
              </a:defRPr>
            </a:lvl1pPr>
          </a:lstStyle>
          <a:p>
            <a:r>
              <a:rPr lang="en-GB"/>
              <a:t>Title (EY Interstate Light </a:t>
            </a:r>
            <a:br>
              <a:rPr lang="en-GB"/>
            </a:br>
            <a:r>
              <a:rPr lang="en-GB"/>
              <a:t>30 point)</a:t>
            </a:r>
          </a:p>
        </p:txBody>
      </p:sp>
      <p:sp>
        <p:nvSpPr>
          <p:cNvPr id="12" name="Subtitle 2"/>
          <p:cNvSpPr>
            <a:spLocks noGrp="1"/>
          </p:cNvSpPr>
          <p:nvPr>
            <p:ph type="subTitle" idx="1" hasCustomPrompt="1"/>
          </p:nvPr>
        </p:nvSpPr>
        <p:spPr>
          <a:xfrm>
            <a:off x="750119" y="2685128"/>
            <a:ext cx="4064949" cy="645742"/>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0"/>
              </a:spcAft>
              <a:buClr>
                <a:schemeClr val="accent2"/>
              </a:buClr>
              <a:buSzPct val="70000"/>
              <a:buFont typeface="Arial" pitchFamily="34" charset="0"/>
              <a:buNone/>
              <a:tabLst/>
              <a:defRPr/>
            </a:pPr>
            <a:r>
              <a:rPr lang="en-GB">
                <a:latin typeface="EYInterstate" panose="02000503020000020004" pitchFamily="2" charset="0"/>
              </a:rPr>
              <a:t>XX Month 200X (EY Interstate bold 16 point)</a:t>
            </a:r>
          </a:p>
        </p:txBody>
      </p:sp>
    </p:spTree>
    <p:extLst>
      <p:ext uri="{BB962C8B-B14F-4D97-AF65-F5344CB8AC3E}">
        <p14:creationId xmlns:p14="http://schemas.microsoft.com/office/powerpoint/2010/main" val="755942662"/>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29600" cy="594360"/>
          </a:xfrm>
        </p:spPr>
        <p:txBody>
          <a:bodyPr/>
          <a:lstStyle>
            <a:lvl1pPr>
              <a:defRPr>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442718"/>
            <a:ext cx="3716193" cy="4267457"/>
          </a:xfrm>
        </p:spPr>
        <p:txBody>
          <a:bodyPr/>
          <a:lstStyle/>
          <a:p>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347311" y="3990497"/>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347311" y="4233140"/>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5" y="3882880"/>
            <a:ext cx="583915" cy="585216"/>
          </a:xfrm>
          <a:prstGeom prst="ellipse">
            <a:avLst/>
          </a:prstGeom>
        </p:spPr>
        <p:txBody>
          <a:bodyPr anchor="ctr"/>
          <a:lstStyle>
            <a:lvl1pPr marL="0" indent="0" algn="ctr">
              <a:buNone/>
              <a:defRPr sz="675">
                <a:solidFill>
                  <a:schemeClr val="bg1"/>
                </a:solidFill>
              </a:defRPr>
            </a:lvl1pPr>
          </a:lstStyle>
          <a:p>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442718"/>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939806"/>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3" name="Date Placeholder 2">
            <a:extLst>
              <a:ext uri="{FF2B5EF4-FFF2-40B4-BE49-F238E27FC236}">
                <a16:creationId xmlns:a16="http://schemas.microsoft.com/office/drawing/2014/main" id="{0A0865A7-88A1-4179-82B7-13BDA35F141B}"/>
              </a:ext>
            </a:extLst>
          </p:cNvPr>
          <p:cNvSpPr>
            <a:spLocks noGrp="1"/>
          </p:cNvSpPr>
          <p:nvPr>
            <p:ph type="dt" sz="half" idx="19"/>
          </p:nvPr>
        </p:nvSpPr>
        <p:spPr>
          <a:xfrm>
            <a:off x="2008048" y="6516456"/>
            <a:ext cx="1191258" cy="180000"/>
          </a:xfrm>
          <a:prstGeom prst="rect">
            <a:avLst/>
          </a:prstGeom>
        </p:spPr>
        <p:txBody>
          <a:bodyPr/>
          <a:lstStyle/>
          <a:p>
            <a:fld id="{EBEDFAA0-E69B-4776-9581-7FC7C8BA877E}" type="datetime3">
              <a:rPr lang="en-US" smtClean="0"/>
              <a:t>25 October 2025</a:t>
            </a:fld>
            <a:endParaRPr lang="en-IN"/>
          </a:p>
        </p:txBody>
      </p:sp>
      <p:sp>
        <p:nvSpPr>
          <p:cNvPr id="4" name="Footer Placeholder 3">
            <a:extLst>
              <a:ext uri="{FF2B5EF4-FFF2-40B4-BE49-F238E27FC236}">
                <a16:creationId xmlns:a16="http://schemas.microsoft.com/office/drawing/2014/main" id="{D17C51E9-620F-4C67-9485-FC4B1DECDB10}"/>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AEE53B3B-B504-465C-9948-C1D8C2E69995}"/>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469495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6146139" y="1"/>
            <a:ext cx="2997862" cy="6156104"/>
          </a:xfrm>
        </p:spPr>
        <p:txBody>
          <a:bodyPr/>
          <a:lstStyle/>
          <a:p>
            <a:r>
              <a:rPr lang="en-US"/>
              <a:t>Click icon to add picture</a:t>
            </a:r>
            <a:endParaRPr lang="en-IN"/>
          </a:p>
        </p:txBody>
      </p:sp>
      <p:sp>
        <p:nvSpPr>
          <p:cNvPr id="2" name="Title 1"/>
          <p:cNvSpPr>
            <a:spLocks noGrp="1"/>
          </p:cNvSpPr>
          <p:nvPr>
            <p:ph type="title"/>
          </p:nvPr>
        </p:nvSpPr>
        <p:spPr>
          <a:xfrm>
            <a:off x="457201" y="294200"/>
            <a:ext cx="558041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457200" y="1137921"/>
            <a:ext cx="5471882" cy="873760"/>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57201" y="2311401"/>
            <a:ext cx="2683690" cy="384470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2" name="Content Placeholder 2">
            <a:extLst>
              <a:ext uri="{FF2B5EF4-FFF2-40B4-BE49-F238E27FC236}">
                <a16:creationId xmlns:a16="http://schemas.microsoft.com/office/drawing/2014/main" id="{0C7BD71A-882B-40FB-A05F-48ECC69FF73D}"/>
              </a:ext>
            </a:extLst>
          </p:cNvPr>
          <p:cNvSpPr>
            <a:spLocks noGrp="1"/>
          </p:cNvSpPr>
          <p:nvPr>
            <p:ph idx="12" hasCustomPrompt="1"/>
          </p:nvPr>
        </p:nvSpPr>
        <p:spPr>
          <a:xfrm>
            <a:off x="3245392" y="2311402"/>
            <a:ext cx="2683690" cy="1254759"/>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4" name="Content Placeholder 2">
            <a:extLst>
              <a:ext uri="{FF2B5EF4-FFF2-40B4-BE49-F238E27FC236}">
                <a16:creationId xmlns:a16="http://schemas.microsoft.com/office/drawing/2014/main" id="{D87D58C8-1517-42AA-8B2A-E449A3F6F028}"/>
              </a:ext>
            </a:extLst>
          </p:cNvPr>
          <p:cNvSpPr>
            <a:spLocks noGrp="1"/>
          </p:cNvSpPr>
          <p:nvPr>
            <p:ph idx="13" hasCustomPrompt="1"/>
          </p:nvPr>
        </p:nvSpPr>
        <p:spPr>
          <a:xfrm>
            <a:off x="3245392" y="4236721"/>
            <a:ext cx="2683690" cy="1944160"/>
          </a:xfrm>
        </p:spPr>
        <p:txBody>
          <a:bodyPr numCol="1"/>
          <a:lstStyle>
            <a:lvl1pPr marL="0" indent="0">
              <a:buNone/>
              <a:defRPr sz="1349">
                <a:solidFill>
                  <a:schemeClr val="bg1"/>
                </a:solidFill>
                <a:latin typeface="Georgia" panose="02040502050405020303" pitchFamily="18" charset="0"/>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Quote</a:t>
            </a:r>
          </a:p>
        </p:txBody>
      </p:sp>
      <p:sp>
        <p:nvSpPr>
          <p:cNvPr id="10" name="Line 10">
            <a:extLst>
              <a:ext uri="{FF2B5EF4-FFF2-40B4-BE49-F238E27FC236}">
                <a16:creationId xmlns:a16="http://schemas.microsoft.com/office/drawing/2014/main" id="{229C318B-FAE0-4A50-A714-607EF622AFB9}"/>
              </a:ext>
            </a:extLst>
          </p:cNvPr>
          <p:cNvSpPr>
            <a:spLocks noChangeShapeType="1"/>
          </p:cNvSpPr>
          <p:nvPr userDrawn="1"/>
        </p:nvSpPr>
        <p:spPr bwMode="auto">
          <a:xfrm>
            <a:off x="457201" y="907750"/>
            <a:ext cx="5593403"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6C19BF30-77AC-4AB5-8632-BF71395C23EE}"/>
              </a:ext>
            </a:extLst>
          </p:cNvPr>
          <p:cNvSpPr>
            <a:spLocks noGrp="1"/>
          </p:cNvSpPr>
          <p:nvPr>
            <p:ph type="dt" sz="half" idx="14"/>
          </p:nvPr>
        </p:nvSpPr>
        <p:spPr>
          <a:xfrm>
            <a:off x="2008048" y="6516456"/>
            <a:ext cx="1191258" cy="180000"/>
          </a:xfrm>
          <a:prstGeom prst="rect">
            <a:avLst/>
          </a:prstGeom>
        </p:spPr>
        <p:txBody>
          <a:bodyPr/>
          <a:lstStyle/>
          <a:p>
            <a:fld id="{A42C7B75-070E-4FA8-81AA-5D744EC27B20}" type="datetime3">
              <a:rPr lang="en-US" smtClean="0"/>
              <a:t>25 October 2025</a:t>
            </a:fld>
            <a:endParaRPr lang="en-IN"/>
          </a:p>
        </p:txBody>
      </p:sp>
      <p:sp>
        <p:nvSpPr>
          <p:cNvPr id="6" name="Footer Placeholder 5">
            <a:extLst>
              <a:ext uri="{FF2B5EF4-FFF2-40B4-BE49-F238E27FC236}">
                <a16:creationId xmlns:a16="http://schemas.microsoft.com/office/drawing/2014/main" id="{CC54475C-10CE-4EB1-B9D2-1AD083DB73E8}"/>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559A6C31-E14E-4A28-A9E9-2D347271C86F}"/>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1265552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6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620064" y="2504281"/>
            <a:ext cx="3334113" cy="1202318"/>
          </a:xfrm>
        </p:spPr>
        <p:txBody>
          <a:bodyPr vert="horz" lIns="0" tIns="0" rIns="0" bIns="0" rtlCol="0" anchor="ctr" anchorCtr="0">
            <a:noAutofit/>
          </a:bodyPr>
          <a:lstStyle>
            <a:lvl1pPr marL="0" indent="0">
              <a:buNone/>
              <a:defRPr kumimoji="0" lang="en-IN" sz="3600"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02B00D41-84A6-4D84-AAAE-0067EC8AF9C6}"/>
              </a:ext>
            </a:extLst>
          </p:cNvPr>
          <p:cNvSpPr>
            <a:spLocks noGrp="1"/>
          </p:cNvSpPr>
          <p:nvPr>
            <p:ph type="dt" sz="half" idx="11"/>
          </p:nvPr>
        </p:nvSpPr>
        <p:spPr>
          <a:xfrm>
            <a:off x="2008048" y="6516456"/>
            <a:ext cx="1191258" cy="180000"/>
          </a:xfrm>
          <a:prstGeom prst="rect">
            <a:avLst/>
          </a:prstGeom>
        </p:spPr>
        <p:txBody>
          <a:bodyPr/>
          <a:lstStyle/>
          <a:p>
            <a:fld id="{F817ECCF-CBA0-4C4D-974E-7BD0CFAD7C3E}" type="datetime3">
              <a:rPr lang="en-US" smtClean="0"/>
              <a:t>25 October 2025</a:t>
            </a:fld>
            <a:endParaRPr lang="en-IN"/>
          </a:p>
        </p:txBody>
      </p:sp>
      <p:sp>
        <p:nvSpPr>
          <p:cNvPr id="3" name="Footer Placeholder 2">
            <a:extLst>
              <a:ext uri="{FF2B5EF4-FFF2-40B4-BE49-F238E27FC236}">
                <a16:creationId xmlns:a16="http://schemas.microsoft.com/office/drawing/2014/main" id="{F177F6EB-21D5-4EE8-8A81-25BDB5A28BA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0AA7FF3F-46CF-4130-9246-1A95F22F2C19}"/>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62912502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40DE8-8F4D-4084-8CB3-259B7386B07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F21B66-EF35-42E2-98F6-2B445D25885A}"/>
              </a:ext>
            </a:extLst>
          </p:cNvPr>
          <p:cNvSpPr>
            <a:spLocks noGrp="1"/>
          </p:cNvSpPr>
          <p:nvPr>
            <p:ph type="dt" sz="half" idx="10"/>
          </p:nvPr>
        </p:nvSpPr>
        <p:spPr>
          <a:xfrm>
            <a:off x="2008048" y="6516456"/>
            <a:ext cx="1191258" cy="180000"/>
          </a:xfrm>
          <a:prstGeom prst="rect">
            <a:avLst/>
          </a:prstGeom>
        </p:spPr>
        <p:txBody>
          <a:bodyPr/>
          <a:lstStyle/>
          <a:p>
            <a:fld id="{BE1CA10A-9A77-4291-B038-2BACB6C85108}" type="datetime3">
              <a:rPr lang="en-US" smtClean="0"/>
              <a:t>25 October 2025</a:t>
            </a:fld>
            <a:endParaRPr lang="en-IN"/>
          </a:p>
        </p:txBody>
      </p:sp>
      <p:sp>
        <p:nvSpPr>
          <p:cNvPr id="4" name="Footer Placeholder 3">
            <a:extLst>
              <a:ext uri="{FF2B5EF4-FFF2-40B4-BE49-F238E27FC236}">
                <a16:creationId xmlns:a16="http://schemas.microsoft.com/office/drawing/2014/main" id="{C766EEFB-0946-4328-B1EF-7567E57C068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AE9BE56A-99A8-45B4-A8F6-67B842B2AC2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6910844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Cover alterna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8EA5E8-D5CE-4885-9BCF-B4EBD80973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91" r="22409"/>
          <a:stretch/>
        </p:blipFill>
        <p:spPr>
          <a:xfrm>
            <a:off x="0" y="0"/>
            <a:ext cx="9144000" cy="6858000"/>
          </a:xfrm>
          <a:prstGeom prst="rect">
            <a:avLst/>
          </a:prstGeom>
        </p:spPr>
      </p:pic>
      <p:pic>
        <p:nvPicPr>
          <p:cNvPr id="8" name="Picture 7">
            <a:extLst>
              <a:ext uri="{FF2B5EF4-FFF2-40B4-BE49-F238E27FC236}">
                <a16:creationId xmlns:a16="http://schemas.microsoft.com/office/drawing/2014/main" id="{E945AD81-9D09-493D-94B8-1CAA625F68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a:extLst>
              <a:ext uri="{FF2B5EF4-FFF2-40B4-BE49-F238E27FC236}">
                <a16:creationId xmlns:a16="http://schemas.microsoft.com/office/drawing/2014/main" id="{B7F2A12E-7729-47A0-BC4C-937A569C1503}"/>
              </a:ext>
            </a:extLst>
          </p:cNvPr>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Title 1">
            <a:extLst>
              <a:ext uri="{FF2B5EF4-FFF2-40B4-BE49-F238E27FC236}">
                <a16:creationId xmlns:a16="http://schemas.microsoft.com/office/drawing/2014/main" id="{9306FE6B-2888-42EC-9409-22E0C44C3EFB}"/>
              </a:ext>
            </a:extLst>
          </p:cNvPr>
          <p:cNvSpPr>
            <a:spLocks noGrp="1"/>
          </p:cNvSpPr>
          <p:nvPr>
            <p:ph type="ctrTitle" hasCustomPrompt="1"/>
          </p:nvPr>
        </p:nvSpPr>
        <p:spPr>
          <a:xfrm>
            <a:off x="686326" y="1476597"/>
            <a:ext cx="4064949" cy="860400"/>
          </a:xfrm>
        </p:spPr>
        <p:txBody>
          <a:bodyPr/>
          <a:lstStyle>
            <a:lvl1pPr>
              <a:defRPr sz="3000" b="0">
                <a:solidFill>
                  <a:srgbClr val="404040"/>
                </a:solidFill>
                <a:latin typeface="EYInterstate Light" panose="02000506000000020004" pitchFamily="2" charset="0"/>
                <a:cs typeface="Arial" pitchFamily="34" charset="0"/>
              </a:defRPr>
            </a:lvl1pPr>
          </a:lstStyle>
          <a:p>
            <a:r>
              <a:rPr lang="en-GB"/>
              <a:t>Title (EY Interstate Light 30 point)</a:t>
            </a:r>
          </a:p>
        </p:txBody>
      </p:sp>
      <p:sp>
        <p:nvSpPr>
          <p:cNvPr id="10" name="Subtitle 2">
            <a:extLst>
              <a:ext uri="{FF2B5EF4-FFF2-40B4-BE49-F238E27FC236}">
                <a16:creationId xmlns:a16="http://schemas.microsoft.com/office/drawing/2014/main" id="{62FC3DF6-2861-4293-9E33-F3E405EF9FAB}"/>
              </a:ext>
            </a:extLst>
          </p:cNvPr>
          <p:cNvSpPr>
            <a:spLocks noGrp="1"/>
          </p:cNvSpPr>
          <p:nvPr>
            <p:ph type="subTitle" idx="1" hasCustomPrompt="1"/>
          </p:nvPr>
        </p:nvSpPr>
        <p:spPr>
          <a:xfrm>
            <a:off x="686327" y="2422864"/>
            <a:ext cx="4064949" cy="391225"/>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b="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a:pPr>
            <a:r>
              <a:rPr lang="en-IN" b="1"/>
              <a:t>XX Month 200X (EY Interstate bold 16 point)</a:t>
            </a:r>
          </a:p>
        </p:txBody>
      </p:sp>
    </p:spTree>
    <p:extLst>
      <p:ext uri="{BB962C8B-B14F-4D97-AF65-F5344CB8AC3E}">
        <p14:creationId xmlns:p14="http://schemas.microsoft.com/office/powerpoint/2010/main" val="132335029"/>
      </p:ext>
    </p:extLst>
  </p:cSld>
  <p:clrMapOvr>
    <a:masterClrMapping/>
  </p:clrMapOvr>
  <p:extLst>
    <p:ext uri="{DCECCB84-F9BA-43D5-87BE-67443E8EF086}">
      <p15:sldGuideLst xmlns:p15="http://schemas.microsoft.com/office/powerpoint/2012/main">
        <p15:guide id="1" orient="horz" pos="2160">
          <p15:clr>
            <a:srgbClr val="FBAE40"/>
          </p15:clr>
        </p15:guide>
        <p15:guide id="2" pos="3842">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Approved question w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BCCB2E-3515-42EB-B2C6-FB7D701D1793}"/>
              </a:ext>
            </a:extLst>
          </p:cNvPr>
          <p:cNvSpPr/>
          <p:nvPr userDrawn="1"/>
        </p:nvSpPr>
        <p:spPr>
          <a:xfrm>
            <a:off x="0" y="5340096"/>
            <a:ext cx="9144000" cy="1517904"/>
          </a:xfrm>
          <a:prstGeom prst="rect">
            <a:avLst/>
          </a:prstGeom>
          <a:gradFill flip="none" rotWithShape="1">
            <a:gsLst>
              <a:gs pos="0">
                <a:schemeClr val="bg2">
                  <a:alpha val="0"/>
                </a:schemeClr>
              </a:gs>
              <a:gs pos="61000">
                <a:schemeClr val="bg2">
                  <a:alpha val="34000"/>
                </a:schemeClr>
              </a:gs>
              <a:gs pos="100000">
                <a:schemeClr val="bg2"/>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200">
              <a:solidFill>
                <a:schemeClr val="tx1"/>
              </a:solidFill>
            </a:endParaRPr>
          </a:p>
        </p:txBody>
      </p:sp>
      <p:pic>
        <p:nvPicPr>
          <p:cNvPr id="84" name="Picture 83">
            <a:extLst>
              <a:ext uri="{FF2B5EF4-FFF2-40B4-BE49-F238E27FC236}">
                <a16:creationId xmlns:a16="http://schemas.microsoft.com/office/drawing/2014/main" id="{9C231702-C029-4BB5-90D1-8311DD931DF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pic>
        <p:nvPicPr>
          <p:cNvPr id="73" name="Picture 72">
            <a:extLst>
              <a:ext uri="{FF2B5EF4-FFF2-40B4-BE49-F238E27FC236}">
                <a16:creationId xmlns:a16="http://schemas.microsoft.com/office/drawing/2014/main" id="{6451607B-CAB5-4136-AB12-1BF3A1C4485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457200"/>
            <a:ext cx="4654295" cy="3930900"/>
          </a:xfrm>
          <a:prstGeom prst="rect">
            <a:avLst/>
          </a:prstGeom>
        </p:spPr>
      </p:pic>
      <p:sp>
        <p:nvSpPr>
          <p:cNvPr id="74" name="Title 1">
            <a:extLst>
              <a:ext uri="{FF2B5EF4-FFF2-40B4-BE49-F238E27FC236}">
                <a16:creationId xmlns:a16="http://schemas.microsoft.com/office/drawing/2014/main" id="{01B1427F-F1DB-442D-870C-2543A78EC303}"/>
              </a:ext>
            </a:extLst>
          </p:cNvPr>
          <p:cNvSpPr>
            <a:spLocks noGrp="1"/>
          </p:cNvSpPr>
          <p:nvPr>
            <p:ph type="ctrTitle"/>
          </p:nvPr>
        </p:nvSpPr>
        <p:spPr>
          <a:xfrm>
            <a:off x="886968" y="1799130"/>
            <a:ext cx="359359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sp>
        <p:nvSpPr>
          <p:cNvPr id="75" name="Subtitle 2">
            <a:extLst>
              <a:ext uri="{FF2B5EF4-FFF2-40B4-BE49-F238E27FC236}">
                <a16:creationId xmlns:a16="http://schemas.microsoft.com/office/drawing/2014/main" id="{97E0F9BC-39E2-4ADF-93B9-7358577711CD}"/>
              </a:ext>
            </a:extLst>
          </p:cNvPr>
          <p:cNvSpPr>
            <a:spLocks noGrp="1"/>
          </p:cNvSpPr>
          <p:nvPr>
            <p:ph type="subTitle" idx="1"/>
          </p:nvPr>
        </p:nvSpPr>
        <p:spPr>
          <a:xfrm>
            <a:off x="886968" y="2769576"/>
            <a:ext cx="359359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pic>
        <p:nvPicPr>
          <p:cNvPr id="145" name="Picture 144">
            <a:extLst>
              <a:ext uri="{FF2B5EF4-FFF2-40B4-BE49-F238E27FC236}">
                <a16:creationId xmlns:a16="http://schemas.microsoft.com/office/drawing/2014/main" id="{727C5A3D-F97A-4F85-9F88-240C2439860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5914517"/>
            <a:ext cx="3780000" cy="618750"/>
          </a:xfrm>
          <a:prstGeom prst="rect">
            <a:avLst/>
          </a:prstGeom>
        </p:spPr>
      </p:pic>
    </p:spTree>
    <p:extLst>
      <p:ext uri="{BB962C8B-B14F-4D97-AF65-F5344CB8AC3E}">
        <p14:creationId xmlns:p14="http://schemas.microsoft.com/office/powerpoint/2010/main" val="1735054726"/>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Approved question tall">
    <p:spTree>
      <p:nvGrpSpPr>
        <p:cNvPr id="1" name=""/>
        <p:cNvGrpSpPr/>
        <p:nvPr/>
      </p:nvGrpSpPr>
      <p:grpSpPr>
        <a:xfrm>
          <a:off x="0" y="0"/>
          <a:ext cx="0" cy="0"/>
          <a:chOff x="0" y="0"/>
          <a:chExt cx="0" cy="0"/>
        </a:xfrm>
      </p:grpSpPr>
      <p:pic>
        <p:nvPicPr>
          <p:cNvPr id="78" name="Picture 77">
            <a:extLst>
              <a:ext uri="{FF2B5EF4-FFF2-40B4-BE49-F238E27FC236}">
                <a16:creationId xmlns:a16="http://schemas.microsoft.com/office/drawing/2014/main" id="{581C513F-D0C9-46EE-93E2-83D51283194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pic>
        <p:nvPicPr>
          <p:cNvPr id="74" name="Picture 73">
            <a:extLst>
              <a:ext uri="{FF2B5EF4-FFF2-40B4-BE49-F238E27FC236}">
                <a16:creationId xmlns:a16="http://schemas.microsoft.com/office/drawing/2014/main" id="{7204B28E-7010-45B1-9A81-2C543F9490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777240"/>
            <a:ext cx="6753225" cy="3400425"/>
          </a:xfrm>
          <a:prstGeom prst="rect">
            <a:avLst/>
          </a:prstGeom>
        </p:spPr>
      </p:pic>
      <p:sp>
        <p:nvSpPr>
          <p:cNvPr id="75" name="Subtitle 2">
            <a:extLst>
              <a:ext uri="{FF2B5EF4-FFF2-40B4-BE49-F238E27FC236}">
                <a16:creationId xmlns:a16="http://schemas.microsoft.com/office/drawing/2014/main" id="{24F2EA79-0822-4B81-90D8-1FA02CFB98DD}"/>
              </a:ext>
            </a:extLst>
          </p:cNvPr>
          <p:cNvSpPr>
            <a:spLocks noGrp="1"/>
          </p:cNvSpPr>
          <p:nvPr>
            <p:ph type="subTitle" idx="1"/>
          </p:nvPr>
        </p:nvSpPr>
        <p:spPr>
          <a:xfrm>
            <a:off x="888191" y="3258529"/>
            <a:ext cx="594343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FFFFFF"/>
                </a:solidFill>
              </a:defRPr>
            </a:lvl2pPr>
            <a:lvl3pPr marL="0" indent="0" algn="l">
              <a:buNone/>
              <a:defRPr sz="1600">
                <a:solidFill>
                  <a:srgbClr val="FFFFFF"/>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sp>
        <p:nvSpPr>
          <p:cNvPr id="76" name="Title 1">
            <a:extLst>
              <a:ext uri="{FF2B5EF4-FFF2-40B4-BE49-F238E27FC236}">
                <a16:creationId xmlns:a16="http://schemas.microsoft.com/office/drawing/2014/main" id="{EC2B6F8E-BD78-40B0-B08A-973D853594C1}"/>
              </a:ext>
            </a:extLst>
          </p:cNvPr>
          <p:cNvSpPr>
            <a:spLocks noGrp="1"/>
          </p:cNvSpPr>
          <p:nvPr>
            <p:ph type="ctrTitle"/>
          </p:nvPr>
        </p:nvSpPr>
        <p:spPr>
          <a:xfrm>
            <a:off x="888191" y="2288083"/>
            <a:ext cx="594343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pic>
        <p:nvPicPr>
          <p:cNvPr id="279" name="Picture 278">
            <a:extLst>
              <a:ext uri="{FF2B5EF4-FFF2-40B4-BE49-F238E27FC236}">
                <a16:creationId xmlns:a16="http://schemas.microsoft.com/office/drawing/2014/main" id="{5A33645C-A5C8-4EA5-A3D8-D74C0FE66CD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5914517"/>
            <a:ext cx="3780000" cy="618750"/>
          </a:xfrm>
          <a:prstGeom prst="rect">
            <a:avLst/>
          </a:prstGeom>
        </p:spPr>
      </p:pic>
    </p:spTree>
    <p:extLst>
      <p:ext uri="{BB962C8B-B14F-4D97-AF65-F5344CB8AC3E}">
        <p14:creationId xmlns:p14="http://schemas.microsoft.com/office/powerpoint/2010/main" val="1257211445"/>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nchor="ctr"/>
          <a:lstStyle>
            <a:lvl1pPr>
              <a:defRPr sz="2400">
                <a:solidFill>
                  <a:schemeClr val="bg1"/>
                </a:solidFill>
              </a:defRPr>
            </a:lvl1pPr>
          </a:lstStyle>
          <a:p>
            <a:r>
              <a:rPr lang="en-US"/>
              <a:t>Click to edit Master title style</a:t>
            </a:r>
            <a:endParaRPr lang="en-GB"/>
          </a:p>
        </p:txBody>
      </p:sp>
      <p:sp>
        <p:nvSpPr>
          <p:cNvPr id="6" name="Line 10">
            <a:extLst>
              <a:ext uri="{FF2B5EF4-FFF2-40B4-BE49-F238E27FC236}">
                <a16:creationId xmlns:a16="http://schemas.microsoft.com/office/drawing/2014/main" id="{70E64C6A-78AE-4547-94F4-A7E658DB2EFB}"/>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ECE7A319-28F8-4E6B-8249-40111354BC6F}"/>
              </a:ext>
            </a:extLst>
          </p:cNvPr>
          <p:cNvSpPr>
            <a:spLocks noGrp="1"/>
          </p:cNvSpPr>
          <p:nvPr>
            <p:ph type="dt" sz="half" idx="10"/>
          </p:nvPr>
        </p:nvSpPr>
        <p:spPr>
          <a:xfrm>
            <a:off x="2008048" y="6516456"/>
            <a:ext cx="1191258" cy="180000"/>
          </a:xfrm>
          <a:prstGeom prst="rect">
            <a:avLst/>
          </a:prstGeom>
        </p:spPr>
        <p:txBody>
          <a:bodyPr/>
          <a:lstStyle/>
          <a:p>
            <a:fld id="{565D5F12-9236-45E8-96D1-F6A2C4A63F39}" type="datetime3">
              <a:rPr lang="en-US" smtClean="0"/>
              <a:t>25 October 2025</a:t>
            </a:fld>
            <a:endParaRPr lang="en-IN"/>
          </a:p>
        </p:txBody>
      </p:sp>
      <p:sp>
        <p:nvSpPr>
          <p:cNvPr id="5" name="Footer Placeholder 4">
            <a:extLst>
              <a:ext uri="{FF2B5EF4-FFF2-40B4-BE49-F238E27FC236}">
                <a16:creationId xmlns:a16="http://schemas.microsoft.com/office/drawing/2014/main" id="{F2B3A21D-493F-4B42-85B4-BCE5E8F9299D}"/>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DC0E1552-BF13-453D-A76C-3B49D9C85708}"/>
              </a:ext>
            </a:extLst>
          </p:cNvPr>
          <p:cNvSpPr>
            <a:spLocks noGrp="1"/>
          </p:cNvSpPr>
          <p:nvPr>
            <p:ph type="sldNum" sz="quarter" idx="12"/>
          </p:nvPr>
        </p:nvSpPr>
        <p:spPr>
          <a:xfrm>
            <a:off x="457201" y="6516456"/>
            <a:ext cx="663066" cy="180000"/>
          </a:xfrm>
          <a:prstGeom prst="rect">
            <a:avLst/>
          </a:prstGeom>
        </p:spPr>
        <p:txBody>
          <a:bodyPr/>
          <a:lstStyle/>
          <a:p>
            <a:fld id="{F1BC30E3-FFE5-4B91-AA19-87A149EBB9EE}" type="slidenum">
              <a:rPr smtClean="0"/>
              <a:pPr/>
              <a:t>‹Nº›</a:t>
            </a:fld>
            <a:endParaRPr/>
          </a:p>
        </p:txBody>
      </p:sp>
      <p:sp>
        <p:nvSpPr>
          <p:cNvPr id="8" name="Text Placeholder 2">
            <a:extLst>
              <a:ext uri="{FF2B5EF4-FFF2-40B4-BE49-F238E27FC236}">
                <a16:creationId xmlns:a16="http://schemas.microsoft.com/office/drawing/2014/main" id="{0FC3EC46-D295-425C-8ED2-70D3C94626A0}"/>
              </a:ext>
            </a:extLst>
          </p:cNvPr>
          <p:cNvSpPr>
            <a:spLocks noGrp="1"/>
          </p:cNvSpPr>
          <p:nvPr>
            <p:ph idx="1"/>
          </p:nvPr>
        </p:nvSpPr>
        <p:spPr>
          <a:xfrm>
            <a:off x="457201" y="1137920"/>
            <a:ext cx="8229600" cy="4947920"/>
          </a:xfrm>
          <a:prstGeom prst="rect">
            <a:avLst/>
          </a:prstGeom>
        </p:spPr>
        <p:txBody>
          <a:bodyPr vert="horz" lIns="0" tIns="0" rIns="0" bIns="0" rtlCol="0" anchor="t" anchorCtr="0">
            <a:noAutofit/>
          </a:bodyPr>
          <a:lstStyle>
            <a:lvl1pPr>
              <a:defRPr sz="2000"/>
            </a:lvl1pPr>
            <a:lvl2pPr>
              <a:defRPr sz="18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356584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6" name="Line 10">
            <a:extLst>
              <a:ext uri="{FF2B5EF4-FFF2-40B4-BE49-F238E27FC236}">
                <a16:creationId xmlns:a16="http://schemas.microsoft.com/office/drawing/2014/main" id="{70E64C6A-78AE-4547-94F4-A7E658DB2EFB}"/>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ECE7A319-28F8-4E6B-8249-40111354BC6F}"/>
              </a:ext>
            </a:extLst>
          </p:cNvPr>
          <p:cNvSpPr>
            <a:spLocks noGrp="1"/>
          </p:cNvSpPr>
          <p:nvPr>
            <p:ph type="dt" sz="half" idx="10"/>
          </p:nvPr>
        </p:nvSpPr>
        <p:spPr>
          <a:xfrm>
            <a:off x="2008048" y="6516456"/>
            <a:ext cx="1191258" cy="180000"/>
          </a:xfrm>
          <a:prstGeom prst="rect">
            <a:avLst/>
          </a:prstGeom>
        </p:spPr>
        <p:txBody>
          <a:bodyPr/>
          <a:lstStyle/>
          <a:p>
            <a:fld id="{565D5F12-9236-45E8-96D1-F6A2C4A63F39}" type="datetime3">
              <a:rPr lang="en-US" smtClean="0"/>
              <a:t>25 October 2025</a:t>
            </a:fld>
            <a:endParaRPr lang="en-IN"/>
          </a:p>
        </p:txBody>
      </p:sp>
      <p:sp>
        <p:nvSpPr>
          <p:cNvPr id="5" name="Footer Placeholder 4">
            <a:extLst>
              <a:ext uri="{FF2B5EF4-FFF2-40B4-BE49-F238E27FC236}">
                <a16:creationId xmlns:a16="http://schemas.microsoft.com/office/drawing/2014/main" id="{F2B3A21D-493F-4B42-85B4-BCE5E8F9299D}"/>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DC0E1552-BF13-453D-A76C-3B49D9C85708}"/>
              </a:ext>
            </a:extLst>
          </p:cNvPr>
          <p:cNvSpPr>
            <a:spLocks noGrp="1"/>
          </p:cNvSpPr>
          <p:nvPr>
            <p:ph type="sldNum" sz="quarter" idx="12"/>
          </p:nvPr>
        </p:nvSpPr>
        <p:spPr>
          <a:xfrm>
            <a:off x="457201" y="6516456"/>
            <a:ext cx="663066" cy="180000"/>
          </a:xfrm>
          <a:prstGeom prst="rect">
            <a:avLst/>
          </a:prstGeom>
        </p:spPr>
        <p:txBody>
          <a:bodyPr/>
          <a:lstStyle/>
          <a:p>
            <a:fld id="{F1BC30E3-FFE5-4B91-AA19-87A149EBB9EE}" type="slidenum">
              <a:rPr smtClean="0"/>
              <a:pPr/>
              <a:t>‹Nº›</a:t>
            </a:fld>
            <a:endParaRPr/>
          </a:p>
        </p:txBody>
      </p:sp>
      <p:sp>
        <p:nvSpPr>
          <p:cNvPr id="8" name="Text Placeholder 2">
            <a:extLst>
              <a:ext uri="{FF2B5EF4-FFF2-40B4-BE49-F238E27FC236}">
                <a16:creationId xmlns:a16="http://schemas.microsoft.com/office/drawing/2014/main" id="{0FC3EC46-D295-425C-8ED2-70D3C94626A0}"/>
              </a:ext>
            </a:extLst>
          </p:cNvPr>
          <p:cNvSpPr>
            <a:spLocks noGrp="1"/>
          </p:cNvSpPr>
          <p:nvPr>
            <p:ph idx="1"/>
          </p:nvPr>
        </p:nvSpPr>
        <p:spPr>
          <a:xfrm>
            <a:off x="457201" y="1137920"/>
            <a:ext cx="8229600" cy="4947920"/>
          </a:xfrm>
          <a:prstGeom prst="rect">
            <a:avLst/>
          </a:prstGeom>
        </p:spPr>
        <p:txBody>
          <a:bodyPr vert="horz" lIns="0" tIns="0" rIns="0" bIns="0" rtlCol="0" anchor="t" anchorCtr="0">
            <a:noAutofit/>
          </a:bodyPr>
          <a:lstStyle>
            <a:lvl1pPr>
              <a:defRPr sz="2000"/>
            </a:lvl1pPr>
            <a:lvl2pPr>
              <a:defRPr sz="18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68258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_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1" y="294200"/>
            <a:ext cx="8229600" cy="590400"/>
          </a:xfrm>
        </p:spPr>
        <p:txBody>
          <a:bodyPr/>
          <a:lstStyle>
            <a:lvl1pPr>
              <a:defRPr sz="1799">
                <a:solidFill>
                  <a:schemeClr val="bg1"/>
                </a:solidFill>
              </a:defRPr>
            </a:lvl1pPr>
          </a:lstStyle>
          <a:p>
            <a:r>
              <a:rPr lang="en-US"/>
              <a:t>Standard slide</a:t>
            </a:r>
            <a:endParaRPr lang="en-GB"/>
          </a:p>
        </p:txBody>
      </p:sp>
      <p:sp>
        <p:nvSpPr>
          <p:cNvPr id="3" name="Date Placeholder 2">
            <a:extLst>
              <a:ext uri="{FF2B5EF4-FFF2-40B4-BE49-F238E27FC236}">
                <a16:creationId xmlns:a16="http://schemas.microsoft.com/office/drawing/2014/main" id="{55AF1241-E9B6-4AFC-94DC-380325C3DEA4}"/>
              </a:ext>
            </a:extLst>
          </p:cNvPr>
          <p:cNvSpPr>
            <a:spLocks noGrp="1"/>
          </p:cNvSpPr>
          <p:nvPr>
            <p:ph type="dt" sz="half" idx="10"/>
          </p:nvPr>
        </p:nvSpPr>
        <p:spPr>
          <a:xfrm>
            <a:off x="2008048" y="6516456"/>
            <a:ext cx="1191258" cy="180000"/>
          </a:xfrm>
          <a:prstGeom prst="rect">
            <a:avLst/>
          </a:prstGeom>
        </p:spPr>
        <p:txBody>
          <a:bodyPr/>
          <a:lstStyle/>
          <a:p>
            <a:fld id="{17D657FC-BEB6-472D-B2FA-5939A6D4E9E2}" type="datetime3">
              <a:rPr lang="en-US" smtClean="0"/>
              <a:t>25 October 2025</a:t>
            </a:fld>
            <a:endParaRPr lang="en-IN"/>
          </a:p>
        </p:txBody>
      </p:sp>
      <p:sp>
        <p:nvSpPr>
          <p:cNvPr id="4" name="Footer Placeholder 3">
            <a:extLst>
              <a:ext uri="{FF2B5EF4-FFF2-40B4-BE49-F238E27FC236}">
                <a16:creationId xmlns:a16="http://schemas.microsoft.com/office/drawing/2014/main" id="{F7181A62-2FE8-40E2-AD71-A2FCBF45A1C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4434FE67-B066-4247-BB41-6FE7CE167E5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4426699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2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6146139" y="1"/>
            <a:ext cx="2997862" cy="6156104"/>
          </a:xfrm>
        </p:spPr>
        <p:txBody>
          <a:bodyPr/>
          <a:lstStyle/>
          <a:p>
            <a:r>
              <a:rPr lang="en-US"/>
              <a:t>Click icon to add picture</a:t>
            </a:r>
            <a:endParaRPr lang="en-IN"/>
          </a:p>
        </p:txBody>
      </p:sp>
      <p:sp>
        <p:nvSpPr>
          <p:cNvPr id="2" name="Title 1"/>
          <p:cNvSpPr>
            <a:spLocks noGrp="1"/>
          </p:cNvSpPr>
          <p:nvPr>
            <p:ph type="title"/>
          </p:nvPr>
        </p:nvSpPr>
        <p:spPr>
          <a:xfrm>
            <a:off x="457201" y="294200"/>
            <a:ext cx="558041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457200" y="1137921"/>
            <a:ext cx="5471882" cy="873760"/>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57201" y="2311401"/>
            <a:ext cx="2683690" cy="384470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2" name="Content Placeholder 2">
            <a:extLst>
              <a:ext uri="{FF2B5EF4-FFF2-40B4-BE49-F238E27FC236}">
                <a16:creationId xmlns:a16="http://schemas.microsoft.com/office/drawing/2014/main" id="{0C7BD71A-882B-40FB-A05F-48ECC69FF73D}"/>
              </a:ext>
            </a:extLst>
          </p:cNvPr>
          <p:cNvSpPr>
            <a:spLocks noGrp="1"/>
          </p:cNvSpPr>
          <p:nvPr>
            <p:ph idx="12" hasCustomPrompt="1"/>
          </p:nvPr>
        </p:nvSpPr>
        <p:spPr>
          <a:xfrm>
            <a:off x="3245392" y="2311402"/>
            <a:ext cx="2683690" cy="1254759"/>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4" name="Content Placeholder 2">
            <a:extLst>
              <a:ext uri="{FF2B5EF4-FFF2-40B4-BE49-F238E27FC236}">
                <a16:creationId xmlns:a16="http://schemas.microsoft.com/office/drawing/2014/main" id="{D87D58C8-1517-42AA-8B2A-E449A3F6F028}"/>
              </a:ext>
            </a:extLst>
          </p:cNvPr>
          <p:cNvSpPr>
            <a:spLocks noGrp="1"/>
          </p:cNvSpPr>
          <p:nvPr>
            <p:ph idx="13" hasCustomPrompt="1"/>
          </p:nvPr>
        </p:nvSpPr>
        <p:spPr>
          <a:xfrm>
            <a:off x="3245392" y="4236721"/>
            <a:ext cx="2683690" cy="1944160"/>
          </a:xfrm>
        </p:spPr>
        <p:txBody>
          <a:bodyPr numCol="1"/>
          <a:lstStyle>
            <a:lvl1pPr marL="0" indent="0">
              <a:buNone/>
              <a:defRPr sz="1349">
                <a:solidFill>
                  <a:schemeClr val="bg1"/>
                </a:solidFill>
                <a:latin typeface="Georgia" panose="02040502050405020303" pitchFamily="18" charset="0"/>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Quote</a:t>
            </a:r>
          </a:p>
        </p:txBody>
      </p:sp>
      <p:sp>
        <p:nvSpPr>
          <p:cNvPr id="10" name="Line 10">
            <a:extLst>
              <a:ext uri="{FF2B5EF4-FFF2-40B4-BE49-F238E27FC236}">
                <a16:creationId xmlns:a16="http://schemas.microsoft.com/office/drawing/2014/main" id="{229C318B-FAE0-4A50-A714-607EF622AFB9}"/>
              </a:ext>
            </a:extLst>
          </p:cNvPr>
          <p:cNvSpPr>
            <a:spLocks noChangeShapeType="1"/>
          </p:cNvSpPr>
          <p:nvPr userDrawn="1"/>
        </p:nvSpPr>
        <p:spPr bwMode="auto">
          <a:xfrm>
            <a:off x="457201" y="907750"/>
            <a:ext cx="5593403"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6C19BF30-77AC-4AB5-8632-BF71395C23EE}"/>
              </a:ext>
            </a:extLst>
          </p:cNvPr>
          <p:cNvSpPr>
            <a:spLocks noGrp="1"/>
          </p:cNvSpPr>
          <p:nvPr>
            <p:ph type="dt" sz="half" idx="14"/>
          </p:nvPr>
        </p:nvSpPr>
        <p:spPr>
          <a:xfrm>
            <a:off x="2008048" y="6516456"/>
            <a:ext cx="1191258" cy="180000"/>
          </a:xfrm>
          <a:prstGeom prst="rect">
            <a:avLst/>
          </a:prstGeom>
        </p:spPr>
        <p:txBody>
          <a:bodyPr/>
          <a:lstStyle/>
          <a:p>
            <a:fld id="{A42C7B75-070E-4FA8-81AA-5D744EC27B20}" type="datetime3">
              <a:rPr lang="en-US" smtClean="0"/>
              <a:t>25 October 2025</a:t>
            </a:fld>
            <a:endParaRPr lang="en-IN"/>
          </a:p>
        </p:txBody>
      </p:sp>
      <p:sp>
        <p:nvSpPr>
          <p:cNvPr id="6" name="Footer Placeholder 5">
            <a:extLst>
              <a:ext uri="{FF2B5EF4-FFF2-40B4-BE49-F238E27FC236}">
                <a16:creationId xmlns:a16="http://schemas.microsoft.com/office/drawing/2014/main" id="{CC54475C-10CE-4EB1-B9D2-1AD083DB73E8}"/>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559A6C31-E14E-4A28-A9E9-2D347271C86F}"/>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2409481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0" y="1"/>
            <a:ext cx="1787414" cy="6857999"/>
          </a:xfrm>
        </p:spPr>
        <p:txBody>
          <a:bodyPr/>
          <a:lstStyle/>
          <a:p>
            <a:r>
              <a:rPr lang="en-US"/>
              <a:t>Click icon to add picture</a:t>
            </a:r>
            <a:endParaRPr lang="en-IN"/>
          </a:p>
        </p:txBody>
      </p:sp>
      <p:sp>
        <p:nvSpPr>
          <p:cNvPr id="2" name="Title 1"/>
          <p:cNvSpPr>
            <a:spLocks noGrp="1"/>
          </p:cNvSpPr>
          <p:nvPr>
            <p:ph type="title"/>
          </p:nvPr>
        </p:nvSpPr>
        <p:spPr>
          <a:xfrm>
            <a:off x="2020418" y="294200"/>
            <a:ext cx="6665528" cy="590400"/>
          </a:xfrm>
        </p:spPr>
        <p:txBody>
          <a:bodyPr/>
          <a:lstStyle>
            <a:lvl1pPr>
              <a:defRPr sz="1799">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2020417" y="1137921"/>
            <a:ext cx="2056091" cy="5018184"/>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293076" y="1137921"/>
            <a:ext cx="2101787" cy="501818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23" name="Content Placeholder 2">
            <a:extLst>
              <a:ext uri="{FF2B5EF4-FFF2-40B4-BE49-F238E27FC236}">
                <a16:creationId xmlns:a16="http://schemas.microsoft.com/office/drawing/2014/main" id="{6FF4A6F8-D9C6-4FEE-9324-5200D308BB1F}"/>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0" name="Content Placeholder 2">
            <a:extLst>
              <a:ext uri="{FF2B5EF4-FFF2-40B4-BE49-F238E27FC236}">
                <a16:creationId xmlns:a16="http://schemas.microsoft.com/office/drawing/2014/main" id="{0FD13F91-AFC9-4CB0-B48E-B4031BDF7D7E}"/>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4" name="Date Placeholder 3">
            <a:extLst>
              <a:ext uri="{FF2B5EF4-FFF2-40B4-BE49-F238E27FC236}">
                <a16:creationId xmlns:a16="http://schemas.microsoft.com/office/drawing/2014/main" id="{A358BEC6-81BD-4A6C-A6CF-94332742F93B}"/>
              </a:ext>
            </a:extLst>
          </p:cNvPr>
          <p:cNvSpPr>
            <a:spLocks noGrp="1"/>
          </p:cNvSpPr>
          <p:nvPr>
            <p:ph type="dt" sz="half" idx="13"/>
          </p:nvPr>
        </p:nvSpPr>
        <p:spPr>
          <a:xfrm>
            <a:off x="2008048" y="6516456"/>
            <a:ext cx="1191258" cy="180000"/>
          </a:xfrm>
          <a:prstGeom prst="rect">
            <a:avLst/>
          </a:prstGeom>
        </p:spPr>
        <p:txBody>
          <a:bodyPr/>
          <a:lstStyle/>
          <a:p>
            <a:fld id="{6CBCD5F7-0DF9-4123-86DA-C7F0BF0B7B5C}" type="datetime3">
              <a:rPr lang="en-US" smtClean="0"/>
              <a:t>25 October 2025</a:t>
            </a:fld>
            <a:endParaRPr lang="en-IN"/>
          </a:p>
        </p:txBody>
      </p:sp>
      <p:sp>
        <p:nvSpPr>
          <p:cNvPr id="6" name="Footer Placeholder 5">
            <a:extLst>
              <a:ext uri="{FF2B5EF4-FFF2-40B4-BE49-F238E27FC236}">
                <a16:creationId xmlns:a16="http://schemas.microsoft.com/office/drawing/2014/main" id="{04661FBF-9B0D-493C-BE46-3C702E0F65AB}"/>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91C1F439-4CB5-472E-B792-D16C6415352A}"/>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65743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0" y="1"/>
            <a:ext cx="1787414" cy="6857999"/>
          </a:xfrm>
        </p:spPr>
        <p:txBody>
          <a:bodyPr/>
          <a:lstStyle/>
          <a:p>
            <a:r>
              <a:rPr lang="en-US"/>
              <a:t>Click icon to add picture</a:t>
            </a:r>
            <a:endParaRPr lang="en-IN"/>
          </a:p>
        </p:txBody>
      </p:sp>
      <p:sp>
        <p:nvSpPr>
          <p:cNvPr id="2" name="Title 1"/>
          <p:cNvSpPr>
            <a:spLocks noGrp="1"/>
          </p:cNvSpPr>
          <p:nvPr>
            <p:ph type="title"/>
          </p:nvPr>
        </p:nvSpPr>
        <p:spPr>
          <a:xfrm>
            <a:off x="2020418" y="294200"/>
            <a:ext cx="6665528" cy="590400"/>
          </a:xfrm>
        </p:spPr>
        <p:txBody>
          <a:bodyPr/>
          <a:lstStyle>
            <a:lvl1pPr>
              <a:defRPr sz="1799">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2020417" y="1137921"/>
            <a:ext cx="2056091" cy="5018184"/>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293076" y="1137921"/>
            <a:ext cx="2101787" cy="501818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23" name="Content Placeholder 2">
            <a:extLst>
              <a:ext uri="{FF2B5EF4-FFF2-40B4-BE49-F238E27FC236}">
                <a16:creationId xmlns:a16="http://schemas.microsoft.com/office/drawing/2014/main" id="{6FF4A6F8-D9C6-4FEE-9324-5200D308BB1F}"/>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0" name="Content Placeholder 2">
            <a:extLst>
              <a:ext uri="{FF2B5EF4-FFF2-40B4-BE49-F238E27FC236}">
                <a16:creationId xmlns:a16="http://schemas.microsoft.com/office/drawing/2014/main" id="{0FD13F91-AFC9-4CB0-B48E-B4031BDF7D7E}"/>
              </a:ext>
            </a:extLst>
          </p:cNvPr>
          <p:cNvSpPr>
            <a:spLocks noGrp="1"/>
          </p:cNvSpPr>
          <p:nvPr>
            <p:ph idx="12" hasCustomPrompt="1"/>
          </p:nvPr>
        </p:nvSpPr>
        <p:spPr>
          <a:xfrm>
            <a:off x="6611431" y="1137922"/>
            <a:ext cx="2075369" cy="2796151"/>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4" name="Date Placeholder 3">
            <a:extLst>
              <a:ext uri="{FF2B5EF4-FFF2-40B4-BE49-F238E27FC236}">
                <a16:creationId xmlns:a16="http://schemas.microsoft.com/office/drawing/2014/main" id="{A358BEC6-81BD-4A6C-A6CF-94332742F93B}"/>
              </a:ext>
            </a:extLst>
          </p:cNvPr>
          <p:cNvSpPr>
            <a:spLocks noGrp="1"/>
          </p:cNvSpPr>
          <p:nvPr>
            <p:ph type="dt" sz="half" idx="13"/>
          </p:nvPr>
        </p:nvSpPr>
        <p:spPr>
          <a:xfrm>
            <a:off x="2008048" y="6516456"/>
            <a:ext cx="1191258" cy="180000"/>
          </a:xfrm>
          <a:prstGeom prst="rect">
            <a:avLst/>
          </a:prstGeom>
        </p:spPr>
        <p:txBody>
          <a:bodyPr/>
          <a:lstStyle/>
          <a:p>
            <a:fld id="{6CBCD5F7-0DF9-4123-86DA-C7F0BF0B7B5C}" type="datetime3">
              <a:rPr lang="en-US" smtClean="0"/>
              <a:t>25 October 2025</a:t>
            </a:fld>
            <a:endParaRPr lang="en-IN"/>
          </a:p>
        </p:txBody>
      </p:sp>
      <p:sp>
        <p:nvSpPr>
          <p:cNvPr id="6" name="Footer Placeholder 5">
            <a:extLst>
              <a:ext uri="{FF2B5EF4-FFF2-40B4-BE49-F238E27FC236}">
                <a16:creationId xmlns:a16="http://schemas.microsoft.com/office/drawing/2014/main" id="{04661FBF-9B0D-493C-BE46-3C702E0F65AB}"/>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91C1F439-4CB5-472E-B792-D16C6415352A}"/>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49536004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spcBef>
                <a:spcPts val="0"/>
              </a:spcBef>
              <a:buNone/>
              <a:defRPr>
                <a:solidFill>
                  <a:schemeClr val="bg1"/>
                </a:solidFill>
              </a:defRPr>
            </a:lvl1pPr>
            <a:lvl2pPr marL="0" indent="0">
              <a:spcBef>
                <a:spcPts val="0"/>
              </a:spcBef>
              <a:buNone/>
              <a:defRPr sz="1349">
                <a:solidFill>
                  <a:schemeClr val="bg1"/>
                </a:solidFill>
              </a:defRPr>
            </a:lvl2pPr>
            <a:lvl3pPr marL="0" indent="0">
              <a:spcBef>
                <a:spcPts val="0"/>
              </a:spcBef>
              <a:buNone/>
              <a:defRPr sz="1199">
                <a:solidFill>
                  <a:schemeClr val="bg1"/>
                </a:solidFill>
              </a:defRPr>
            </a:lvl3pPr>
            <a:lvl4pPr marL="0" indent="0">
              <a:spcBef>
                <a:spcPts val="0"/>
              </a:spcBef>
              <a:buNone/>
              <a:defRPr sz="1049">
                <a:solidFill>
                  <a:schemeClr val="bg1"/>
                </a:solidFill>
              </a:defRPr>
            </a:lvl4pPr>
            <a:lvl5pPr marL="0" indent="0">
              <a:spcBef>
                <a:spcPts val="0"/>
              </a:spcBef>
              <a:buNone/>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Line 10">
            <a:extLst>
              <a:ext uri="{FF2B5EF4-FFF2-40B4-BE49-F238E27FC236}">
                <a16:creationId xmlns:a16="http://schemas.microsoft.com/office/drawing/2014/main" id="{EAD7805E-FA43-4FE6-B59E-9A440183B7B9}"/>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BED3198B-8C42-45EB-99DF-C3F1A2ABCB7C}"/>
              </a:ext>
            </a:extLst>
          </p:cNvPr>
          <p:cNvSpPr>
            <a:spLocks noGrp="1"/>
          </p:cNvSpPr>
          <p:nvPr>
            <p:ph type="dt" sz="half" idx="10"/>
          </p:nvPr>
        </p:nvSpPr>
        <p:spPr>
          <a:xfrm>
            <a:off x="2008048" y="6516456"/>
            <a:ext cx="1191258" cy="180000"/>
          </a:xfrm>
          <a:prstGeom prst="rect">
            <a:avLst/>
          </a:prstGeom>
        </p:spPr>
        <p:txBody>
          <a:bodyPr/>
          <a:lstStyle/>
          <a:p>
            <a:fld id="{E7845ABC-A91F-4289-9C66-23D8A5B14269}" type="datetime3">
              <a:rPr lang="en-US" smtClean="0"/>
              <a:t>25 October 2025</a:t>
            </a:fld>
            <a:endParaRPr lang="en-IN"/>
          </a:p>
        </p:txBody>
      </p:sp>
      <p:sp>
        <p:nvSpPr>
          <p:cNvPr id="5" name="Footer Placeholder 4">
            <a:extLst>
              <a:ext uri="{FF2B5EF4-FFF2-40B4-BE49-F238E27FC236}">
                <a16:creationId xmlns:a16="http://schemas.microsoft.com/office/drawing/2014/main" id="{655268C3-3843-40FF-9263-125A8E57D4B7}"/>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E43DE6C9-5E0D-49AD-8BBE-CFF57149B3D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40472872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264463" y="2851522"/>
            <a:ext cx="3334113" cy="1202318"/>
          </a:xfrm>
        </p:spPr>
        <p:txBody>
          <a:bodyPr vert="horz" lIns="0" tIns="0" rIns="0" bIns="0" rtlCol="0" anchor="ctr" anchorCtr="0">
            <a:noAutofit/>
          </a:bodyPr>
          <a:lstStyle>
            <a:lvl1pPr marL="0" indent="0">
              <a:buNone/>
              <a:defRPr kumimoji="0" lang="en-IN" sz="2699"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C2EF7B21-823B-4C1B-B44E-8C28E4ECCA2C}"/>
              </a:ext>
            </a:extLst>
          </p:cNvPr>
          <p:cNvSpPr>
            <a:spLocks noGrp="1"/>
          </p:cNvSpPr>
          <p:nvPr>
            <p:ph type="dt" sz="half" idx="11"/>
          </p:nvPr>
        </p:nvSpPr>
        <p:spPr>
          <a:xfrm>
            <a:off x="2008048" y="6516456"/>
            <a:ext cx="1191258" cy="180000"/>
          </a:xfrm>
          <a:prstGeom prst="rect">
            <a:avLst/>
          </a:prstGeom>
        </p:spPr>
        <p:txBody>
          <a:bodyPr/>
          <a:lstStyle/>
          <a:p>
            <a:fld id="{9741E2ED-6E26-46A5-B0CB-000051BE0FA0}" type="datetime3">
              <a:rPr lang="en-US" smtClean="0"/>
              <a:t>25 October 2025</a:t>
            </a:fld>
            <a:endParaRPr lang="en-IN"/>
          </a:p>
        </p:txBody>
      </p:sp>
      <p:sp>
        <p:nvSpPr>
          <p:cNvPr id="3" name="Footer Placeholder 2">
            <a:extLst>
              <a:ext uri="{FF2B5EF4-FFF2-40B4-BE49-F238E27FC236}">
                <a16:creationId xmlns:a16="http://schemas.microsoft.com/office/drawing/2014/main" id="{63CE9737-42F0-4F0F-A932-7FE9D402AE1F}"/>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7F99A6E3-8A4A-4FC9-88A7-DFA9B43FF9FF}"/>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8982032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_Standard slide_no bullet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28F8CDB-776D-4811-AE2C-217236ECDECA}"/>
              </a:ext>
            </a:extLst>
          </p:cNvPr>
          <p:cNvSpPr>
            <a:spLocks noGrp="1"/>
          </p:cNvSpPr>
          <p:nvPr>
            <p:ph type="pic" sz="quarter" idx="12"/>
          </p:nvPr>
        </p:nvSpPr>
        <p:spPr>
          <a:xfrm>
            <a:off x="4667954" y="0"/>
            <a:ext cx="4476046" cy="6858000"/>
          </a:xfrm>
        </p:spPr>
        <p:txBody>
          <a:bodyPr/>
          <a:lstStyle/>
          <a:p>
            <a:r>
              <a:rPr lang="en-US"/>
              <a:t>Click icon to add picture</a:t>
            </a:r>
            <a:endParaRPr lang="en-IN"/>
          </a:p>
        </p:txBody>
      </p:sp>
      <p:sp>
        <p:nvSpPr>
          <p:cNvPr id="5" name="Text Placeholder 4">
            <a:extLst>
              <a:ext uri="{FF2B5EF4-FFF2-40B4-BE49-F238E27FC236}">
                <a16:creationId xmlns:a16="http://schemas.microsoft.com/office/drawing/2014/main" id="{626E96BA-E9E4-496B-8CA5-6DA27B8AD7E4}"/>
              </a:ext>
            </a:extLst>
          </p:cNvPr>
          <p:cNvSpPr>
            <a:spLocks noGrp="1"/>
          </p:cNvSpPr>
          <p:nvPr>
            <p:ph type="body" sz="quarter" idx="10" hasCustomPrompt="1"/>
          </p:nvPr>
        </p:nvSpPr>
        <p:spPr>
          <a:xfrm>
            <a:off x="277135" y="2578743"/>
            <a:ext cx="3401698" cy="1055708"/>
          </a:xfrm>
        </p:spPr>
        <p:txBody>
          <a:bodyPr/>
          <a:lstStyle>
            <a:lvl1pPr marL="0" indent="0">
              <a:buNone/>
              <a:defRPr sz="2249"/>
            </a:lvl1pPr>
          </a:lstStyle>
          <a:p>
            <a:pPr lvl="0"/>
            <a:r>
              <a:rPr lang="en-IN"/>
              <a:t>Chapter Title</a:t>
            </a:r>
          </a:p>
          <a:p>
            <a:pPr lvl="0"/>
            <a:r>
              <a:rPr lang="en-IN"/>
              <a:t>EY Interstate Light</a:t>
            </a:r>
          </a:p>
        </p:txBody>
      </p:sp>
      <p:sp>
        <p:nvSpPr>
          <p:cNvPr id="14" name="Text Placeholder 4">
            <a:extLst>
              <a:ext uri="{FF2B5EF4-FFF2-40B4-BE49-F238E27FC236}">
                <a16:creationId xmlns:a16="http://schemas.microsoft.com/office/drawing/2014/main" id="{1173C8A3-BA2F-497B-A214-45B02D73AF20}"/>
              </a:ext>
            </a:extLst>
          </p:cNvPr>
          <p:cNvSpPr>
            <a:spLocks noGrp="1"/>
          </p:cNvSpPr>
          <p:nvPr>
            <p:ph type="body" sz="quarter" idx="11" hasCustomPrompt="1"/>
          </p:nvPr>
        </p:nvSpPr>
        <p:spPr>
          <a:xfrm>
            <a:off x="277135" y="3840384"/>
            <a:ext cx="3401698" cy="1055708"/>
          </a:xfrm>
        </p:spPr>
        <p:txBody>
          <a:bodyPr/>
          <a:lstStyle>
            <a:lvl1pPr marL="0" indent="0">
              <a:buNone/>
              <a:defRPr sz="1199"/>
            </a:lvl1pPr>
          </a:lstStyle>
          <a:p>
            <a:pPr lvl="0"/>
            <a:r>
              <a:rPr lang="en-IN"/>
              <a:t>text</a:t>
            </a:r>
          </a:p>
        </p:txBody>
      </p:sp>
      <p:sp>
        <p:nvSpPr>
          <p:cNvPr id="2" name="Date Placeholder 1">
            <a:extLst>
              <a:ext uri="{FF2B5EF4-FFF2-40B4-BE49-F238E27FC236}">
                <a16:creationId xmlns:a16="http://schemas.microsoft.com/office/drawing/2014/main" id="{4D2273DE-A8FD-43F9-A3D9-68970B4AF5D1}"/>
              </a:ext>
            </a:extLst>
          </p:cNvPr>
          <p:cNvSpPr>
            <a:spLocks noGrp="1"/>
          </p:cNvSpPr>
          <p:nvPr>
            <p:ph type="dt" sz="half" idx="13"/>
          </p:nvPr>
        </p:nvSpPr>
        <p:spPr>
          <a:xfrm>
            <a:off x="2008048" y="6516456"/>
            <a:ext cx="1191258" cy="180000"/>
          </a:xfrm>
          <a:prstGeom prst="rect">
            <a:avLst/>
          </a:prstGeom>
        </p:spPr>
        <p:txBody>
          <a:bodyPr/>
          <a:lstStyle/>
          <a:p>
            <a:fld id="{B9CCEE76-ADAC-4C09-B6FF-B7180031AC22}" type="datetime3">
              <a:rPr lang="en-US" smtClean="0"/>
              <a:t>25 October 2025</a:t>
            </a:fld>
            <a:endParaRPr lang="en-IN"/>
          </a:p>
        </p:txBody>
      </p:sp>
      <p:sp>
        <p:nvSpPr>
          <p:cNvPr id="3" name="Footer Placeholder 2">
            <a:extLst>
              <a:ext uri="{FF2B5EF4-FFF2-40B4-BE49-F238E27FC236}">
                <a16:creationId xmlns:a16="http://schemas.microsoft.com/office/drawing/2014/main" id="{302AE062-2E23-4013-8660-9CF8B9A843F5}"/>
              </a:ext>
            </a:extLst>
          </p:cNvPr>
          <p:cNvSpPr>
            <a:spLocks noGrp="1"/>
          </p:cNvSpPr>
          <p:nvPr>
            <p:ph type="ftr" sz="quarter" idx="14"/>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5D2FDE-84B3-4A82-878F-6285E65B1635}"/>
              </a:ext>
            </a:extLst>
          </p:cNvPr>
          <p:cNvSpPr>
            <a:spLocks noGrp="1"/>
          </p:cNvSpPr>
          <p:nvPr>
            <p:ph type="sldNum" sz="quarter" idx="15"/>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40997382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1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137921"/>
            <a:ext cx="3716193" cy="4267457"/>
          </a:xfrm>
        </p:spPr>
        <p:txBody>
          <a:bodyPr/>
          <a:lstStyle/>
          <a:p>
            <a:r>
              <a:rPr lang="en-US"/>
              <a:t>Click icon to add table</a:t>
            </a:r>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541864" y="3813288"/>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541864" y="4055931"/>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4" y="3578084"/>
            <a:ext cx="777600" cy="778959"/>
          </a:xfrm>
          <a:prstGeom prst="ellipse">
            <a:avLst/>
          </a:prstGeom>
        </p:spPr>
        <p:txBody>
          <a:bodyPr anchor="ctr"/>
          <a:lstStyle>
            <a:lvl1pPr marL="0" indent="0" algn="ctr">
              <a:buNone/>
              <a:defRPr sz="675">
                <a:solidFill>
                  <a:schemeClr val="bg1"/>
                </a:solidFill>
              </a:defRPr>
            </a:lvl1pPr>
          </a:lstStyle>
          <a:p>
            <a:r>
              <a:rPr lang="en-US"/>
              <a:t>Click icon to add picture</a:t>
            </a:r>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137921"/>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635009"/>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16" name="Line 10">
            <a:extLst>
              <a:ext uri="{FF2B5EF4-FFF2-40B4-BE49-F238E27FC236}">
                <a16:creationId xmlns:a16="http://schemas.microsoft.com/office/drawing/2014/main" id="{C37BF1DE-E4E1-40C4-B510-30A0AC8ABDB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3" name="Date Placeholder 2">
            <a:extLst>
              <a:ext uri="{FF2B5EF4-FFF2-40B4-BE49-F238E27FC236}">
                <a16:creationId xmlns:a16="http://schemas.microsoft.com/office/drawing/2014/main" id="{5F1D44C6-2A68-4AD7-9CC8-54BCF1002719}"/>
              </a:ext>
            </a:extLst>
          </p:cNvPr>
          <p:cNvSpPr>
            <a:spLocks noGrp="1"/>
          </p:cNvSpPr>
          <p:nvPr>
            <p:ph type="dt" sz="half" idx="19"/>
          </p:nvPr>
        </p:nvSpPr>
        <p:spPr>
          <a:xfrm>
            <a:off x="2008048" y="6516456"/>
            <a:ext cx="1191258" cy="180000"/>
          </a:xfrm>
          <a:prstGeom prst="rect">
            <a:avLst/>
          </a:prstGeom>
        </p:spPr>
        <p:txBody>
          <a:bodyPr/>
          <a:lstStyle/>
          <a:p>
            <a:fld id="{9664C035-6A58-4B86-A7B1-540D1C3A5C34}" type="datetime3">
              <a:rPr lang="en-US" smtClean="0"/>
              <a:t>25 October 2025</a:t>
            </a:fld>
            <a:endParaRPr lang="en-IN"/>
          </a:p>
        </p:txBody>
      </p:sp>
      <p:sp>
        <p:nvSpPr>
          <p:cNvPr id="4" name="Footer Placeholder 3">
            <a:extLst>
              <a:ext uri="{FF2B5EF4-FFF2-40B4-BE49-F238E27FC236}">
                <a16:creationId xmlns:a16="http://schemas.microsoft.com/office/drawing/2014/main" id="{E62191FF-C540-403B-944B-8EC413F39BAA}"/>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FC910440-F38E-4BBB-A6D3-3297528ECACE}"/>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13052388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2" name="Date Placeholder 1">
            <a:extLst>
              <a:ext uri="{FF2B5EF4-FFF2-40B4-BE49-F238E27FC236}">
                <a16:creationId xmlns:a16="http://schemas.microsoft.com/office/drawing/2014/main" id="{B8A3025C-3438-4F2B-8F2C-C1B75E95834B}"/>
              </a:ext>
            </a:extLst>
          </p:cNvPr>
          <p:cNvSpPr>
            <a:spLocks noGrp="1"/>
          </p:cNvSpPr>
          <p:nvPr>
            <p:ph type="dt" sz="half" idx="10"/>
          </p:nvPr>
        </p:nvSpPr>
        <p:spPr>
          <a:xfrm>
            <a:off x="2008048" y="6516456"/>
            <a:ext cx="1191258" cy="180000"/>
          </a:xfrm>
          <a:prstGeom prst="rect">
            <a:avLst/>
          </a:prstGeom>
        </p:spPr>
        <p:txBody>
          <a:bodyPr/>
          <a:lstStyle/>
          <a:p>
            <a:fld id="{CAE98AB9-6E37-47C1-9D85-4203001C89FC}" type="datetime3">
              <a:rPr lang="en-US" smtClean="0"/>
              <a:t>25 October 2025</a:t>
            </a:fld>
            <a:endParaRPr lang="en-IN"/>
          </a:p>
        </p:txBody>
      </p:sp>
      <p:sp>
        <p:nvSpPr>
          <p:cNvPr id="3" name="Footer Placeholder 2">
            <a:extLst>
              <a:ext uri="{FF2B5EF4-FFF2-40B4-BE49-F238E27FC236}">
                <a16:creationId xmlns:a16="http://schemas.microsoft.com/office/drawing/2014/main" id="{464889EE-A272-4972-94F8-C2BB4522732C}"/>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F997A7D4-D39D-42B7-9480-78FE2F6F90D3}"/>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18494114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2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3" name="Text Placeholder 6">
            <a:extLst>
              <a:ext uri="{FF2B5EF4-FFF2-40B4-BE49-F238E27FC236}">
                <a16:creationId xmlns:a16="http://schemas.microsoft.com/office/drawing/2014/main" id="{BD7B1EAA-D62E-426F-9D29-F674CEB29C31}"/>
              </a:ext>
            </a:extLst>
          </p:cNvPr>
          <p:cNvSpPr>
            <a:spLocks noGrp="1"/>
          </p:cNvSpPr>
          <p:nvPr>
            <p:ph type="body" sz="quarter" idx="10"/>
          </p:nvPr>
        </p:nvSpPr>
        <p:spPr>
          <a:xfrm>
            <a:off x="1926000" y="2060235"/>
            <a:ext cx="5292000" cy="3025522"/>
          </a:xfrm>
        </p:spPr>
        <p:txBody>
          <a:bodyPr lIns="0" tIns="0" rIns="0" bIns="0">
            <a:noAutofit/>
          </a:bodyPr>
          <a:lstStyle>
            <a:lvl1pPr marL="0" indent="0" algn="ctr">
              <a:buNone/>
              <a:defRPr lang="en-US" sz="2800" dirty="0" smtClean="0">
                <a:latin typeface="Georgia" panose="02040502050405020303" pitchFamily="18" charset="0"/>
              </a:defRPr>
            </a:lvl1pPr>
          </a:lstStyle>
          <a:p>
            <a:pPr marL="356616" lvl="0" indent="-356616" algn="ctr">
              <a:spcBef>
                <a:spcPts val="0"/>
              </a:spcBef>
            </a:pPr>
            <a:r>
              <a:rPr lang="en-US"/>
              <a:t>Edit Master text styles</a:t>
            </a:r>
          </a:p>
        </p:txBody>
      </p:sp>
      <p:sp>
        <p:nvSpPr>
          <p:cNvPr id="5" name="Text Placeholder 6">
            <a:extLst>
              <a:ext uri="{FF2B5EF4-FFF2-40B4-BE49-F238E27FC236}">
                <a16:creationId xmlns:a16="http://schemas.microsoft.com/office/drawing/2014/main" id="{C43D8C34-69FC-4DEE-BC95-D2F629475EBD}"/>
              </a:ext>
            </a:extLst>
          </p:cNvPr>
          <p:cNvSpPr>
            <a:spLocks noGrp="1"/>
          </p:cNvSpPr>
          <p:nvPr>
            <p:ph type="body" sz="quarter" idx="11" hasCustomPrompt="1"/>
          </p:nvPr>
        </p:nvSpPr>
        <p:spPr>
          <a:xfrm>
            <a:off x="1926000" y="5516838"/>
            <a:ext cx="5292000" cy="316838"/>
          </a:xfrm>
        </p:spPr>
        <p:txBody>
          <a:bodyPr lIns="0" tIns="0" rIns="0" bIns="0">
            <a:noAutofit/>
          </a:bodyPr>
          <a:lstStyle>
            <a:lvl1pPr marL="0" indent="0" algn="ctr">
              <a:buNone/>
              <a:defRPr lang="en-US" sz="1600" dirty="0" smtClean="0">
                <a:solidFill>
                  <a:srgbClr val="FFE600"/>
                </a:solidFill>
                <a:latin typeface="+mn-lt"/>
              </a:defRPr>
            </a:lvl1pPr>
          </a:lstStyle>
          <a:p>
            <a:pPr marL="356616" lvl="0" indent="-356616" algn="ctr">
              <a:spcBef>
                <a:spcPts val="0"/>
              </a:spcBef>
              <a:spcAft>
                <a:spcPts val="600"/>
              </a:spcAft>
            </a:pPr>
            <a:r>
              <a:rPr lang="en-US"/>
              <a:t>Name Surname</a:t>
            </a:r>
          </a:p>
        </p:txBody>
      </p:sp>
      <p:sp>
        <p:nvSpPr>
          <p:cNvPr id="6" name="Text Placeholder 6">
            <a:extLst>
              <a:ext uri="{FF2B5EF4-FFF2-40B4-BE49-F238E27FC236}">
                <a16:creationId xmlns:a16="http://schemas.microsoft.com/office/drawing/2014/main" id="{8E78FCBB-C01D-4FF8-828E-0E27552CA9CC}"/>
              </a:ext>
            </a:extLst>
          </p:cNvPr>
          <p:cNvSpPr>
            <a:spLocks noGrp="1"/>
          </p:cNvSpPr>
          <p:nvPr>
            <p:ph type="body" sz="quarter" idx="12" hasCustomPrompt="1"/>
          </p:nvPr>
        </p:nvSpPr>
        <p:spPr>
          <a:xfrm>
            <a:off x="1926000" y="5828877"/>
            <a:ext cx="5292000" cy="316838"/>
          </a:xfrm>
        </p:spPr>
        <p:txBody>
          <a:bodyPr vert="horz" lIns="0" tIns="0" rIns="0" bIns="0" rtlCol="0" anchor="t" anchorCtr="0">
            <a:noAutofit/>
          </a:bodyPr>
          <a:lstStyle>
            <a:lvl1pPr marL="0" indent="0" algn="ctr">
              <a:buNone/>
              <a:defRPr lang="en-US" sz="1600" dirty="0" smtClean="0">
                <a:latin typeface="+mn-lt"/>
              </a:defRPr>
            </a:lvl1pPr>
          </a:lstStyle>
          <a:p>
            <a:pPr marL="356616" lvl="0" indent="-356616" algn="ctr">
              <a:spcBef>
                <a:spcPts val="0"/>
              </a:spcBef>
              <a:spcAft>
                <a:spcPts val="600"/>
              </a:spcAft>
            </a:pPr>
            <a:r>
              <a:rPr lang="en-US"/>
              <a:t>Job Title</a:t>
            </a:r>
          </a:p>
        </p:txBody>
      </p:sp>
      <p:sp>
        <p:nvSpPr>
          <p:cNvPr id="7" name="Text Placeholder 11">
            <a:extLst>
              <a:ext uri="{FF2B5EF4-FFF2-40B4-BE49-F238E27FC236}">
                <a16:creationId xmlns:a16="http://schemas.microsoft.com/office/drawing/2014/main" id="{0AD41D48-C813-4F78-A2C8-0758D2B7DC18}"/>
              </a:ext>
            </a:extLst>
          </p:cNvPr>
          <p:cNvSpPr txBox="1">
            <a:spLocks/>
          </p:cNvSpPr>
          <p:nvPr userDrawn="1"/>
        </p:nvSpPr>
        <p:spPr>
          <a:xfrm>
            <a:off x="3402806" y="979787"/>
            <a:ext cx="2338388" cy="882687"/>
          </a:xfrm>
          <a:prstGeom prst="rect">
            <a:avLst/>
          </a:prstGeom>
        </p:spPr>
        <p:txBody>
          <a:bodyPr lIns="0" tIns="0" rIns="0" bIns="0">
            <a:noAutofit/>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1200">
                <a:solidFill>
                  <a:schemeClr val="tx2"/>
                </a:solidFill>
                <a:latin typeface="Georgia" panose="02040502050405020303" pitchFamily="18" charset="0"/>
              </a:rPr>
              <a:t>“ </a:t>
            </a:r>
          </a:p>
        </p:txBody>
      </p:sp>
    </p:spTree>
    <p:extLst>
      <p:ext uri="{BB962C8B-B14F-4D97-AF65-F5344CB8AC3E}">
        <p14:creationId xmlns:p14="http://schemas.microsoft.com/office/powerpoint/2010/main" val="10178866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1_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4464" y="6327648"/>
            <a:ext cx="402504" cy="411480"/>
          </a:xfrm>
          <a:prstGeom prst="rect">
            <a:avLst/>
          </a:prstGeom>
        </p:spPr>
      </p:pic>
      <p:sp>
        <p:nvSpPr>
          <p:cNvPr id="7" name="Text Placeholder 11">
            <a:extLst>
              <a:ext uri="{FF2B5EF4-FFF2-40B4-BE49-F238E27FC236}">
                <a16:creationId xmlns:a16="http://schemas.microsoft.com/office/drawing/2014/main" id="{8FBE9395-9BF1-4306-9F29-1F8E92C9F8DB}"/>
              </a:ext>
            </a:extLst>
          </p:cNvPr>
          <p:cNvSpPr txBox="1">
            <a:spLocks/>
          </p:cNvSpPr>
          <p:nvPr userDrawn="1"/>
        </p:nvSpPr>
        <p:spPr>
          <a:xfrm>
            <a:off x="375751" y="1488927"/>
            <a:ext cx="2338388" cy="858838"/>
          </a:xfrm>
          <a:prstGeom prst="rect">
            <a:avLst/>
          </a:prstGeom>
        </p:spPr>
        <p:txBody>
          <a:bodyPr/>
          <a:lstStyle>
            <a:lvl1pPr marL="356616" indent="-356616" algn="l" defTabSz="914400" rtl="0" eaLnBrk="1" latinLnBrk="0" hangingPunct="1">
              <a:spcBef>
                <a:spcPct val="20000"/>
              </a:spcBef>
              <a:buClr>
                <a:schemeClr val="tx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tx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tx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tx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1200">
                <a:solidFill>
                  <a:schemeClr val="tx2"/>
                </a:solidFill>
                <a:latin typeface="Georgia" panose="02040502050405020303" pitchFamily="18" charset="0"/>
              </a:rPr>
              <a:t>“</a:t>
            </a:r>
          </a:p>
        </p:txBody>
      </p:sp>
      <p:sp>
        <p:nvSpPr>
          <p:cNvPr id="8" name="Text Placeholder 6">
            <a:extLst>
              <a:ext uri="{FF2B5EF4-FFF2-40B4-BE49-F238E27FC236}">
                <a16:creationId xmlns:a16="http://schemas.microsoft.com/office/drawing/2014/main" id="{87DD12F9-AC78-4784-A2C0-5FB6EC5AA315}"/>
              </a:ext>
            </a:extLst>
          </p:cNvPr>
          <p:cNvSpPr>
            <a:spLocks noGrp="1"/>
          </p:cNvSpPr>
          <p:nvPr>
            <p:ph type="body" sz="quarter" idx="10"/>
          </p:nvPr>
        </p:nvSpPr>
        <p:spPr>
          <a:xfrm>
            <a:off x="411750" y="2526765"/>
            <a:ext cx="5292000" cy="1800000"/>
          </a:xfrm>
        </p:spPr>
        <p:txBody>
          <a:bodyPr lIns="90000" tIns="46800" rIns="90000" bIns="46800"/>
          <a:lstStyle>
            <a:lvl1pPr marL="0" indent="0">
              <a:buNone/>
              <a:defRPr lang="en-US" sz="2800" dirty="0" smtClean="0">
                <a:latin typeface="Georgia" panose="02040502050405020303" pitchFamily="18" charset="0"/>
              </a:defRPr>
            </a:lvl1pPr>
          </a:lstStyle>
          <a:p>
            <a:pPr marL="356616" lvl="0" indent="-356616">
              <a:spcBef>
                <a:spcPts val="0"/>
              </a:spcBef>
            </a:pPr>
            <a:r>
              <a:rPr lang="en-US"/>
              <a:t>Edit Master text styles</a:t>
            </a:r>
          </a:p>
        </p:txBody>
      </p:sp>
      <p:sp>
        <p:nvSpPr>
          <p:cNvPr id="9" name="Text Placeholder 6">
            <a:extLst>
              <a:ext uri="{FF2B5EF4-FFF2-40B4-BE49-F238E27FC236}">
                <a16:creationId xmlns:a16="http://schemas.microsoft.com/office/drawing/2014/main" id="{3BB2527F-4DCE-4CB5-A96D-2E432FD5A07B}"/>
              </a:ext>
            </a:extLst>
          </p:cNvPr>
          <p:cNvSpPr>
            <a:spLocks noGrp="1"/>
          </p:cNvSpPr>
          <p:nvPr>
            <p:ph type="body" sz="quarter" idx="11" hasCustomPrompt="1"/>
          </p:nvPr>
        </p:nvSpPr>
        <p:spPr>
          <a:xfrm>
            <a:off x="411750" y="4632765"/>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tx2"/>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Name Surname</a:t>
            </a:r>
          </a:p>
        </p:txBody>
      </p:sp>
      <p:sp>
        <p:nvSpPr>
          <p:cNvPr id="10" name="Text Placeholder 6">
            <a:extLst>
              <a:ext uri="{FF2B5EF4-FFF2-40B4-BE49-F238E27FC236}">
                <a16:creationId xmlns:a16="http://schemas.microsoft.com/office/drawing/2014/main" id="{47DFFB3C-E689-440E-8EDB-465853B34606}"/>
              </a:ext>
            </a:extLst>
          </p:cNvPr>
          <p:cNvSpPr>
            <a:spLocks noGrp="1"/>
          </p:cNvSpPr>
          <p:nvPr>
            <p:ph type="body" sz="quarter" idx="12" hasCustomPrompt="1"/>
          </p:nvPr>
        </p:nvSpPr>
        <p:spPr>
          <a:xfrm>
            <a:off x="411750" y="4971442"/>
            <a:ext cx="5292000" cy="316838"/>
          </a:xfrm>
        </p:spPr>
        <p:txBody>
          <a:bodyPr lIns="90000" tIns="46800" rIns="90000" bIns="46800"/>
          <a:lstStyle>
            <a:lvl1pPr marL="0" indent="0" algn="l" defTabSz="914400" rtl="0" eaLnBrk="1" latinLnBrk="0" hangingPunct="1">
              <a:spcBef>
                <a:spcPts val="0"/>
              </a:spcBef>
              <a:spcAft>
                <a:spcPts val="600"/>
              </a:spcAft>
              <a:buClr>
                <a:schemeClr val="tx2"/>
              </a:buClr>
              <a:buSzPct val="70000"/>
              <a:buFont typeface="Arial" pitchFamily="34" charset="0"/>
              <a:buNone/>
              <a:defRPr lang="en-US" sz="1600" kern="1200" dirty="0" smtClean="0">
                <a:solidFill>
                  <a:schemeClr val="bg1"/>
                </a:solidFill>
                <a:latin typeface="+mn-lt"/>
                <a:ea typeface="+mn-ea"/>
                <a:cs typeface="+mn-cs"/>
              </a:defRPr>
            </a:lvl1pPr>
            <a:lvl2pPr marL="356616" indent="0">
              <a:buNone/>
              <a:defRPr lang="en-US" sz="2000" smtClean="0">
                <a:latin typeface="+mn-lt"/>
              </a:defRPr>
            </a:lvl2pPr>
            <a:lvl3pPr>
              <a:defRPr lang="en-US" sz="1800" smtClean="0">
                <a:latin typeface="+mn-lt"/>
              </a:defRPr>
            </a:lvl3pPr>
            <a:lvl4pPr>
              <a:defRPr lang="en-US" sz="1600" smtClean="0">
                <a:latin typeface="+mn-lt"/>
              </a:defRPr>
            </a:lvl4pPr>
            <a:lvl5pPr>
              <a:defRPr lang="en-IN" sz="1600">
                <a:latin typeface="+mn-lt"/>
              </a:defRPr>
            </a:lvl5pPr>
          </a:lstStyle>
          <a:p>
            <a:pPr marL="0" lvl="0" indent="0">
              <a:spcBef>
                <a:spcPts val="0"/>
              </a:spcBef>
              <a:buNone/>
            </a:pPr>
            <a:r>
              <a:rPr lang="en-US"/>
              <a:t>Job Title</a:t>
            </a:r>
          </a:p>
        </p:txBody>
      </p:sp>
    </p:spTree>
    <p:extLst>
      <p:ext uri="{BB962C8B-B14F-4D97-AF65-F5344CB8AC3E}">
        <p14:creationId xmlns:p14="http://schemas.microsoft.com/office/powerpoint/2010/main" val="17182259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buNone/>
              <a:defRPr>
                <a:solidFill>
                  <a:schemeClr val="bg1"/>
                </a:solidFill>
              </a:defRPr>
            </a:lvl1pPr>
            <a:lvl2pPr marL="267319">
              <a:defRPr>
                <a:solidFill>
                  <a:schemeClr val="bg1"/>
                </a:solidFill>
              </a:defRPr>
            </a:lvl2pPr>
            <a:lvl3pPr marL="534639">
              <a:defRPr>
                <a:solidFill>
                  <a:schemeClr val="bg1"/>
                </a:solidFill>
              </a:defRPr>
            </a:lvl3pPr>
            <a:lvl4pPr marL="801958">
              <a:defRPr>
                <a:solidFill>
                  <a:schemeClr val="bg1"/>
                </a:solidFill>
              </a:defRPr>
            </a:lvl4pPr>
            <a:lvl5pPr marL="1069277">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Line 11">
            <a:extLst>
              <a:ext uri="{FF2B5EF4-FFF2-40B4-BE49-F238E27FC236}">
                <a16:creationId xmlns:a16="http://schemas.microsoft.com/office/drawing/2014/main" id="{95EDADD0-A4AE-43D1-A8CA-F0D422EBF998}"/>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7" name="Line 10">
            <a:extLst>
              <a:ext uri="{FF2B5EF4-FFF2-40B4-BE49-F238E27FC236}">
                <a16:creationId xmlns:a16="http://schemas.microsoft.com/office/drawing/2014/main" id="{0DC4E272-5E22-4B3C-94CE-7BFF319FA14A}"/>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9" name="Date Placeholder 8">
            <a:extLst>
              <a:ext uri="{FF2B5EF4-FFF2-40B4-BE49-F238E27FC236}">
                <a16:creationId xmlns:a16="http://schemas.microsoft.com/office/drawing/2014/main" id="{B26A883D-CB1B-44DF-B864-E08C3B09A708}"/>
              </a:ext>
            </a:extLst>
          </p:cNvPr>
          <p:cNvSpPr>
            <a:spLocks noGrp="1"/>
          </p:cNvSpPr>
          <p:nvPr>
            <p:ph type="dt" sz="half" idx="10"/>
          </p:nvPr>
        </p:nvSpPr>
        <p:spPr>
          <a:xfrm>
            <a:off x="2008048" y="6516456"/>
            <a:ext cx="1191258" cy="180000"/>
          </a:xfrm>
          <a:prstGeom prst="rect">
            <a:avLst/>
          </a:prstGeom>
        </p:spPr>
        <p:txBody>
          <a:bodyPr/>
          <a:lstStyle/>
          <a:p>
            <a:fld id="{9009D85F-FCA3-430D-9DE7-15726AAD19A7}" type="datetime3">
              <a:rPr lang="en-US" smtClean="0"/>
              <a:t>25 October 2025</a:t>
            </a:fld>
            <a:endParaRPr lang="en-IN"/>
          </a:p>
        </p:txBody>
      </p:sp>
      <p:sp>
        <p:nvSpPr>
          <p:cNvPr id="10" name="Footer Placeholder 9">
            <a:extLst>
              <a:ext uri="{FF2B5EF4-FFF2-40B4-BE49-F238E27FC236}">
                <a16:creationId xmlns:a16="http://schemas.microsoft.com/office/drawing/2014/main" id="{2D518928-6D8C-4DEF-879C-4C4BB7FFA2F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1" name="Slide Number Placeholder 10">
            <a:extLst>
              <a:ext uri="{FF2B5EF4-FFF2-40B4-BE49-F238E27FC236}">
                <a16:creationId xmlns:a16="http://schemas.microsoft.com/office/drawing/2014/main" id="{6D804FC6-AE5A-4130-8CE6-82D0878A836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7016217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a:solidFill>
                  <a:schemeClr val="bg1"/>
                </a:solidFill>
              </a:defRPr>
            </a:lvl1pPr>
          </a:lstStyle>
          <a:p>
            <a:r>
              <a:rPr lang="en-US"/>
              <a:t>Click to edit Master title style</a:t>
            </a:r>
            <a:endParaRPr lang="en-GB"/>
          </a:p>
        </p:txBody>
      </p:sp>
      <p:sp>
        <p:nvSpPr>
          <p:cNvPr id="7" name="Line 11">
            <a:extLst>
              <a:ext uri="{FF2B5EF4-FFF2-40B4-BE49-F238E27FC236}">
                <a16:creationId xmlns:a16="http://schemas.microsoft.com/office/drawing/2014/main" id="{7E606BA7-787F-40CD-BB00-3AEC32420A7E}"/>
              </a:ext>
            </a:extLst>
          </p:cNvPr>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6" name="Line 10">
            <a:extLst>
              <a:ext uri="{FF2B5EF4-FFF2-40B4-BE49-F238E27FC236}">
                <a16:creationId xmlns:a16="http://schemas.microsoft.com/office/drawing/2014/main" id="{8E9B660A-29E5-49A2-9D87-2D7C78CC1148}"/>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8" name="Date Placeholder 7">
            <a:extLst>
              <a:ext uri="{FF2B5EF4-FFF2-40B4-BE49-F238E27FC236}">
                <a16:creationId xmlns:a16="http://schemas.microsoft.com/office/drawing/2014/main" id="{A7E05A20-B63F-4056-AEB2-E204776449C9}"/>
              </a:ext>
            </a:extLst>
          </p:cNvPr>
          <p:cNvSpPr>
            <a:spLocks noGrp="1"/>
          </p:cNvSpPr>
          <p:nvPr>
            <p:ph type="dt" sz="half" idx="10"/>
          </p:nvPr>
        </p:nvSpPr>
        <p:spPr>
          <a:xfrm>
            <a:off x="2008048" y="6516456"/>
            <a:ext cx="1191258" cy="180000"/>
          </a:xfrm>
          <a:prstGeom prst="rect">
            <a:avLst/>
          </a:prstGeom>
        </p:spPr>
        <p:txBody>
          <a:bodyPr/>
          <a:lstStyle/>
          <a:p>
            <a:fld id="{E40DEA52-5ACD-455D-A5D0-FA719880D0C9}" type="datetime3">
              <a:rPr lang="en-US" smtClean="0"/>
              <a:t>25 October 2025</a:t>
            </a:fld>
            <a:endParaRPr lang="en-IN"/>
          </a:p>
        </p:txBody>
      </p:sp>
      <p:sp>
        <p:nvSpPr>
          <p:cNvPr id="9" name="Footer Placeholder 8">
            <a:extLst>
              <a:ext uri="{FF2B5EF4-FFF2-40B4-BE49-F238E27FC236}">
                <a16:creationId xmlns:a16="http://schemas.microsoft.com/office/drawing/2014/main" id="{9649782F-FB67-472E-B457-A8D4FC32286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10" name="Slide Number Placeholder 9">
            <a:extLst>
              <a:ext uri="{FF2B5EF4-FFF2-40B4-BE49-F238E27FC236}">
                <a16:creationId xmlns:a16="http://schemas.microsoft.com/office/drawing/2014/main" id="{A84EC9CE-483F-4F19-937D-371A9A12791F}"/>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57282127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sz="half" idx="1"/>
          </p:nvPr>
        </p:nvSpPr>
        <p:spPr>
          <a:xfrm>
            <a:off x="457201" y="1137919"/>
            <a:ext cx="4038600" cy="4834800"/>
          </a:xfr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1" y="1137919"/>
            <a:ext cx="4038600" cy="4834800"/>
          </a:xfrm>
        </p:spPr>
        <p:txBody>
          <a:bodyPr/>
          <a:lstStyle>
            <a:lvl1pPr>
              <a:defRPr sz="2000">
                <a:solidFill>
                  <a:schemeClr val="bg1"/>
                </a:solidFill>
              </a:defRPr>
            </a:lvl1pPr>
            <a:lvl2pPr>
              <a:defRPr sz="1800">
                <a:solidFill>
                  <a:schemeClr val="bg1"/>
                </a:solidFill>
              </a:defRPr>
            </a:lvl2pPr>
            <a:lvl3pPr>
              <a:defRPr sz="1400">
                <a:solidFill>
                  <a:schemeClr val="bg1"/>
                </a:solidFill>
              </a:defRPr>
            </a:lvl3pPr>
            <a:lvl4pPr>
              <a:defRPr sz="1600">
                <a:solidFill>
                  <a:schemeClr val="bg1"/>
                </a:solidFill>
              </a:defRPr>
            </a:lvl4pPr>
            <a:lvl5pPr>
              <a:defRPr sz="12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Line 10">
            <a:extLst>
              <a:ext uri="{FF2B5EF4-FFF2-40B4-BE49-F238E27FC236}">
                <a16:creationId xmlns:a16="http://schemas.microsoft.com/office/drawing/2014/main" id="{0C976817-4856-4880-A98A-B5A5C7C55425}"/>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60AD8D47-C5CC-46B5-80A6-DC3E17F40E3D}"/>
              </a:ext>
            </a:extLst>
          </p:cNvPr>
          <p:cNvSpPr>
            <a:spLocks noGrp="1"/>
          </p:cNvSpPr>
          <p:nvPr>
            <p:ph type="dt" sz="half" idx="10"/>
          </p:nvPr>
        </p:nvSpPr>
        <p:spPr>
          <a:xfrm>
            <a:off x="2008048" y="6516456"/>
            <a:ext cx="1191258" cy="180000"/>
          </a:xfrm>
          <a:prstGeom prst="rect">
            <a:avLst/>
          </a:prstGeom>
        </p:spPr>
        <p:txBody>
          <a:bodyPr/>
          <a:lstStyle/>
          <a:p>
            <a:fld id="{A513D75D-FE2A-4AE4-84E8-26A2D7A851BF}" type="datetime3">
              <a:rPr lang="en-US" smtClean="0"/>
              <a:t>25 October 2025</a:t>
            </a:fld>
            <a:endParaRPr lang="en-IN"/>
          </a:p>
        </p:txBody>
      </p:sp>
      <p:sp>
        <p:nvSpPr>
          <p:cNvPr id="6" name="Footer Placeholder 5">
            <a:extLst>
              <a:ext uri="{FF2B5EF4-FFF2-40B4-BE49-F238E27FC236}">
                <a16:creationId xmlns:a16="http://schemas.microsoft.com/office/drawing/2014/main" id="{24B2D722-DDE7-4179-BC15-25906CAE030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8" name="Slide Number Placeholder 7">
            <a:extLst>
              <a:ext uri="{FF2B5EF4-FFF2-40B4-BE49-F238E27FC236}">
                <a16:creationId xmlns:a16="http://schemas.microsoft.com/office/drawing/2014/main" id="{54756507-1FEF-43F0-A228-A0F4A38D3C9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227584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57201" y="1137920"/>
            <a:ext cx="6175841" cy="4834800"/>
          </a:xfrm>
        </p:spPr>
        <p:txBody>
          <a:bodyPr/>
          <a:lstStyle>
            <a:lvl1pPr marL="0" indent="0">
              <a:spcBef>
                <a:spcPts val="0"/>
              </a:spcBef>
              <a:buNone/>
              <a:defRPr>
                <a:solidFill>
                  <a:schemeClr val="bg1"/>
                </a:solidFill>
              </a:defRPr>
            </a:lvl1pPr>
            <a:lvl2pPr marL="0" indent="0">
              <a:spcBef>
                <a:spcPts val="0"/>
              </a:spcBef>
              <a:buNone/>
              <a:defRPr sz="1349">
                <a:solidFill>
                  <a:schemeClr val="bg1"/>
                </a:solidFill>
              </a:defRPr>
            </a:lvl2pPr>
            <a:lvl3pPr marL="0" indent="0">
              <a:spcBef>
                <a:spcPts val="0"/>
              </a:spcBef>
              <a:buNone/>
              <a:defRPr sz="1199">
                <a:solidFill>
                  <a:schemeClr val="bg1"/>
                </a:solidFill>
              </a:defRPr>
            </a:lvl3pPr>
            <a:lvl4pPr marL="0" indent="0">
              <a:spcBef>
                <a:spcPts val="0"/>
              </a:spcBef>
              <a:buNone/>
              <a:defRPr sz="1049">
                <a:solidFill>
                  <a:schemeClr val="bg1"/>
                </a:solidFill>
              </a:defRPr>
            </a:lvl4pPr>
            <a:lvl5pPr marL="0" indent="0">
              <a:spcBef>
                <a:spcPts val="0"/>
              </a:spcBef>
              <a:buNone/>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Line 10">
            <a:extLst>
              <a:ext uri="{FF2B5EF4-FFF2-40B4-BE49-F238E27FC236}">
                <a16:creationId xmlns:a16="http://schemas.microsoft.com/office/drawing/2014/main" id="{EAD7805E-FA43-4FE6-B59E-9A440183B7B9}"/>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BED3198B-8C42-45EB-99DF-C3F1A2ABCB7C}"/>
              </a:ext>
            </a:extLst>
          </p:cNvPr>
          <p:cNvSpPr>
            <a:spLocks noGrp="1"/>
          </p:cNvSpPr>
          <p:nvPr>
            <p:ph type="dt" sz="half" idx="10"/>
          </p:nvPr>
        </p:nvSpPr>
        <p:spPr>
          <a:xfrm>
            <a:off x="2008048" y="6516456"/>
            <a:ext cx="1191258" cy="180000"/>
          </a:xfrm>
          <a:prstGeom prst="rect">
            <a:avLst/>
          </a:prstGeom>
        </p:spPr>
        <p:txBody>
          <a:bodyPr/>
          <a:lstStyle/>
          <a:p>
            <a:fld id="{E7845ABC-A91F-4289-9C66-23D8A5B14269}" type="datetime3">
              <a:rPr lang="en-US" smtClean="0"/>
              <a:t>25 October 2025</a:t>
            </a:fld>
            <a:endParaRPr lang="en-IN"/>
          </a:p>
        </p:txBody>
      </p:sp>
      <p:sp>
        <p:nvSpPr>
          <p:cNvPr id="5" name="Footer Placeholder 4">
            <a:extLst>
              <a:ext uri="{FF2B5EF4-FFF2-40B4-BE49-F238E27FC236}">
                <a16:creationId xmlns:a16="http://schemas.microsoft.com/office/drawing/2014/main" id="{655268C3-3843-40FF-9263-125A8E57D4B7}"/>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E43DE6C9-5E0D-49AD-8BBE-CFF57149B3D1}"/>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3975942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wo columns with heading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9247"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7304" y="1869441"/>
            <a:ext cx="4042800" cy="4256075"/>
          </a:xfrm>
        </p:spPr>
        <p:txBody>
          <a:bodyPr/>
          <a:lstStyle>
            <a:lvl1pPr>
              <a:defRPr sz="1499">
                <a:solidFill>
                  <a:schemeClr val="bg1"/>
                </a:solidFill>
              </a:defRPr>
            </a:lvl1pPr>
            <a:lvl2pPr>
              <a:defRPr sz="1349">
                <a:solidFill>
                  <a:schemeClr val="bg1"/>
                </a:solidFill>
              </a:defRPr>
            </a:lvl2pPr>
            <a:lvl3pPr>
              <a:defRPr sz="1199">
                <a:solidFill>
                  <a:schemeClr val="bg1"/>
                </a:solidFill>
              </a:defRPr>
            </a:lvl3pPr>
            <a:lvl4pPr>
              <a:defRPr sz="1049">
                <a:solidFill>
                  <a:schemeClr val="bg1"/>
                </a:solidFill>
              </a:defRPr>
            </a:lvl4pPr>
            <a:lvl5pPr>
              <a:defRPr sz="900">
                <a:solidFill>
                  <a:schemeClr val="bg1"/>
                </a:solidFill>
              </a:defRPr>
            </a:lvl5pPr>
            <a:lvl6pPr>
              <a:defRPr sz="1349"/>
            </a:lvl6pPr>
            <a:lvl7pPr>
              <a:defRPr sz="1349"/>
            </a:lvl7pPr>
            <a:lvl8pPr>
              <a:defRPr sz="1349"/>
            </a:lvl8pPr>
            <a:lvl9pPr>
              <a:defRPr sz="13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457201"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11" name="Text Placeholder 9"/>
          <p:cNvSpPr>
            <a:spLocks noGrp="1"/>
          </p:cNvSpPr>
          <p:nvPr>
            <p:ph type="body" sz="quarter" idx="13"/>
          </p:nvPr>
        </p:nvSpPr>
        <p:spPr>
          <a:xfrm>
            <a:off x="4647304" y="1137920"/>
            <a:ext cx="4042800" cy="640800"/>
          </a:xfrm>
        </p:spPr>
        <p:txBody>
          <a:bodyPr anchor="t" anchorCtr="0"/>
          <a:lstStyle>
            <a:lvl1pPr>
              <a:buNone/>
              <a:defRPr b="1">
                <a:solidFill>
                  <a:schemeClr val="bg1"/>
                </a:solidFill>
              </a:defRPr>
            </a:lvl1pPr>
          </a:lstStyle>
          <a:p>
            <a:pPr lvl="0"/>
            <a:r>
              <a:rPr lang="en-US"/>
              <a:t>Edit Master text styles</a:t>
            </a:r>
          </a:p>
        </p:txBody>
      </p:sp>
      <p:sp>
        <p:nvSpPr>
          <p:cNvPr id="2" name="Title 1"/>
          <p:cNvSpPr>
            <a:spLocks noGrp="1"/>
          </p:cNvSpPr>
          <p:nvPr>
            <p:ph type="title"/>
          </p:nvPr>
        </p:nvSpPr>
        <p:spPr>
          <a:xfrm>
            <a:off x="457201" y="294200"/>
            <a:ext cx="8229600" cy="590880"/>
          </a:xfrm>
        </p:spPr>
        <p:txBody>
          <a:bodyPr/>
          <a:lstStyle>
            <a:lvl1pPr>
              <a:defRPr sz="2400">
                <a:solidFill>
                  <a:schemeClr val="bg1"/>
                </a:solidFill>
              </a:defRPr>
            </a:lvl1pPr>
          </a:lstStyle>
          <a:p>
            <a:r>
              <a:rPr lang="en-US"/>
              <a:t>Click to edit Master title style</a:t>
            </a:r>
          </a:p>
        </p:txBody>
      </p:sp>
      <p:sp>
        <p:nvSpPr>
          <p:cNvPr id="9" name="Line 10">
            <a:extLst>
              <a:ext uri="{FF2B5EF4-FFF2-40B4-BE49-F238E27FC236}">
                <a16:creationId xmlns:a16="http://schemas.microsoft.com/office/drawing/2014/main" id="{04B06CAE-5FB1-4603-B59C-091CBDD47D42}"/>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5" name="Date Placeholder 4">
            <a:extLst>
              <a:ext uri="{FF2B5EF4-FFF2-40B4-BE49-F238E27FC236}">
                <a16:creationId xmlns:a16="http://schemas.microsoft.com/office/drawing/2014/main" id="{09CF6F0C-8419-4816-9E6B-8941D50C588C}"/>
              </a:ext>
            </a:extLst>
          </p:cNvPr>
          <p:cNvSpPr>
            <a:spLocks noGrp="1"/>
          </p:cNvSpPr>
          <p:nvPr>
            <p:ph type="dt" sz="half" idx="14"/>
          </p:nvPr>
        </p:nvSpPr>
        <p:spPr>
          <a:xfrm>
            <a:off x="2008048" y="6516456"/>
            <a:ext cx="1191258" cy="180000"/>
          </a:xfrm>
          <a:prstGeom prst="rect">
            <a:avLst/>
          </a:prstGeom>
        </p:spPr>
        <p:txBody>
          <a:bodyPr/>
          <a:lstStyle/>
          <a:p>
            <a:fld id="{732F33D8-1A24-4E39-86C5-F6B07A9A5EB7}" type="datetime3">
              <a:rPr lang="en-US" smtClean="0"/>
              <a:t>25 October 2025</a:t>
            </a:fld>
            <a:endParaRPr lang="en-IN"/>
          </a:p>
        </p:txBody>
      </p:sp>
      <p:sp>
        <p:nvSpPr>
          <p:cNvPr id="6" name="Footer Placeholder 5">
            <a:extLst>
              <a:ext uri="{FF2B5EF4-FFF2-40B4-BE49-F238E27FC236}">
                <a16:creationId xmlns:a16="http://schemas.microsoft.com/office/drawing/2014/main" id="{2637EFC1-5CA0-4BFB-8363-27F8F3D2336E}"/>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33B86835-09D6-4615-BB7C-7F8253C03FF4}"/>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21547000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Key statement">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E8263-DCF1-4C67-90D8-C34A99A7A0B6}"/>
              </a:ext>
            </a:extLst>
          </p:cNvPr>
          <p:cNvSpPr>
            <a:spLocks noGrp="1"/>
          </p:cNvSpPr>
          <p:nvPr>
            <p:ph type="dt" sz="half" idx="10"/>
          </p:nvPr>
        </p:nvSpPr>
        <p:spPr>
          <a:xfrm>
            <a:off x="2008048" y="6516456"/>
            <a:ext cx="1191258" cy="180000"/>
          </a:xfrm>
          <a:prstGeom prst="rect">
            <a:avLst/>
          </a:prstGeom>
        </p:spPr>
        <p:txBody>
          <a:bodyPr/>
          <a:lstStyle/>
          <a:p>
            <a:fld id="{8A8D4BB7-1E72-4EB8-993C-631EDB973C7A}" type="datetime3">
              <a:rPr lang="en-US" smtClean="0"/>
              <a:t>25 October 2025</a:t>
            </a:fld>
            <a:endParaRPr lang="en-IN"/>
          </a:p>
        </p:txBody>
      </p:sp>
      <p:sp>
        <p:nvSpPr>
          <p:cNvPr id="3" name="Footer Placeholder 2">
            <a:extLst>
              <a:ext uri="{FF2B5EF4-FFF2-40B4-BE49-F238E27FC236}">
                <a16:creationId xmlns:a16="http://schemas.microsoft.com/office/drawing/2014/main" id="{CEE39A50-9EF9-4531-9496-997ED3A26DD2}"/>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6CA5048-1D32-4032-B513-417B769802F2}"/>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79381140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Focused da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CA287C-1B1C-48E4-A41F-63B310387C51}"/>
              </a:ext>
            </a:extLst>
          </p:cNvPr>
          <p:cNvSpPr>
            <a:spLocks noGrp="1"/>
          </p:cNvSpPr>
          <p:nvPr>
            <p:ph type="dt" sz="half" idx="10"/>
          </p:nvPr>
        </p:nvSpPr>
        <p:spPr>
          <a:xfrm>
            <a:off x="2008048" y="6516456"/>
            <a:ext cx="1191258" cy="180000"/>
          </a:xfrm>
          <a:prstGeom prst="rect">
            <a:avLst/>
          </a:prstGeom>
        </p:spPr>
        <p:txBody>
          <a:bodyPr/>
          <a:lstStyle/>
          <a:p>
            <a:fld id="{1A9675EF-0993-4A75-8666-036CDF261987}" type="datetime3">
              <a:rPr lang="en-US" smtClean="0"/>
              <a:t>25 October 2025</a:t>
            </a:fld>
            <a:endParaRPr lang="en-IN"/>
          </a:p>
        </p:txBody>
      </p:sp>
      <p:sp>
        <p:nvSpPr>
          <p:cNvPr id="3" name="Footer Placeholder 2">
            <a:extLst>
              <a:ext uri="{FF2B5EF4-FFF2-40B4-BE49-F238E27FC236}">
                <a16:creationId xmlns:a16="http://schemas.microsoft.com/office/drawing/2014/main" id="{DFA876A3-22CA-4258-8697-755EB013E67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100498EB-F4E6-41EC-B31B-6FE074BF6C97}"/>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3434389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Divider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794857-4245-4B70-83AF-69EE8341292D}"/>
              </a:ext>
            </a:extLst>
          </p:cNvPr>
          <p:cNvSpPr>
            <a:spLocks noGrp="1"/>
          </p:cNvSpPr>
          <p:nvPr>
            <p:ph type="dt" sz="half" idx="10"/>
          </p:nvPr>
        </p:nvSpPr>
        <p:spPr>
          <a:xfrm>
            <a:off x="2008048" y="6516456"/>
            <a:ext cx="1191258" cy="180000"/>
          </a:xfrm>
          <a:prstGeom prst="rect">
            <a:avLst/>
          </a:prstGeom>
        </p:spPr>
        <p:txBody>
          <a:bodyPr/>
          <a:lstStyle/>
          <a:p>
            <a:fld id="{19A29DBD-335A-435A-8745-2F341A9AAC4E}" type="datetime3">
              <a:rPr lang="en-US" smtClean="0"/>
              <a:t>25 October 2025</a:t>
            </a:fld>
            <a:endParaRPr lang="en-IN"/>
          </a:p>
        </p:txBody>
      </p:sp>
      <p:sp>
        <p:nvSpPr>
          <p:cNvPr id="3" name="Footer Placeholder 2">
            <a:extLst>
              <a:ext uri="{FF2B5EF4-FFF2-40B4-BE49-F238E27FC236}">
                <a16:creationId xmlns:a16="http://schemas.microsoft.com/office/drawing/2014/main" id="{5716D39F-AAFD-4EAB-BBF7-D94D820E8FB1}"/>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81C8219F-D640-4BE4-BEBF-30B96F2AF62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75948609"/>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Divider 3">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DA18EF-1F4C-4097-BF3F-A4B7A6050234}"/>
              </a:ext>
            </a:extLst>
          </p:cNvPr>
          <p:cNvSpPr>
            <a:spLocks noGrp="1"/>
          </p:cNvSpPr>
          <p:nvPr>
            <p:ph type="dt" sz="half" idx="10"/>
          </p:nvPr>
        </p:nvSpPr>
        <p:spPr>
          <a:xfrm>
            <a:off x="2008048" y="6516456"/>
            <a:ext cx="1191258" cy="180000"/>
          </a:xfrm>
          <a:prstGeom prst="rect">
            <a:avLst/>
          </a:prstGeom>
        </p:spPr>
        <p:txBody>
          <a:bodyPr/>
          <a:lstStyle/>
          <a:p>
            <a:fld id="{8ADAA37B-3DF7-44DE-ABDD-431420C263D8}" type="datetime3">
              <a:rPr lang="en-US" smtClean="0"/>
              <a:t>25 October 2025</a:t>
            </a:fld>
            <a:endParaRPr lang="en-IN"/>
          </a:p>
        </p:txBody>
      </p:sp>
      <p:sp>
        <p:nvSpPr>
          <p:cNvPr id="3" name="Footer Placeholder 2">
            <a:extLst>
              <a:ext uri="{FF2B5EF4-FFF2-40B4-BE49-F238E27FC236}">
                <a16:creationId xmlns:a16="http://schemas.microsoft.com/office/drawing/2014/main" id="{A0196BC2-80B0-49AE-A845-81937D49D103}"/>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BE03F6FC-E1D1-4971-AA75-4FA11D67A7A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640586227"/>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31265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_Empty">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052CFA6-7CF5-41BD-9D94-2D0DAE108428}"/>
              </a:ext>
            </a:extLst>
          </p:cNvPr>
          <p:cNvSpPr>
            <a:spLocks noGrp="1"/>
          </p:cNvSpPr>
          <p:nvPr>
            <p:ph type="media" sz="quarter" idx="10" hasCustomPrompt="1"/>
          </p:nvPr>
        </p:nvSpPr>
        <p:spPr>
          <a:xfrm>
            <a:off x="0" y="0"/>
            <a:ext cx="9144000" cy="6858000"/>
          </a:xfrm>
        </p:spPr>
        <p:txBody>
          <a:bodyPr anchor="ctr"/>
          <a:lstStyle>
            <a:lvl1pPr marL="0" indent="0" algn="ctr">
              <a:buNone/>
              <a:defRPr/>
            </a:lvl1pPr>
          </a:lstStyle>
          <a:p>
            <a:r>
              <a:rPr lang="en-IN"/>
              <a:t>Video</a:t>
            </a:r>
          </a:p>
        </p:txBody>
      </p:sp>
      <p:sp>
        <p:nvSpPr>
          <p:cNvPr id="2" name="Date Placeholder 1">
            <a:extLst>
              <a:ext uri="{FF2B5EF4-FFF2-40B4-BE49-F238E27FC236}">
                <a16:creationId xmlns:a16="http://schemas.microsoft.com/office/drawing/2014/main" id="{7BECDA38-9A54-405F-83FD-C2C8A8B87B30}"/>
              </a:ext>
            </a:extLst>
          </p:cNvPr>
          <p:cNvSpPr>
            <a:spLocks noGrp="1"/>
          </p:cNvSpPr>
          <p:nvPr>
            <p:ph type="dt" sz="half" idx="11"/>
          </p:nvPr>
        </p:nvSpPr>
        <p:spPr>
          <a:xfrm>
            <a:off x="2008048" y="6516456"/>
            <a:ext cx="1191258" cy="180000"/>
          </a:xfrm>
          <a:prstGeom prst="rect">
            <a:avLst/>
          </a:prstGeom>
        </p:spPr>
        <p:txBody>
          <a:bodyPr/>
          <a:lstStyle/>
          <a:p>
            <a:fld id="{9B05771F-985B-43A3-B810-16E3E1851D68}" type="datetime3">
              <a:rPr lang="en-US" smtClean="0"/>
              <a:t>25 October 2025</a:t>
            </a:fld>
            <a:endParaRPr lang="en-IN"/>
          </a:p>
        </p:txBody>
      </p:sp>
      <p:sp>
        <p:nvSpPr>
          <p:cNvPr id="4" name="Footer Placeholder 3">
            <a:extLst>
              <a:ext uri="{FF2B5EF4-FFF2-40B4-BE49-F238E27FC236}">
                <a16:creationId xmlns:a16="http://schemas.microsoft.com/office/drawing/2014/main" id="{7A94A337-C481-46B0-A487-BEEC61FC34F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CD6212A2-9F1E-4808-9F79-71FEE70E5DB3}"/>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35866397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Final legal tex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266A06-263B-4A4A-913D-FDC2AFF1227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1592318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1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B113FC-110C-4156-AE54-B6BF409697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4564340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2_Final legal tex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8ABFE52-8B9C-459B-B350-E3ADCFE74B2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8" name="Content Placeholder 2"/>
          <p:cNvSpPr>
            <a:spLocks noGrp="1"/>
          </p:cNvSpPr>
          <p:nvPr>
            <p:ph idx="1"/>
          </p:nvPr>
        </p:nvSpPr>
        <p:spPr>
          <a:xfrm>
            <a:off x="455612" y="719139"/>
            <a:ext cx="3506400" cy="5210062"/>
          </a:xfrm>
        </p:spPr>
        <p:txBody>
          <a:bodyPr/>
          <a:lstStyle>
            <a:lvl1pPr marL="0" indent="0" algn="l" defTabSz="746124" rtl="0" fontAlgn="base">
              <a:lnSpc>
                <a:spcPct val="100000"/>
              </a:lnSpc>
              <a:spcBef>
                <a:spcPct val="70000"/>
              </a:spcBef>
              <a:spcAft>
                <a:spcPct val="0"/>
              </a:spcAft>
              <a:buSzPct val="100000"/>
              <a:buNone/>
              <a:defRPr lang="en-US" sz="900" kern="1200" noProof="0" dirty="0" smtClean="0">
                <a:solidFill>
                  <a:schemeClr val="bg1"/>
                </a:solidFill>
                <a:latin typeface="EYInterstate Light" panose="02000506000000020004" pitchFamily="2" charset="0"/>
                <a:ea typeface="+mn-ea"/>
                <a:cs typeface="Arial" pitchFamily="34" charset="0"/>
              </a:defRPr>
            </a:lvl1pPr>
            <a:lvl2pPr marL="0" indent="0" algn="l" defTabSz="746124" rtl="0" fontAlgn="base">
              <a:lnSpc>
                <a:spcPct val="100000"/>
              </a:lnSpc>
              <a:spcBef>
                <a:spcPct val="0"/>
              </a:spcBef>
              <a:spcAft>
                <a:spcPct val="0"/>
              </a:spcAft>
              <a:buSzPct val="100000"/>
              <a:buNone/>
              <a:defRPr lang="en-US" sz="675" b="1" kern="1200" noProof="0" dirty="0" smtClean="0">
                <a:solidFill>
                  <a:schemeClr val="bg1"/>
                </a:solidFill>
                <a:latin typeface="EYInterstate Light" panose="02000506000000020004" pitchFamily="2" charset="0"/>
                <a:ea typeface="+mn-ea"/>
                <a:cs typeface="Arial" pitchFamily="34" charset="0"/>
              </a:defRPr>
            </a:lvl2pPr>
            <a:lvl3pPr marL="132089" indent="-132089" algn="l" defTabSz="746124" rtl="0" fontAlgn="base">
              <a:lnSpc>
                <a:spcPct val="100000"/>
              </a:lnSpc>
              <a:spcBef>
                <a:spcPct val="0"/>
              </a:spcBef>
              <a:spcAft>
                <a:spcPct val="0"/>
              </a:spcAft>
              <a:buClr>
                <a:schemeClr val="tx2"/>
              </a:buClr>
              <a:buSzPct val="70000"/>
              <a:buFont typeface="Arial" pitchFamily="34" charset="0"/>
              <a:buChar char="►"/>
              <a:defRPr lang="en-US" sz="675" b="1" kern="1200" noProof="0" dirty="0" smtClean="0">
                <a:solidFill>
                  <a:schemeClr val="bg1"/>
                </a:solidFill>
                <a:latin typeface="EYInterstate Light" panose="02000506000000020004" pitchFamily="2" charset="0"/>
                <a:ea typeface="+mn-ea"/>
                <a:cs typeface="Arial" pitchFamily="34" charset="0"/>
              </a:defRPr>
            </a:lvl3pPr>
            <a:lvl4pPr marL="0" indent="0" algn="l" defTabSz="746124" rtl="0" fontAlgn="base">
              <a:lnSpc>
                <a:spcPct val="100000"/>
              </a:lnSpc>
              <a:spcBef>
                <a:spcPct val="0"/>
              </a:spcBef>
              <a:spcAft>
                <a:spcPct val="0"/>
              </a:spcAft>
              <a:buSzPct val="100000"/>
              <a:buNone/>
              <a:defRPr lang="en-US" sz="600" kern="1200" noProof="0" dirty="0" smtClean="0">
                <a:solidFill>
                  <a:schemeClr val="bg1"/>
                </a:solidFill>
                <a:latin typeface="EYInterstate Light" panose="02000506000000020004" pitchFamily="2" charset="0"/>
                <a:ea typeface="+mn-ea"/>
                <a:cs typeface="Arial" pitchFamily="34" charset="0"/>
              </a:defRPr>
            </a:lvl4pPr>
            <a:lvl5pPr marL="141609" indent="-141609" algn="l" defTabSz="746124" rtl="0" fontAlgn="base">
              <a:lnSpc>
                <a:spcPct val="100000"/>
              </a:lnSpc>
              <a:spcBef>
                <a:spcPct val="0"/>
              </a:spcBef>
              <a:spcAft>
                <a:spcPct val="0"/>
              </a:spcAft>
              <a:buClr>
                <a:schemeClr val="tx2"/>
              </a:buClr>
              <a:buSzPct val="70000"/>
              <a:buFont typeface="Arial" pitchFamily="34" charset="0"/>
              <a:buChar char="►"/>
              <a:defRPr lang="en-US" sz="600" kern="1200" noProof="0" dirty="0">
                <a:solidFill>
                  <a:schemeClr val="bg1"/>
                </a:solidFill>
                <a:latin typeface="EYInterstate Light" panose="02000506000000020004" pitchFamily="2" charset="0"/>
                <a:ea typeface="+mn-ea"/>
                <a:cs typeface="Arial"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381088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264463" y="2851522"/>
            <a:ext cx="3334113" cy="1202318"/>
          </a:xfrm>
        </p:spPr>
        <p:txBody>
          <a:bodyPr vert="horz" lIns="0" tIns="0" rIns="0" bIns="0" rtlCol="0" anchor="ctr" anchorCtr="0">
            <a:noAutofit/>
          </a:bodyPr>
          <a:lstStyle>
            <a:lvl1pPr marL="0" indent="0">
              <a:buNone/>
              <a:defRPr kumimoji="0" lang="en-IN" sz="2699"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C2EF7B21-823B-4C1B-B44E-8C28E4ECCA2C}"/>
              </a:ext>
            </a:extLst>
          </p:cNvPr>
          <p:cNvSpPr>
            <a:spLocks noGrp="1"/>
          </p:cNvSpPr>
          <p:nvPr>
            <p:ph type="dt" sz="half" idx="11"/>
          </p:nvPr>
        </p:nvSpPr>
        <p:spPr>
          <a:xfrm>
            <a:off x="2008048" y="6516456"/>
            <a:ext cx="1191258" cy="180000"/>
          </a:xfrm>
          <a:prstGeom prst="rect">
            <a:avLst/>
          </a:prstGeom>
        </p:spPr>
        <p:txBody>
          <a:bodyPr/>
          <a:lstStyle/>
          <a:p>
            <a:fld id="{9741E2ED-6E26-46A5-B0CB-000051BE0FA0}" type="datetime3">
              <a:rPr lang="en-US" smtClean="0"/>
              <a:t>25 October 2025</a:t>
            </a:fld>
            <a:endParaRPr lang="en-IN"/>
          </a:p>
        </p:txBody>
      </p:sp>
      <p:sp>
        <p:nvSpPr>
          <p:cNvPr id="3" name="Footer Placeholder 2">
            <a:extLst>
              <a:ext uri="{FF2B5EF4-FFF2-40B4-BE49-F238E27FC236}">
                <a16:creationId xmlns:a16="http://schemas.microsoft.com/office/drawing/2014/main" id="{63CE9737-42F0-4F0F-A932-7FE9D402AE1F}"/>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7F99A6E3-8A4A-4FC9-88A7-DFA9B43FF9FF}"/>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84252672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userDrawn="1">
  <p:cSld name="Cover alternat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 name="Title 1"/>
          <p:cNvSpPr>
            <a:spLocks noGrp="1"/>
          </p:cNvSpPr>
          <p:nvPr>
            <p:ph type="ctrTitle" hasCustomPrompt="1"/>
          </p:nvPr>
        </p:nvSpPr>
        <p:spPr>
          <a:xfrm>
            <a:off x="750119" y="1677507"/>
            <a:ext cx="4064949" cy="860400"/>
          </a:xfrm>
        </p:spPr>
        <p:txBody>
          <a:bodyPr/>
          <a:lstStyle>
            <a:lvl1pPr>
              <a:defRPr b="0">
                <a:solidFill>
                  <a:srgbClr val="404040"/>
                </a:solidFill>
                <a:latin typeface="EYInterstate Light" panose="02000506000000020004" pitchFamily="2" charset="0"/>
                <a:cs typeface="Arial" pitchFamily="34" charset="0"/>
              </a:defRPr>
            </a:lvl1pPr>
          </a:lstStyle>
          <a:p>
            <a:r>
              <a:rPr lang="en-GB"/>
              <a:t>Title (EY Interstate Light </a:t>
            </a:r>
            <a:br>
              <a:rPr lang="en-GB"/>
            </a:br>
            <a:r>
              <a:rPr lang="en-GB"/>
              <a:t>30 point)</a:t>
            </a:r>
          </a:p>
        </p:txBody>
      </p:sp>
      <p:sp>
        <p:nvSpPr>
          <p:cNvPr id="12" name="Subtitle 2"/>
          <p:cNvSpPr>
            <a:spLocks noGrp="1"/>
          </p:cNvSpPr>
          <p:nvPr>
            <p:ph type="subTitle" idx="1" hasCustomPrompt="1"/>
          </p:nvPr>
        </p:nvSpPr>
        <p:spPr>
          <a:xfrm>
            <a:off x="750119" y="2685128"/>
            <a:ext cx="4064949" cy="645742"/>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0"/>
              </a:spcAft>
              <a:buClr>
                <a:schemeClr val="accent2"/>
              </a:buClr>
              <a:buSzPct val="70000"/>
              <a:buFont typeface="Arial" pitchFamily="34" charset="0"/>
              <a:buNone/>
              <a:tabLst/>
              <a:defRPr/>
            </a:pPr>
            <a:r>
              <a:rPr lang="en-GB">
                <a:latin typeface="EYInterstate" panose="02000503020000020004" pitchFamily="2" charset="0"/>
              </a:rPr>
              <a:t>XX Month 200X (EY Interstate bold 16 point)</a:t>
            </a:r>
          </a:p>
        </p:txBody>
      </p:sp>
    </p:spTree>
    <p:extLst>
      <p:ext uri="{BB962C8B-B14F-4D97-AF65-F5344CB8AC3E}">
        <p14:creationId xmlns:p14="http://schemas.microsoft.com/office/powerpoint/2010/main" val="297590692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4_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29600" cy="594360"/>
          </a:xfrm>
        </p:spPr>
        <p:txBody>
          <a:bodyPr/>
          <a:lstStyle>
            <a:lvl1pPr>
              <a:defRPr>
                <a:solidFill>
                  <a:schemeClr val="bg1"/>
                </a:solidFill>
              </a:defRPr>
            </a:lvl1pPr>
          </a:lstStyle>
          <a:p>
            <a:r>
              <a:rPr lang="en-US"/>
              <a:t>Click to edit Master title style</a:t>
            </a:r>
            <a:endParaRPr lang="en-GB"/>
          </a:p>
        </p:txBody>
      </p:sp>
      <p:sp>
        <p:nvSpPr>
          <p:cNvPr id="5" name="Table Placeholder 4">
            <a:extLst>
              <a:ext uri="{FF2B5EF4-FFF2-40B4-BE49-F238E27FC236}">
                <a16:creationId xmlns:a16="http://schemas.microsoft.com/office/drawing/2014/main" id="{95A2BE92-ABF7-4A82-BC35-00F28F500FED}"/>
              </a:ext>
            </a:extLst>
          </p:cNvPr>
          <p:cNvSpPr>
            <a:spLocks noGrp="1"/>
          </p:cNvSpPr>
          <p:nvPr>
            <p:ph type="tbl" sz="quarter" idx="10"/>
          </p:nvPr>
        </p:nvSpPr>
        <p:spPr>
          <a:xfrm>
            <a:off x="457200" y="1442718"/>
            <a:ext cx="3716193" cy="4267457"/>
          </a:xfrm>
        </p:spPr>
        <p:txBody>
          <a:bodyPr/>
          <a:lstStyle/>
          <a:p>
            <a:endParaRPr lang="en-IN"/>
          </a:p>
        </p:txBody>
      </p:sp>
      <p:sp>
        <p:nvSpPr>
          <p:cNvPr id="10" name="Text Placeholder 16">
            <a:extLst>
              <a:ext uri="{FF2B5EF4-FFF2-40B4-BE49-F238E27FC236}">
                <a16:creationId xmlns:a16="http://schemas.microsoft.com/office/drawing/2014/main" id="{DA81FCAA-64D2-4A9C-B16E-9C4E3BB431BB}"/>
              </a:ext>
            </a:extLst>
          </p:cNvPr>
          <p:cNvSpPr>
            <a:spLocks noGrp="1"/>
          </p:cNvSpPr>
          <p:nvPr>
            <p:ph type="body" sz="quarter" idx="14" hasCustomPrompt="1"/>
          </p:nvPr>
        </p:nvSpPr>
        <p:spPr>
          <a:xfrm>
            <a:off x="5347311" y="3990497"/>
            <a:ext cx="2315750" cy="180000"/>
          </a:xfrm>
        </p:spPr>
        <p:txBody>
          <a:bodyPr/>
          <a:lstStyle>
            <a:lvl1pPr marL="0" indent="0">
              <a:buNone/>
              <a:defRPr sz="900">
                <a:solidFill>
                  <a:schemeClr val="bg1"/>
                </a:solidFill>
              </a:defRPr>
            </a:lvl1pPr>
          </a:lstStyle>
          <a:p>
            <a:pPr lvl="0"/>
            <a:r>
              <a:rPr lang="en-US"/>
              <a:t>Name Surname</a:t>
            </a:r>
            <a:endParaRPr lang="en-GB"/>
          </a:p>
        </p:txBody>
      </p:sp>
      <p:sp>
        <p:nvSpPr>
          <p:cNvPr id="11" name="Text Placeholder 16">
            <a:extLst>
              <a:ext uri="{FF2B5EF4-FFF2-40B4-BE49-F238E27FC236}">
                <a16:creationId xmlns:a16="http://schemas.microsoft.com/office/drawing/2014/main" id="{03CDC117-35F2-47B2-85B2-29CB8EE7E096}"/>
              </a:ext>
            </a:extLst>
          </p:cNvPr>
          <p:cNvSpPr>
            <a:spLocks noGrp="1"/>
          </p:cNvSpPr>
          <p:nvPr>
            <p:ph type="body" sz="quarter" idx="15" hasCustomPrompt="1"/>
          </p:nvPr>
        </p:nvSpPr>
        <p:spPr>
          <a:xfrm>
            <a:off x="5347311" y="4233140"/>
            <a:ext cx="2315750" cy="180000"/>
          </a:xfrm>
        </p:spPr>
        <p:txBody>
          <a:bodyPr/>
          <a:lstStyle>
            <a:lvl1pPr marL="0" indent="0">
              <a:buNone/>
              <a:defRPr sz="900">
                <a:solidFill>
                  <a:schemeClr val="bg1"/>
                </a:solidFill>
              </a:defRPr>
            </a:lvl1pPr>
          </a:lstStyle>
          <a:p>
            <a:pPr lvl="0"/>
            <a:r>
              <a:rPr lang="en-US"/>
              <a:t>Job Title to go here</a:t>
            </a:r>
            <a:endParaRPr lang="en-GB"/>
          </a:p>
        </p:txBody>
      </p:sp>
      <p:sp>
        <p:nvSpPr>
          <p:cNvPr id="14" name="Picture Placeholder 19">
            <a:extLst>
              <a:ext uri="{FF2B5EF4-FFF2-40B4-BE49-F238E27FC236}">
                <a16:creationId xmlns:a16="http://schemas.microsoft.com/office/drawing/2014/main" id="{00A15EA9-2372-4E06-83C2-1E13AB1FA626}"/>
              </a:ext>
            </a:extLst>
          </p:cNvPr>
          <p:cNvSpPr>
            <a:spLocks noGrp="1"/>
          </p:cNvSpPr>
          <p:nvPr>
            <p:ph type="pic" sz="quarter" idx="16"/>
          </p:nvPr>
        </p:nvSpPr>
        <p:spPr>
          <a:xfrm>
            <a:off x="4589865" y="3882880"/>
            <a:ext cx="583915" cy="585216"/>
          </a:xfrm>
          <a:prstGeom prst="ellipse">
            <a:avLst/>
          </a:prstGeom>
        </p:spPr>
        <p:txBody>
          <a:bodyPr anchor="ctr"/>
          <a:lstStyle>
            <a:lvl1pPr marL="0" indent="0" algn="ctr">
              <a:buNone/>
              <a:defRPr sz="675">
                <a:solidFill>
                  <a:schemeClr val="bg1"/>
                </a:solidFill>
              </a:defRPr>
            </a:lvl1pPr>
          </a:lstStyle>
          <a:p>
            <a:endParaRPr lang="en-GB"/>
          </a:p>
        </p:txBody>
      </p:sp>
      <p:sp>
        <p:nvSpPr>
          <p:cNvPr id="9" name="Text Placeholder 8">
            <a:extLst>
              <a:ext uri="{FF2B5EF4-FFF2-40B4-BE49-F238E27FC236}">
                <a16:creationId xmlns:a16="http://schemas.microsoft.com/office/drawing/2014/main" id="{5DB83DAE-9FEB-4E9C-85BA-A34BD239275A}"/>
              </a:ext>
            </a:extLst>
          </p:cNvPr>
          <p:cNvSpPr>
            <a:spLocks noGrp="1"/>
          </p:cNvSpPr>
          <p:nvPr>
            <p:ph type="body" sz="quarter" idx="17" hasCustomPrompt="1"/>
          </p:nvPr>
        </p:nvSpPr>
        <p:spPr>
          <a:xfrm>
            <a:off x="4589866" y="1442718"/>
            <a:ext cx="4096935" cy="373807"/>
          </a:xfrm>
        </p:spPr>
        <p:txBody>
          <a:bodyPr/>
          <a:lstStyle>
            <a:lvl1pPr marL="0" indent="0">
              <a:buNone/>
              <a:defRPr/>
            </a:lvl1pPr>
          </a:lstStyle>
          <a:p>
            <a:pPr lvl="0"/>
            <a:r>
              <a:rPr lang="en-US"/>
              <a:t>Key Takeaways</a:t>
            </a:r>
          </a:p>
        </p:txBody>
      </p:sp>
      <p:sp>
        <p:nvSpPr>
          <p:cNvPr id="15" name="Text Placeholder 8">
            <a:extLst>
              <a:ext uri="{FF2B5EF4-FFF2-40B4-BE49-F238E27FC236}">
                <a16:creationId xmlns:a16="http://schemas.microsoft.com/office/drawing/2014/main" id="{C1ABE303-7041-4312-AD03-0E872AEF99BE}"/>
              </a:ext>
            </a:extLst>
          </p:cNvPr>
          <p:cNvSpPr>
            <a:spLocks noGrp="1"/>
          </p:cNvSpPr>
          <p:nvPr>
            <p:ph type="body" sz="quarter" idx="18" hasCustomPrompt="1"/>
          </p:nvPr>
        </p:nvSpPr>
        <p:spPr>
          <a:xfrm>
            <a:off x="4589866" y="1939806"/>
            <a:ext cx="4096935" cy="1611554"/>
          </a:xfrm>
        </p:spPr>
        <p:txBody>
          <a:bodyPr/>
          <a:lstStyle>
            <a:lvl1pPr marL="0" indent="0">
              <a:buNone/>
              <a:defRPr sz="1199"/>
            </a:lvl1pPr>
          </a:lstStyle>
          <a:p>
            <a:pPr lvl="0"/>
            <a:r>
              <a:rPr lang="en-US"/>
              <a:t>Content EY Interstate Light, 16pt, Lorem ipsum dolor, 12pt, </a:t>
            </a:r>
            <a:r>
              <a:rPr lang="en-US" err="1"/>
              <a:t>Utinam</a:t>
            </a:r>
            <a:r>
              <a:rPr lang="en-US"/>
              <a:t> </a:t>
            </a:r>
            <a:r>
              <a:rPr lang="en-US" err="1"/>
              <a:t>nonumy</a:t>
            </a:r>
            <a:r>
              <a:rPr lang="en-US"/>
              <a:t> </a:t>
            </a:r>
            <a:r>
              <a:rPr lang="en-US" err="1"/>
              <a:t>abhorreant</a:t>
            </a:r>
            <a:r>
              <a:rPr lang="en-US"/>
              <a:t> </a:t>
            </a:r>
            <a:r>
              <a:rPr lang="en-US" err="1"/>
              <a:t>sead</a:t>
            </a:r>
            <a:r>
              <a:rPr lang="en-US"/>
              <a:t>. </a:t>
            </a:r>
            <a:r>
              <a:rPr lang="en-US" err="1"/>
              <a:t>Putant</a:t>
            </a:r>
            <a:r>
              <a:rPr lang="en-US"/>
              <a:t> </a:t>
            </a:r>
            <a:r>
              <a:rPr lang="en-US" err="1"/>
              <a:t>probatus</a:t>
            </a:r>
            <a:r>
              <a:rPr lang="en-US"/>
              <a:t> id vis, ad his </a:t>
            </a:r>
            <a:r>
              <a:rPr lang="en-US" err="1"/>
              <a:t>meis</a:t>
            </a:r>
            <a:r>
              <a:rPr lang="en-US"/>
              <a:t> </a:t>
            </a:r>
            <a:r>
              <a:rPr lang="en-US" err="1"/>
              <a:t>habemus</a:t>
            </a:r>
            <a:r>
              <a:rPr lang="en-US"/>
              <a:t> </a:t>
            </a:r>
            <a:r>
              <a:rPr lang="en-US" err="1"/>
              <a:t>repudiare</a:t>
            </a:r>
            <a:r>
              <a:rPr lang="en-US"/>
              <a:t>, has an </a:t>
            </a:r>
            <a:r>
              <a:rPr lang="en-US" err="1"/>
              <a:t>pericula</a:t>
            </a:r>
            <a:r>
              <a:rPr lang="en-US"/>
              <a:t> </a:t>
            </a:r>
            <a:r>
              <a:rPr lang="en-US" err="1"/>
              <a:t>tractatos</a:t>
            </a:r>
            <a:r>
              <a:rPr lang="en-US"/>
              <a:t>. </a:t>
            </a:r>
            <a:r>
              <a:rPr lang="en-US" err="1"/>
              <a:t>Nec</a:t>
            </a:r>
            <a:r>
              <a:rPr lang="en-US"/>
              <a:t> </a:t>
            </a:r>
            <a:r>
              <a:rPr lang="en-US" err="1"/>
              <a:t>debitis</a:t>
            </a:r>
            <a:r>
              <a:rPr lang="en-US"/>
              <a:t> </a:t>
            </a:r>
            <a:r>
              <a:rPr lang="en-US" err="1"/>
              <a:t>dissentias</a:t>
            </a:r>
            <a:r>
              <a:rPr lang="en-US"/>
              <a:t> ad. </a:t>
            </a:r>
            <a:r>
              <a:rPr lang="en-US" err="1"/>
              <a:t>Patrioque</a:t>
            </a:r>
            <a:r>
              <a:rPr lang="en-US"/>
              <a:t> </a:t>
            </a:r>
            <a:r>
              <a:rPr lang="en-US" err="1"/>
              <a:t>voluptatum</a:t>
            </a:r>
            <a:r>
              <a:rPr lang="en-US"/>
              <a:t> </a:t>
            </a:r>
            <a:r>
              <a:rPr lang="en-US" err="1"/>
              <a:t>sed</a:t>
            </a:r>
            <a:r>
              <a:rPr lang="en-US"/>
              <a:t> ex, id </a:t>
            </a:r>
            <a:r>
              <a:rPr lang="en-US" err="1"/>
              <a:t>admodum</a:t>
            </a:r>
            <a:r>
              <a:rPr lang="en-US"/>
              <a:t>.</a:t>
            </a:r>
          </a:p>
          <a:p>
            <a:pPr lvl="0"/>
            <a:endParaRPr lang="en-US"/>
          </a:p>
        </p:txBody>
      </p:sp>
      <p:sp>
        <p:nvSpPr>
          <p:cNvPr id="3" name="Date Placeholder 2">
            <a:extLst>
              <a:ext uri="{FF2B5EF4-FFF2-40B4-BE49-F238E27FC236}">
                <a16:creationId xmlns:a16="http://schemas.microsoft.com/office/drawing/2014/main" id="{0A0865A7-88A1-4179-82B7-13BDA35F141B}"/>
              </a:ext>
            </a:extLst>
          </p:cNvPr>
          <p:cNvSpPr>
            <a:spLocks noGrp="1"/>
          </p:cNvSpPr>
          <p:nvPr>
            <p:ph type="dt" sz="half" idx="19"/>
          </p:nvPr>
        </p:nvSpPr>
        <p:spPr>
          <a:xfrm>
            <a:off x="2008048" y="6516456"/>
            <a:ext cx="1191258" cy="180000"/>
          </a:xfrm>
          <a:prstGeom prst="rect">
            <a:avLst/>
          </a:prstGeom>
        </p:spPr>
        <p:txBody>
          <a:bodyPr/>
          <a:lstStyle/>
          <a:p>
            <a:fld id="{EBEDFAA0-E69B-4776-9581-7FC7C8BA877E}" type="datetime3">
              <a:rPr lang="en-US" smtClean="0"/>
              <a:t>25 October 2025</a:t>
            </a:fld>
            <a:endParaRPr lang="en-IN"/>
          </a:p>
        </p:txBody>
      </p:sp>
      <p:sp>
        <p:nvSpPr>
          <p:cNvPr id="4" name="Footer Placeholder 3">
            <a:extLst>
              <a:ext uri="{FF2B5EF4-FFF2-40B4-BE49-F238E27FC236}">
                <a16:creationId xmlns:a16="http://schemas.microsoft.com/office/drawing/2014/main" id="{D17C51E9-620F-4C67-9485-FC4B1DECDB10}"/>
              </a:ext>
            </a:extLst>
          </p:cNvPr>
          <p:cNvSpPr>
            <a:spLocks noGrp="1"/>
          </p:cNvSpPr>
          <p:nvPr>
            <p:ph type="ftr" sz="quarter" idx="20"/>
          </p:nvPr>
        </p:nvSpPr>
        <p:spPr>
          <a:xfrm>
            <a:off x="3437308" y="6516456"/>
            <a:ext cx="3086100" cy="180000"/>
          </a:xfrm>
          <a:prstGeom prst="rect">
            <a:avLst/>
          </a:prstGeom>
        </p:spPr>
        <p:txBody>
          <a:bodyPr/>
          <a:lstStyle/>
          <a:p>
            <a:r>
              <a:rPr lang="en-IN"/>
              <a:t>Presentation title</a:t>
            </a:r>
          </a:p>
        </p:txBody>
      </p:sp>
      <p:sp>
        <p:nvSpPr>
          <p:cNvPr id="6" name="Slide Number Placeholder 5">
            <a:extLst>
              <a:ext uri="{FF2B5EF4-FFF2-40B4-BE49-F238E27FC236}">
                <a16:creationId xmlns:a16="http://schemas.microsoft.com/office/drawing/2014/main" id="{AEE53B3B-B504-465C-9948-C1D8C2E69995}"/>
              </a:ext>
            </a:extLst>
          </p:cNvPr>
          <p:cNvSpPr>
            <a:spLocks noGrp="1"/>
          </p:cNvSpPr>
          <p:nvPr>
            <p:ph type="sldNum" sz="quarter" idx="21"/>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7196415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6_Standard slide_no bulle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697C43D-4F1B-43DA-A0C6-DA6B6708E161}"/>
              </a:ext>
            </a:extLst>
          </p:cNvPr>
          <p:cNvSpPr>
            <a:spLocks noGrp="1"/>
          </p:cNvSpPr>
          <p:nvPr>
            <p:ph type="body" sz="quarter" idx="10" hasCustomPrompt="1"/>
          </p:nvPr>
        </p:nvSpPr>
        <p:spPr>
          <a:xfrm>
            <a:off x="620064" y="2504281"/>
            <a:ext cx="3334113" cy="1202318"/>
          </a:xfrm>
        </p:spPr>
        <p:txBody>
          <a:bodyPr vert="horz" lIns="0" tIns="0" rIns="0" bIns="0" rtlCol="0" anchor="ctr" anchorCtr="0">
            <a:noAutofit/>
          </a:bodyPr>
          <a:lstStyle>
            <a:lvl1pPr marL="0" indent="0">
              <a:buNone/>
              <a:defRPr kumimoji="0" lang="en-IN" sz="3600" b="0" i="0" u="none" strike="noStrike" cap="none" spc="0" normalizeH="0" baseline="0" dirty="0">
                <a:ln>
                  <a:noFill/>
                </a:ln>
                <a:solidFill>
                  <a:srgbClr val="FFFFFF"/>
                </a:solidFill>
                <a:effectLst/>
                <a:uLnTx/>
                <a:uFillTx/>
                <a:latin typeface="EYInterstate Light" panose="02000506000000020004" pitchFamily="2" charset="0"/>
                <a:ea typeface="+mj-ea"/>
                <a:cs typeface="+mj-cs"/>
              </a:defRPr>
            </a:lvl1pPr>
          </a:lstStyle>
          <a:p>
            <a:pPr marL="267319" marR="0" lvl="0" indent="-267319" defTabSz="755512" fontAlgn="auto">
              <a:lnSpc>
                <a:spcPct val="100000"/>
              </a:lnSpc>
              <a:spcBef>
                <a:spcPct val="0"/>
              </a:spcBef>
              <a:spcAft>
                <a:spcPts val="0"/>
              </a:spcAft>
              <a:buClrTx/>
              <a:buSzTx/>
              <a:tabLst/>
            </a:pPr>
            <a:r>
              <a:rPr lang="en-US"/>
              <a:t>Chapter Title</a:t>
            </a:r>
            <a:endParaRPr lang="en-IN"/>
          </a:p>
        </p:txBody>
      </p:sp>
      <p:sp>
        <p:nvSpPr>
          <p:cNvPr id="2" name="Date Placeholder 1">
            <a:extLst>
              <a:ext uri="{FF2B5EF4-FFF2-40B4-BE49-F238E27FC236}">
                <a16:creationId xmlns:a16="http://schemas.microsoft.com/office/drawing/2014/main" id="{02B00D41-84A6-4D84-AAAE-0067EC8AF9C6}"/>
              </a:ext>
            </a:extLst>
          </p:cNvPr>
          <p:cNvSpPr>
            <a:spLocks noGrp="1"/>
          </p:cNvSpPr>
          <p:nvPr>
            <p:ph type="dt" sz="half" idx="11"/>
          </p:nvPr>
        </p:nvSpPr>
        <p:spPr>
          <a:xfrm>
            <a:off x="2008048" y="6516456"/>
            <a:ext cx="1191258" cy="180000"/>
          </a:xfrm>
          <a:prstGeom prst="rect">
            <a:avLst/>
          </a:prstGeom>
        </p:spPr>
        <p:txBody>
          <a:bodyPr/>
          <a:lstStyle/>
          <a:p>
            <a:fld id="{F817ECCF-CBA0-4C4D-974E-7BD0CFAD7C3E}" type="datetime3">
              <a:rPr lang="en-US" smtClean="0"/>
              <a:t>25 October 2025</a:t>
            </a:fld>
            <a:endParaRPr lang="en-IN"/>
          </a:p>
        </p:txBody>
      </p:sp>
      <p:sp>
        <p:nvSpPr>
          <p:cNvPr id="3" name="Footer Placeholder 2">
            <a:extLst>
              <a:ext uri="{FF2B5EF4-FFF2-40B4-BE49-F238E27FC236}">
                <a16:creationId xmlns:a16="http://schemas.microsoft.com/office/drawing/2014/main" id="{F177F6EB-21D5-4EE8-8A81-25BDB5A28BA2}"/>
              </a:ext>
            </a:extLst>
          </p:cNvPr>
          <p:cNvSpPr>
            <a:spLocks noGrp="1"/>
          </p:cNvSpPr>
          <p:nvPr>
            <p:ph type="ftr" sz="quarter" idx="12"/>
          </p:nvPr>
        </p:nvSpPr>
        <p:spPr>
          <a:xfrm>
            <a:off x="3437308" y="6516456"/>
            <a:ext cx="3086100" cy="180000"/>
          </a:xfrm>
          <a:prstGeom prst="rect">
            <a:avLst/>
          </a:prstGeom>
        </p:spPr>
        <p:txBody>
          <a:bodyPr/>
          <a:lstStyle/>
          <a:p>
            <a:r>
              <a:rPr lang="en-IN"/>
              <a:t>Presentation title</a:t>
            </a:r>
          </a:p>
        </p:txBody>
      </p:sp>
      <p:sp>
        <p:nvSpPr>
          <p:cNvPr id="4" name="Slide Number Placeholder 3">
            <a:extLst>
              <a:ext uri="{FF2B5EF4-FFF2-40B4-BE49-F238E27FC236}">
                <a16:creationId xmlns:a16="http://schemas.microsoft.com/office/drawing/2014/main" id="{0AA7FF3F-46CF-4130-9246-1A95F22F2C19}"/>
              </a:ext>
            </a:extLst>
          </p:cNvPr>
          <p:cNvSpPr>
            <a:spLocks noGrp="1"/>
          </p:cNvSpPr>
          <p:nvPr>
            <p:ph type="sldNum" sz="quarter" idx="13"/>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67372852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40DE8-8F4D-4084-8CB3-259B7386B07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F21B66-EF35-42E2-98F6-2B445D25885A}"/>
              </a:ext>
            </a:extLst>
          </p:cNvPr>
          <p:cNvSpPr>
            <a:spLocks noGrp="1"/>
          </p:cNvSpPr>
          <p:nvPr>
            <p:ph type="dt" sz="half" idx="10"/>
          </p:nvPr>
        </p:nvSpPr>
        <p:spPr>
          <a:xfrm>
            <a:off x="2008048" y="6516456"/>
            <a:ext cx="1191258" cy="180000"/>
          </a:xfrm>
          <a:prstGeom prst="rect">
            <a:avLst/>
          </a:prstGeom>
        </p:spPr>
        <p:txBody>
          <a:bodyPr/>
          <a:lstStyle/>
          <a:p>
            <a:fld id="{BE1CA10A-9A77-4291-B038-2BACB6C85108}" type="datetime3">
              <a:rPr lang="en-US" smtClean="0"/>
              <a:t>25 October 2025</a:t>
            </a:fld>
            <a:endParaRPr lang="en-IN"/>
          </a:p>
        </p:txBody>
      </p:sp>
      <p:sp>
        <p:nvSpPr>
          <p:cNvPr id="4" name="Footer Placeholder 3">
            <a:extLst>
              <a:ext uri="{FF2B5EF4-FFF2-40B4-BE49-F238E27FC236}">
                <a16:creationId xmlns:a16="http://schemas.microsoft.com/office/drawing/2014/main" id="{C766EEFB-0946-4328-B1EF-7567E57C0686}"/>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AE9BE56A-99A8-45B4-A8F6-67B842B2AC29}"/>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9263596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1_Cover alterna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8EA5E8-D5CE-4885-9BCF-B4EBD80973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91" r="22409"/>
          <a:stretch/>
        </p:blipFill>
        <p:spPr>
          <a:xfrm>
            <a:off x="0" y="0"/>
            <a:ext cx="9144000" cy="6858000"/>
          </a:xfrm>
          <a:prstGeom prst="rect">
            <a:avLst/>
          </a:prstGeom>
        </p:spPr>
      </p:pic>
      <p:pic>
        <p:nvPicPr>
          <p:cNvPr id="8" name="Picture 7">
            <a:extLst>
              <a:ext uri="{FF2B5EF4-FFF2-40B4-BE49-F238E27FC236}">
                <a16:creationId xmlns:a16="http://schemas.microsoft.com/office/drawing/2014/main" id="{E945AD81-9D09-493D-94B8-1CAA625F68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sp>
        <p:nvSpPr>
          <p:cNvPr id="7" name="Freeform 5">
            <a:extLst>
              <a:ext uri="{FF2B5EF4-FFF2-40B4-BE49-F238E27FC236}">
                <a16:creationId xmlns:a16="http://schemas.microsoft.com/office/drawing/2014/main" id="{B7F2A12E-7729-47A0-BC4C-937A569C1503}"/>
              </a:ext>
            </a:extLst>
          </p:cNvPr>
          <p:cNvSpPr>
            <a:spLocks noChangeAspect="1"/>
          </p:cNvSpPr>
          <p:nvPr userDrawn="1"/>
        </p:nvSpPr>
        <p:spPr bwMode="gray">
          <a:xfrm rot="10800000">
            <a:off x="470054" y="457199"/>
            <a:ext cx="4507059" cy="3805316"/>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rgbClr val="FFE6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Title 1">
            <a:extLst>
              <a:ext uri="{FF2B5EF4-FFF2-40B4-BE49-F238E27FC236}">
                <a16:creationId xmlns:a16="http://schemas.microsoft.com/office/drawing/2014/main" id="{9306FE6B-2888-42EC-9409-22E0C44C3EFB}"/>
              </a:ext>
            </a:extLst>
          </p:cNvPr>
          <p:cNvSpPr>
            <a:spLocks noGrp="1"/>
          </p:cNvSpPr>
          <p:nvPr>
            <p:ph type="ctrTitle" hasCustomPrompt="1"/>
          </p:nvPr>
        </p:nvSpPr>
        <p:spPr>
          <a:xfrm>
            <a:off x="686326" y="1476597"/>
            <a:ext cx="4064949" cy="860400"/>
          </a:xfrm>
        </p:spPr>
        <p:txBody>
          <a:bodyPr/>
          <a:lstStyle>
            <a:lvl1pPr>
              <a:defRPr sz="3000" b="0">
                <a:solidFill>
                  <a:srgbClr val="404040"/>
                </a:solidFill>
                <a:latin typeface="EYInterstate Light" panose="02000506000000020004" pitchFamily="2" charset="0"/>
                <a:cs typeface="Arial" pitchFamily="34" charset="0"/>
              </a:defRPr>
            </a:lvl1pPr>
          </a:lstStyle>
          <a:p>
            <a:r>
              <a:rPr lang="en-GB"/>
              <a:t>Title (EY Interstate Light 30 point)</a:t>
            </a:r>
          </a:p>
        </p:txBody>
      </p:sp>
      <p:sp>
        <p:nvSpPr>
          <p:cNvPr id="10" name="Subtitle 2">
            <a:extLst>
              <a:ext uri="{FF2B5EF4-FFF2-40B4-BE49-F238E27FC236}">
                <a16:creationId xmlns:a16="http://schemas.microsoft.com/office/drawing/2014/main" id="{62FC3DF6-2861-4293-9E33-F3E405EF9FAB}"/>
              </a:ext>
            </a:extLst>
          </p:cNvPr>
          <p:cNvSpPr>
            <a:spLocks noGrp="1"/>
          </p:cNvSpPr>
          <p:nvPr>
            <p:ph type="subTitle" idx="1" hasCustomPrompt="1"/>
          </p:nvPr>
        </p:nvSpPr>
        <p:spPr>
          <a:xfrm>
            <a:off x="686327" y="2422864"/>
            <a:ext cx="4064949" cy="391225"/>
          </a:xfrm>
        </p:spPr>
        <p:txBody>
          <a:bodyPr/>
          <a:lstStyle>
            <a:lvl1pPr marL="0" marR="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sz="1600" b="0">
                <a:solidFill>
                  <a:srgbClr val="404040"/>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1600"/>
              <a:t>Subtitle (EY Interstate 16 point)</a:t>
            </a:r>
          </a:p>
          <a:p>
            <a:pPr marL="0" marR="0" lvl="0" indent="0" algn="l" defTabSz="914400" rtl="0" eaLnBrk="1" fontAlgn="auto" latinLnBrk="0" hangingPunct="1">
              <a:lnSpc>
                <a:spcPct val="100000"/>
              </a:lnSpc>
              <a:spcBef>
                <a:spcPct val="20000"/>
              </a:spcBef>
              <a:spcAft>
                <a:spcPts val="1200"/>
              </a:spcAft>
              <a:buClr>
                <a:schemeClr val="accent2"/>
              </a:buClr>
              <a:buSzPct val="70000"/>
              <a:buFont typeface="Arial" pitchFamily="34" charset="0"/>
              <a:buNone/>
              <a:tabLst/>
              <a:defRPr/>
            </a:pPr>
            <a:r>
              <a:rPr lang="en-IN" b="1"/>
              <a:t>XX Month 200X (EY Interstate bold 16 point)</a:t>
            </a:r>
          </a:p>
        </p:txBody>
      </p:sp>
    </p:spTree>
    <p:extLst>
      <p:ext uri="{BB962C8B-B14F-4D97-AF65-F5344CB8AC3E}">
        <p14:creationId xmlns:p14="http://schemas.microsoft.com/office/powerpoint/2010/main" val="2062341923"/>
      </p:ext>
    </p:extLst>
  </p:cSld>
  <p:clrMapOvr>
    <a:masterClrMapping/>
  </p:clrMapOvr>
  <p:extLst>
    <p:ext uri="{DCECCB84-F9BA-43D5-87BE-67443E8EF086}">
      <p15:sldGuideLst xmlns:p15="http://schemas.microsoft.com/office/powerpoint/2012/main">
        <p15:guide id="1" orient="horz" pos="2160">
          <p15:clr>
            <a:srgbClr val="FBAE40"/>
          </p15:clr>
        </p15:guide>
        <p15:guide id="2" pos="384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Approved question w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BCCB2E-3515-42EB-B2C6-FB7D701D1793}"/>
              </a:ext>
            </a:extLst>
          </p:cNvPr>
          <p:cNvSpPr/>
          <p:nvPr userDrawn="1"/>
        </p:nvSpPr>
        <p:spPr>
          <a:xfrm>
            <a:off x="0" y="5340096"/>
            <a:ext cx="9144000" cy="1517904"/>
          </a:xfrm>
          <a:prstGeom prst="rect">
            <a:avLst/>
          </a:prstGeom>
          <a:gradFill flip="none" rotWithShape="1">
            <a:gsLst>
              <a:gs pos="0">
                <a:schemeClr val="bg2">
                  <a:alpha val="0"/>
                </a:schemeClr>
              </a:gs>
              <a:gs pos="61000">
                <a:schemeClr val="bg2">
                  <a:alpha val="34000"/>
                </a:schemeClr>
              </a:gs>
              <a:gs pos="100000">
                <a:schemeClr val="bg2"/>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200">
              <a:solidFill>
                <a:schemeClr val="tx1"/>
              </a:solidFill>
            </a:endParaRPr>
          </a:p>
        </p:txBody>
      </p:sp>
      <p:pic>
        <p:nvPicPr>
          <p:cNvPr id="84" name="Picture 83">
            <a:extLst>
              <a:ext uri="{FF2B5EF4-FFF2-40B4-BE49-F238E27FC236}">
                <a16:creationId xmlns:a16="http://schemas.microsoft.com/office/drawing/2014/main" id="{9C231702-C029-4BB5-90D1-8311DD931DF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pic>
        <p:nvPicPr>
          <p:cNvPr id="73" name="Picture 72">
            <a:extLst>
              <a:ext uri="{FF2B5EF4-FFF2-40B4-BE49-F238E27FC236}">
                <a16:creationId xmlns:a16="http://schemas.microsoft.com/office/drawing/2014/main" id="{6451607B-CAB5-4136-AB12-1BF3A1C4485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457200"/>
            <a:ext cx="4654295" cy="3930900"/>
          </a:xfrm>
          <a:prstGeom prst="rect">
            <a:avLst/>
          </a:prstGeom>
        </p:spPr>
      </p:pic>
      <p:sp>
        <p:nvSpPr>
          <p:cNvPr id="74" name="Title 1">
            <a:extLst>
              <a:ext uri="{FF2B5EF4-FFF2-40B4-BE49-F238E27FC236}">
                <a16:creationId xmlns:a16="http://schemas.microsoft.com/office/drawing/2014/main" id="{01B1427F-F1DB-442D-870C-2543A78EC303}"/>
              </a:ext>
            </a:extLst>
          </p:cNvPr>
          <p:cNvSpPr>
            <a:spLocks noGrp="1"/>
          </p:cNvSpPr>
          <p:nvPr>
            <p:ph type="ctrTitle"/>
          </p:nvPr>
        </p:nvSpPr>
        <p:spPr>
          <a:xfrm>
            <a:off x="886968" y="1799130"/>
            <a:ext cx="359359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sp>
        <p:nvSpPr>
          <p:cNvPr id="75" name="Subtitle 2">
            <a:extLst>
              <a:ext uri="{FF2B5EF4-FFF2-40B4-BE49-F238E27FC236}">
                <a16:creationId xmlns:a16="http://schemas.microsoft.com/office/drawing/2014/main" id="{97E0F9BC-39E2-4ADF-93B9-7358577711CD}"/>
              </a:ext>
            </a:extLst>
          </p:cNvPr>
          <p:cNvSpPr>
            <a:spLocks noGrp="1"/>
          </p:cNvSpPr>
          <p:nvPr>
            <p:ph type="subTitle" idx="1"/>
          </p:nvPr>
        </p:nvSpPr>
        <p:spPr>
          <a:xfrm>
            <a:off x="886968" y="2769576"/>
            <a:ext cx="359359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pic>
        <p:nvPicPr>
          <p:cNvPr id="145" name="Picture 144">
            <a:extLst>
              <a:ext uri="{FF2B5EF4-FFF2-40B4-BE49-F238E27FC236}">
                <a16:creationId xmlns:a16="http://schemas.microsoft.com/office/drawing/2014/main" id="{727C5A3D-F97A-4F85-9F88-240C2439860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5914517"/>
            <a:ext cx="3780000" cy="618750"/>
          </a:xfrm>
          <a:prstGeom prst="rect">
            <a:avLst/>
          </a:prstGeom>
        </p:spPr>
      </p:pic>
    </p:spTree>
    <p:extLst>
      <p:ext uri="{BB962C8B-B14F-4D97-AF65-F5344CB8AC3E}">
        <p14:creationId xmlns:p14="http://schemas.microsoft.com/office/powerpoint/2010/main" val="4241943142"/>
      </p:ext>
    </p:extLst>
  </p:cSld>
  <p:clrMapOvr>
    <a:masterClrMapping/>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Approved question tall">
    <p:spTree>
      <p:nvGrpSpPr>
        <p:cNvPr id="1" name=""/>
        <p:cNvGrpSpPr/>
        <p:nvPr/>
      </p:nvGrpSpPr>
      <p:grpSpPr>
        <a:xfrm>
          <a:off x="0" y="0"/>
          <a:ext cx="0" cy="0"/>
          <a:chOff x="0" y="0"/>
          <a:chExt cx="0" cy="0"/>
        </a:xfrm>
      </p:grpSpPr>
      <p:pic>
        <p:nvPicPr>
          <p:cNvPr id="78" name="Picture 77">
            <a:extLst>
              <a:ext uri="{FF2B5EF4-FFF2-40B4-BE49-F238E27FC236}">
                <a16:creationId xmlns:a16="http://schemas.microsoft.com/office/drawing/2014/main" id="{581C513F-D0C9-46EE-93E2-83D51283194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0361" y="5340096"/>
            <a:ext cx="987552" cy="1156968"/>
          </a:xfrm>
          <a:prstGeom prst="rect">
            <a:avLst/>
          </a:prstGeom>
        </p:spPr>
      </p:pic>
      <p:pic>
        <p:nvPicPr>
          <p:cNvPr id="74" name="Picture 73">
            <a:extLst>
              <a:ext uri="{FF2B5EF4-FFF2-40B4-BE49-F238E27FC236}">
                <a16:creationId xmlns:a16="http://schemas.microsoft.com/office/drawing/2014/main" id="{7204B28E-7010-45B1-9A81-2C543F9490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777240"/>
            <a:ext cx="6753225" cy="3400425"/>
          </a:xfrm>
          <a:prstGeom prst="rect">
            <a:avLst/>
          </a:prstGeom>
        </p:spPr>
      </p:pic>
      <p:sp>
        <p:nvSpPr>
          <p:cNvPr id="75" name="Subtitle 2">
            <a:extLst>
              <a:ext uri="{FF2B5EF4-FFF2-40B4-BE49-F238E27FC236}">
                <a16:creationId xmlns:a16="http://schemas.microsoft.com/office/drawing/2014/main" id="{24F2EA79-0822-4B81-90D8-1FA02CFB98DD}"/>
              </a:ext>
            </a:extLst>
          </p:cNvPr>
          <p:cNvSpPr>
            <a:spLocks noGrp="1"/>
          </p:cNvSpPr>
          <p:nvPr>
            <p:ph type="subTitle" idx="1"/>
          </p:nvPr>
        </p:nvSpPr>
        <p:spPr>
          <a:xfrm>
            <a:off x="888191" y="3258529"/>
            <a:ext cx="5943432" cy="645742"/>
          </a:xfrm>
          <a:prstGeom prst="rect">
            <a:avLst/>
          </a:prstGeom>
        </p:spPr>
        <p:txBody>
          <a:bodyPr/>
          <a:lstStyle>
            <a:lvl1pPr marL="0" indent="0" algn="l">
              <a:buNone/>
              <a:defRPr sz="1600">
                <a:solidFill>
                  <a:srgbClr val="FFFFFF"/>
                </a:solidFill>
                <a:latin typeface="EYInterstate" panose="02000503020000020004" pitchFamily="2" charset="0"/>
                <a:cs typeface="Arial" pitchFamily="34" charset="0"/>
              </a:defRPr>
            </a:lvl1pPr>
            <a:lvl2pPr marL="0" indent="0" algn="l">
              <a:buNone/>
              <a:defRPr sz="1600">
                <a:solidFill>
                  <a:srgbClr val="FFFFFF"/>
                </a:solidFill>
              </a:defRPr>
            </a:lvl2pPr>
            <a:lvl3pPr marL="0" indent="0" algn="l">
              <a:buNone/>
              <a:defRPr sz="1600">
                <a:solidFill>
                  <a:srgbClr val="FFFFFF"/>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a:p>
        </p:txBody>
      </p:sp>
      <p:sp>
        <p:nvSpPr>
          <p:cNvPr id="76" name="Title 1">
            <a:extLst>
              <a:ext uri="{FF2B5EF4-FFF2-40B4-BE49-F238E27FC236}">
                <a16:creationId xmlns:a16="http://schemas.microsoft.com/office/drawing/2014/main" id="{EC2B6F8E-BD78-40B0-B08A-973D853594C1}"/>
              </a:ext>
            </a:extLst>
          </p:cNvPr>
          <p:cNvSpPr>
            <a:spLocks noGrp="1"/>
          </p:cNvSpPr>
          <p:nvPr>
            <p:ph type="ctrTitle"/>
          </p:nvPr>
        </p:nvSpPr>
        <p:spPr>
          <a:xfrm>
            <a:off x="888191" y="2288083"/>
            <a:ext cx="5943432" cy="860400"/>
          </a:xfrm>
          <a:prstGeom prst="rect">
            <a:avLst/>
          </a:prstGeom>
        </p:spPr>
        <p:txBody>
          <a:bodyPr/>
          <a:lstStyle>
            <a:lvl1pPr>
              <a:defRPr sz="3000" b="0">
                <a:solidFill>
                  <a:srgbClr val="FFFFFF"/>
                </a:solidFill>
                <a:latin typeface="EYInterstate Light" panose="02000506000000020004" pitchFamily="2" charset="0"/>
                <a:cs typeface="Arial" pitchFamily="34" charset="0"/>
              </a:defRPr>
            </a:lvl1pPr>
          </a:lstStyle>
          <a:p>
            <a:r>
              <a:rPr lang="en-US"/>
              <a:t>Click to edit Master title style</a:t>
            </a:r>
            <a:endParaRPr lang="en-GB"/>
          </a:p>
        </p:txBody>
      </p:sp>
      <p:pic>
        <p:nvPicPr>
          <p:cNvPr id="279" name="Picture 278">
            <a:extLst>
              <a:ext uri="{FF2B5EF4-FFF2-40B4-BE49-F238E27FC236}">
                <a16:creationId xmlns:a16="http://schemas.microsoft.com/office/drawing/2014/main" id="{5A33645C-A5C8-4EA5-A3D8-D74C0FE66CD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5914517"/>
            <a:ext cx="3780000" cy="618750"/>
          </a:xfrm>
          <a:prstGeom prst="rect">
            <a:avLst/>
          </a:prstGeom>
        </p:spPr>
      </p:pic>
    </p:spTree>
    <p:extLst>
      <p:ext uri="{BB962C8B-B14F-4D97-AF65-F5344CB8AC3E}">
        <p14:creationId xmlns:p14="http://schemas.microsoft.com/office/powerpoint/2010/main" val="737541420"/>
      </p:ext>
    </p:extLst>
  </p:cSld>
  <p:clrMapOvr>
    <a:masterClrMapping/>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94200"/>
            <a:ext cx="8229600" cy="590400"/>
          </a:xfrm>
        </p:spPr>
        <p:txBody>
          <a:bodyPr anchor="ctr"/>
          <a:lstStyle>
            <a:lvl1pPr>
              <a:defRPr sz="2400">
                <a:solidFill>
                  <a:schemeClr val="bg1"/>
                </a:solidFill>
              </a:defRPr>
            </a:lvl1pPr>
          </a:lstStyle>
          <a:p>
            <a:r>
              <a:rPr lang="en-US"/>
              <a:t>Click to edit Master title style</a:t>
            </a:r>
            <a:endParaRPr lang="en-GB"/>
          </a:p>
        </p:txBody>
      </p:sp>
      <p:sp>
        <p:nvSpPr>
          <p:cNvPr id="6" name="Line 10">
            <a:extLst>
              <a:ext uri="{FF2B5EF4-FFF2-40B4-BE49-F238E27FC236}">
                <a16:creationId xmlns:a16="http://schemas.microsoft.com/office/drawing/2014/main" id="{70E64C6A-78AE-4547-94F4-A7E658DB2EFB}"/>
              </a:ext>
            </a:extLst>
          </p:cNvPr>
          <p:cNvSpPr>
            <a:spLocks noChangeShapeType="1"/>
          </p:cNvSpPr>
          <p:nvPr userDrawn="1"/>
        </p:nvSpPr>
        <p:spPr bwMode="auto">
          <a:xfrm>
            <a:off x="457201" y="907750"/>
            <a:ext cx="8258782"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ECE7A319-28F8-4E6B-8249-40111354BC6F}"/>
              </a:ext>
            </a:extLst>
          </p:cNvPr>
          <p:cNvSpPr>
            <a:spLocks noGrp="1"/>
          </p:cNvSpPr>
          <p:nvPr>
            <p:ph type="dt" sz="half" idx="10"/>
          </p:nvPr>
        </p:nvSpPr>
        <p:spPr>
          <a:xfrm>
            <a:off x="2008048" y="6516456"/>
            <a:ext cx="1191258" cy="180000"/>
          </a:xfrm>
          <a:prstGeom prst="rect">
            <a:avLst/>
          </a:prstGeom>
        </p:spPr>
        <p:txBody>
          <a:bodyPr/>
          <a:lstStyle/>
          <a:p>
            <a:fld id="{565D5F12-9236-45E8-96D1-F6A2C4A63F39}" type="datetime3">
              <a:rPr lang="en-US" smtClean="0"/>
              <a:t>25 October 2025</a:t>
            </a:fld>
            <a:endParaRPr lang="en-IN"/>
          </a:p>
        </p:txBody>
      </p:sp>
      <p:sp>
        <p:nvSpPr>
          <p:cNvPr id="5" name="Footer Placeholder 4">
            <a:extLst>
              <a:ext uri="{FF2B5EF4-FFF2-40B4-BE49-F238E27FC236}">
                <a16:creationId xmlns:a16="http://schemas.microsoft.com/office/drawing/2014/main" id="{F2B3A21D-493F-4B42-85B4-BCE5E8F9299D}"/>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DC0E1552-BF13-453D-A76C-3B49D9C85708}"/>
              </a:ext>
            </a:extLst>
          </p:cNvPr>
          <p:cNvSpPr>
            <a:spLocks noGrp="1"/>
          </p:cNvSpPr>
          <p:nvPr>
            <p:ph type="sldNum" sz="quarter" idx="12"/>
          </p:nvPr>
        </p:nvSpPr>
        <p:spPr>
          <a:xfrm>
            <a:off x="457201" y="6516456"/>
            <a:ext cx="663066" cy="180000"/>
          </a:xfrm>
          <a:prstGeom prst="rect">
            <a:avLst/>
          </a:prstGeom>
        </p:spPr>
        <p:txBody>
          <a:bodyPr/>
          <a:lstStyle/>
          <a:p>
            <a:fld id="{F1BC30E3-FFE5-4B91-AA19-87A149EBB9EE}" type="slidenum">
              <a:rPr smtClean="0"/>
              <a:pPr/>
              <a:t>‹Nº›</a:t>
            </a:fld>
            <a:endParaRPr/>
          </a:p>
        </p:txBody>
      </p:sp>
      <p:sp>
        <p:nvSpPr>
          <p:cNvPr id="8" name="Text Placeholder 2">
            <a:extLst>
              <a:ext uri="{FF2B5EF4-FFF2-40B4-BE49-F238E27FC236}">
                <a16:creationId xmlns:a16="http://schemas.microsoft.com/office/drawing/2014/main" id="{0FC3EC46-D295-425C-8ED2-70D3C94626A0}"/>
              </a:ext>
            </a:extLst>
          </p:cNvPr>
          <p:cNvSpPr>
            <a:spLocks noGrp="1"/>
          </p:cNvSpPr>
          <p:nvPr>
            <p:ph idx="1"/>
          </p:nvPr>
        </p:nvSpPr>
        <p:spPr>
          <a:xfrm>
            <a:off x="457201" y="1137920"/>
            <a:ext cx="8229600" cy="4947920"/>
          </a:xfrm>
          <a:prstGeom prst="rect">
            <a:avLst/>
          </a:prstGeom>
        </p:spPr>
        <p:txBody>
          <a:bodyPr vert="horz" lIns="0" tIns="0" rIns="0" bIns="0" rtlCol="0" anchor="t" anchorCtr="0">
            <a:noAutofit/>
          </a:bodyPr>
          <a:lstStyle>
            <a:lvl1pPr>
              <a:defRPr sz="2000"/>
            </a:lvl1pPr>
            <a:lvl2pPr>
              <a:defRPr sz="18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356584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_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1" y="294200"/>
            <a:ext cx="8229600" cy="590400"/>
          </a:xfrm>
        </p:spPr>
        <p:txBody>
          <a:bodyPr/>
          <a:lstStyle>
            <a:lvl1pPr>
              <a:defRPr sz="1799">
                <a:solidFill>
                  <a:schemeClr val="bg1"/>
                </a:solidFill>
              </a:defRPr>
            </a:lvl1pPr>
          </a:lstStyle>
          <a:p>
            <a:r>
              <a:rPr lang="en-US"/>
              <a:t>Standard slide</a:t>
            </a:r>
            <a:endParaRPr lang="en-GB"/>
          </a:p>
        </p:txBody>
      </p:sp>
      <p:sp>
        <p:nvSpPr>
          <p:cNvPr id="3" name="Date Placeholder 2">
            <a:extLst>
              <a:ext uri="{FF2B5EF4-FFF2-40B4-BE49-F238E27FC236}">
                <a16:creationId xmlns:a16="http://schemas.microsoft.com/office/drawing/2014/main" id="{55AF1241-E9B6-4AFC-94DC-380325C3DEA4}"/>
              </a:ext>
            </a:extLst>
          </p:cNvPr>
          <p:cNvSpPr>
            <a:spLocks noGrp="1"/>
          </p:cNvSpPr>
          <p:nvPr>
            <p:ph type="dt" sz="half" idx="10"/>
          </p:nvPr>
        </p:nvSpPr>
        <p:spPr>
          <a:xfrm>
            <a:off x="2008048" y="6516456"/>
            <a:ext cx="1191258" cy="180000"/>
          </a:xfrm>
          <a:prstGeom prst="rect">
            <a:avLst/>
          </a:prstGeom>
        </p:spPr>
        <p:txBody>
          <a:bodyPr/>
          <a:lstStyle/>
          <a:p>
            <a:fld id="{17D657FC-BEB6-472D-B2FA-5939A6D4E9E2}" type="datetime3">
              <a:rPr lang="en-US" smtClean="0"/>
              <a:t>25 October 2025</a:t>
            </a:fld>
            <a:endParaRPr lang="en-IN"/>
          </a:p>
        </p:txBody>
      </p:sp>
      <p:sp>
        <p:nvSpPr>
          <p:cNvPr id="4" name="Footer Placeholder 3">
            <a:extLst>
              <a:ext uri="{FF2B5EF4-FFF2-40B4-BE49-F238E27FC236}">
                <a16:creationId xmlns:a16="http://schemas.microsoft.com/office/drawing/2014/main" id="{F7181A62-2FE8-40E2-AD71-A2FCBF45A1CA}"/>
              </a:ext>
            </a:extLst>
          </p:cNvPr>
          <p:cNvSpPr>
            <a:spLocks noGrp="1"/>
          </p:cNvSpPr>
          <p:nvPr>
            <p:ph type="ftr" sz="quarter" idx="11"/>
          </p:nvPr>
        </p:nvSpPr>
        <p:spPr>
          <a:xfrm>
            <a:off x="3437308" y="6516456"/>
            <a:ext cx="3086100" cy="180000"/>
          </a:xfrm>
          <a:prstGeom prst="rect">
            <a:avLst/>
          </a:prstGeom>
        </p:spPr>
        <p:txBody>
          <a:bodyPr/>
          <a:lstStyle/>
          <a:p>
            <a:r>
              <a:rPr lang="en-IN"/>
              <a:t>Presentation title</a:t>
            </a:r>
          </a:p>
        </p:txBody>
      </p:sp>
      <p:sp>
        <p:nvSpPr>
          <p:cNvPr id="5" name="Slide Number Placeholder 4">
            <a:extLst>
              <a:ext uri="{FF2B5EF4-FFF2-40B4-BE49-F238E27FC236}">
                <a16:creationId xmlns:a16="http://schemas.microsoft.com/office/drawing/2014/main" id="{4434FE67-B066-4247-BB41-6FE7CE167E55}"/>
              </a:ext>
            </a:extLst>
          </p:cNvPr>
          <p:cNvSpPr>
            <a:spLocks noGrp="1"/>
          </p:cNvSpPr>
          <p:nvPr>
            <p:ph type="sldNum" sz="quarter" idx="12"/>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150350908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2_Standard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80593A0-4211-460E-B6CF-FE2D9CE6D9CB}"/>
              </a:ext>
            </a:extLst>
          </p:cNvPr>
          <p:cNvSpPr>
            <a:spLocks noGrp="1"/>
          </p:cNvSpPr>
          <p:nvPr>
            <p:ph type="pic" sz="quarter" idx="10"/>
          </p:nvPr>
        </p:nvSpPr>
        <p:spPr>
          <a:xfrm>
            <a:off x="6146139" y="1"/>
            <a:ext cx="2997862" cy="6156104"/>
          </a:xfrm>
        </p:spPr>
        <p:txBody>
          <a:bodyPr/>
          <a:lstStyle/>
          <a:p>
            <a:r>
              <a:rPr lang="en-US"/>
              <a:t>Click icon to add picture</a:t>
            </a:r>
            <a:endParaRPr lang="en-IN"/>
          </a:p>
        </p:txBody>
      </p:sp>
      <p:sp>
        <p:nvSpPr>
          <p:cNvPr id="2" name="Title 1"/>
          <p:cNvSpPr>
            <a:spLocks noGrp="1"/>
          </p:cNvSpPr>
          <p:nvPr>
            <p:ph type="title"/>
          </p:nvPr>
        </p:nvSpPr>
        <p:spPr>
          <a:xfrm>
            <a:off x="457201" y="294200"/>
            <a:ext cx="5580410" cy="590400"/>
          </a:xfrm>
        </p:spPr>
        <p:txBody>
          <a:bodyPr/>
          <a:lstStyle>
            <a:lvl1pPr>
              <a:defRPr sz="2400">
                <a:solidFill>
                  <a:schemeClr val="bg1"/>
                </a:solidFill>
              </a:defRPr>
            </a:lvl1pPr>
          </a:lstStyle>
          <a:p>
            <a:r>
              <a:rPr lang="en-US"/>
              <a:t>Click to edit Master title style</a:t>
            </a:r>
            <a:endParaRPr lang="en-GB"/>
          </a:p>
        </p:txBody>
      </p:sp>
      <p:sp>
        <p:nvSpPr>
          <p:cNvPr id="3" name="Content Placeholder 2"/>
          <p:cNvSpPr>
            <a:spLocks noGrp="1"/>
          </p:cNvSpPr>
          <p:nvPr>
            <p:ph idx="1" hasCustomPrompt="1"/>
          </p:nvPr>
        </p:nvSpPr>
        <p:spPr>
          <a:xfrm>
            <a:off x="457200" y="1137921"/>
            <a:ext cx="5471882" cy="873760"/>
          </a:xfrm>
        </p:spPr>
        <p:txBody>
          <a:bodyPr/>
          <a:lstStyle>
            <a:lvl1pPr marL="0" indent="0">
              <a:buNone/>
              <a:defRPr sz="13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1" name="Content Placeholder 2">
            <a:extLst>
              <a:ext uri="{FF2B5EF4-FFF2-40B4-BE49-F238E27FC236}">
                <a16:creationId xmlns:a16="http://schemas.microsoft.com/office/drawing/2014/main" id="{578D3272-120F-430D-AFB5-E93227EEEAAF}"/>
              </a:ext>
            </a:extLst>
          </p:cNvPr>
          <p:cNvSpPr>
            <a:spLocks noGrp="1"/>
          </p:cNvSpPr>
          <p:nvPr>
            <p:ph idx="11" hasCustomPrompt="1"/>
          </p:nvPr>
        </p:nvSpPr>
        <p:spPr>
          <a:xfrm>
            <a:off x="457201" y="2311401"/>
            <a:ext cx="2683690" cy="3844704"/>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2" name="Content Placeholder 2">
            <a:extLst>
              <a:ext uri="{FF2B5EF4-FFF2-40B4-BE49-F238E27FC236}">
                <a16:creationId xmlns:a16="http://schemas.microsoft.com/office/drawing/2014/main" id="{0C7BD71A-882B-40FB-A05F-48ECC69FF73D}"/>
              </a:ext>
            </a:extLst>
          </p:cNvPr>
          <p:cNvSpPr>
            <a:spLocks noGrp="1"/>
          </p:cNvSpPr>
          <p:nvPr>
            <p:ph idx="12" hasCustomPrompt="1"/>
          </p:nvPr>
        </p:nvSpPr>
        <p:spPr>
          <a:xfrm>
            <a:off x="3245392" y="2311402"/>
            <a:ext cx="2683690" cy="1254759"/>
          </a:xfrm>
        </p:spPr>
        <p:txBody>
          <a:bodyPr numCol="1"/>
          <a:lstStyle>
            <a:lvl1pPr marL="0" indent="0">
              <a:buNone/>
              <a:defRPr sz="1049">
                <a:solidFill>
                  <a:schemeClr val="bg1"/>
                </a:solidFill>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Text</a:t>
            </a:r>
          </a:p>
        </p:txBody>
      </p:sp>
      <p:sp>
        <p:nvSpPr>
          <p:cNvPr id="14" name="Content Placeholder 2">
            <a:extLst>
              <a:ext uri="{FF2B5EF4-FFF2-40B4-BE49-F238E27FC236}">
                <a16:creationId xmlns:a16="http://schemas.microsoft.com/office/drawing/2014/main" id="{D87D58C8-1517-42AA-8B2A-E449A3F6F028}"/>
              </a:ext>
            </a:extLst>
          </p:cNvPr>
          <p:cNvSpPr>
            <a:spLocks noGrp="1"/>
          </p:cNvSpPr>
          <p:nvPr>
            <p:ph idx="13" hasCustomPrompt="1"/>
          </p:nvPr>
        </p:nvSpPr>
        <p:spPr>
          <a:xfrm>
            <a:off x="3245392" y="4236721"/>
            <a:ext cx="2683690" cy="1944160"/>
          </a:xfrm>
        </p:spPr>
        <p:txBody>
          <a:bodyPr numCol="1"/>
          <a:lstStyle>
            <a:lvl1pPr marL="0" indent="0">
              <a:buNone/>
              <a:defRPr sz="1349">
                <a:solidFill>
                  <a:schemeClr val="bg1"/>
                </a:solidFill>
                <a:latin typeface="Georgia" panose="02040502050405020303" pitchFamily="18" charset="0"/>
              </a:defRPr>
            </a:lvl1pPr>
            <a:lvl2pPr marL="267319" indent="0">
              <a:buNone/>
              <a:defRPr sz="1349">
                <a:solidFill>
                  <a:schemeClr val="bg1"/>
                </a:solidFill>
              </a:defRPr>
            </a:lvl2pPr>
            <a:lvl3pPr marL="534639" indent="0">
              <a:buNone/>
              <a:defRPr sz="1199">
                <a:solidFill>
                  <a:schemeClr val="bg1"/>
                </a:solidFill>
              </a:defRPr>
            </a:lvl3pPr>
            <a:lvl4pPr marL="801958" indent="0">
              <a:buNone/>
              <a:defRPr sz="1049">
                <a:solidFill>
                  <a:schemeClr val="bg1"/>
                </a:solidFill>
              </a:defRPr>
            </a:lvl4pPr>
            <a:lvl5pPr marL="1069277" indent="0">
              <a:buNone/>
              <a:defRPr sz="900">
                <a:solidFill>
                  <a:schemeClr val="bg1"/>
                </a:solidFill>
              </a:defRPr>
            </a:lvl5pPr>
          </a:lstStyle>
          <a:p>
            <a:pPr lvl="0"/>
            <a:r>
              <a:rPr lang="en-US"/>
              <a:t>Quote</a:t>
            </a:r>
          </a:p>
        </p:txBody>
      </p:sp>
      <p:sp>
        <p:nvSpPr>
          <p:cNvPr id="10" name="Line 10">
            <a:extLst>
              <a:ext uri="{FF2B5EF4-FFF2-40B4-BE49-F238E27FC236}">
                <a16:creationId xmlns:a16="http://schemas.microsoft.com/office/drawing/2014/main" id="{229C318B-FAE0-4A50-A714-607EF622AFB9}"/>
              </a:ext>
            </a:extLst>
          </p:cNvPr>
          <p:cNvSpPr>
            <a:spLocks noChangeShapeType="1"/>
          </p:cNvSpPr>
          <p:nvPr userDrawn="1"/>
        </p:nvSpPr>
        <p:spPr bwMode="auto">
          <a:xfrm>
            <a:off x="457201" y="907750"/>
            <a:ext cx="5593403" cy="0"/>
          </a:xfrm>
          <a:prstGeom prst="line">
            <a:avLst/>
          </a:prstGeom>
          <a:noFill/>
          <a:ln w="19050">
            <a:solidFill>
              <a:schemeClr val="tx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a:solidFill>
                <a:schemeClr val="bg1"/>
              </a:solidFill>
            </a:endParaRPr>
          </a:p>
        </p:txBody>
      </p:sp>
      <p:sp>
        <p:nvSpPr>
          <p:cNvPr id="4" name="Date Placeholder 3">
            <a:extLst>
              <a:ext uri="{FF2B5EF4-FFF2-40B4-BE49-F238E27FC236}">
                <a16:creationId xmlns:a16="http://schemas.microsoft.com/office/drawing/2014/main" id="{6C19BF30-77AC-4AB5-8632-BF71395C23EE}"/>
              </a:ext>
            </a:extLst>
          </p:cNvPr>
          <p:cNvSpPr>
            <a:spLocks noGrp="1"/>
          </p:cNvSpPr>
          <p:nvPr>
            <p:ph type="dt" sz="half" idx="14"/>
          </p:nvPr>
        </p:nvSpPr>
        <p:spPr>
          <a:xfrm>
            <a:off x="2008048" y="6516456"/>
            <a:ext cx="1191258" cy="180000"/>
          </a:xfrm>
          <a:prstGeom prst="rect">
            <a:avLst/>
          </a:prstGeom>
        </p:spPr>
        <p:txBody>
          <a:bodyPr/>
          <a:lstStyle/>
          <a:p>
            <a:fld id="{A42C7B75-070E-4FA8-81AA-5D744EC27B20}" type="datetime3">
              <a:rPr lang="en-US" smtClean="0"/>
              <a:t>25 October 2025</a:t>
            </a:fld>
            <a:endParaRPr lang="en-IN"/>
          </a:p>
        </p:txBody>
      </p:sp>
      <p:sp>
        <p:nvSpPr>
          <p:cNvPr id="6" name="Footer Placeholder 5">
            <a:extLst>
              <a:ext uri="{FF2B5EF4-FFF2-40B4-BE49-F238E27FC236}">
                <a16:creationId xmlns:a16="http://schemas.microsoft.com/office/drawing/2014/main" id="{CC54475C-10CE-4EB1-B9D2-1AD083DB73E8}"/>
              </a:ext>
            </a:extLst>
          </p:cNvPr>
          <p:cNvSpPr>
            <a:spLocks noGrp="1"/>
          </p:cNvSpPr>
          <p:nvPr>
            <p:ph type="ftr" sz="quarter" idx="15"/>
          </p:nvPr>
        </p:nvSpPr>
        <p:spPr>
          <a:xfrm>
            <a:off x="3437308" y="6516456"/>
            <a:ext cx="3086100" cy="180000"/>
          </a:xfrm>
          <a:prstGeom prst="rect">
            <a:avLst/>
          </a:prstGeom>
        </p:spPr>
        <p:txBody>
          <a:bodyPr/>
          <a:lstStyle/>
          <a:p>
            <a:r>
              <a:rPr lang="en-IN"/>
              <a:t>Presentation title</a:t>
            </a:r>
          </a:p>
        </p:txBody>
      </p:sp>
      <p:sp>
        <p:nvSpPr>
          <p:cNvPr id="7" name="Slide Number Placeholder 6">
            <a:extLst>
              <a:ext uri="{FF2B5EF4-FFF2-40B4-BE49-F238E27FC236}">
                <a16:creationId xmlns:a16="http://schemas.microsoft.com/office/drawing/2014/main" id="{559A6C31-E14E-4A28-A9E9-2D347271C86F}"/>
              </a:ext>
            </a:extLst>
          </p:cNvPr>
          <p:cNvSpPr>
            <a:spLocks noGrp="1"/>
          </p:cNvSpPr>
          <p:nvPr>
            <p:ph type="sldNum" sz="quarter" idx="16"/>
          </p:nvPr>
        </p:nvSpPr>
        <p:spPr>
          <a:xfrm>
            <a:off x="457201" y="6516456"/>
            <a:ext cx="663066" cy="180000"/>
          </a:xfrm>
          <a:prstGeom prst="rect">
            <a:avLst/>
          </a:prstGeom>
        </p:spPr>
        <p:txBody>
          <a:bodyPr/>
          <a:lstStyle/>
          <a:p>
            <a:r>
              <a:rPr lang="en-GB"/>
              <a:t>Page </a:t>
            </a:r>
            <a:fld id="{F1BC30E3-FFE5-4B91-AA19-87A149EBB9EE}" type="slidenum">
              <a:rPr smtClean="0"/>
              <a:pPr/>
              <a:t>‹Nº›</a:t>
            </a:fld>
            <a:endParaRPr/>
          </a:p>
        </p:txBody>
      </p:sp>
    </p:spTree>
    <p:extLst>
      <p:ext uri="{BB962C8B-B14F-4D97-AF65-F5344CB8AC3E}">
        <p14:creationId xmlns:p14="http://schemas.microsoft.com/office/powerpoint/2010/main" val="2836315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slideLayout" Target="../slideLayouts/slideLayout18.xml" /><Relationship Id="rId26" Type="http://schemas.openxmlformats.org/officeDocument/2006/relationships/slideLayout" Target="../slideLayouts/slideLayout26.xml" /><Relationship Id="rId3" Type="http://schemas.openxmlformats.org/officeDocument/2006/relationships/slideLayout" Target="../slideLayouts/slideLayout3.xml" /><Relationship Id="rId21" Type="http://schemas.openxmlformats.org/officeDocument/2006/relationships/slideLayout" Target="../slideLayouts/slideLayout21.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5" Type="http://schemas.openxmlformats.org/officeDocument/2006/relationships/slideLayout" Target="../slideLayouts/slideLayout25.xml" /><Relationship Id="rId33" Type="http://schemas.openxmlformats.org/officeDocument/2006/relationships/image" Target="../media/image1.png"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slideLayout" Target="../slideLayouts/slideLayout20.xml" /><Relationship Id="rId29" Type="http://schemas.openxmlformats.org/officeDocument/2006/relationships/slideLayout" Target="../slideLayouts/slideLayout29.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24" Type="http://schemas.openxmlformats.org/officeDocument/2006/relationships/slideLayout" Target="../slideLayouts/slideLayout24.xml" /><Relationship Id="rId32" Type="http://schemas.openxmlformats.org/officeDocument/2006/relationships/theme" Target="../theme/theme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23" Type="http://schemas.openxmlformats.org/officeDocument/2006/relationships/slideLayout" Target="../slideLayouts/slideLayout23.xml" /><Relationship Id="rId28" Type="http://schemas.openxmlformats.org/officeDocument/2006/relationships/slideLayout" Target="../slideLayouts/slideLayout28.xml" /><Relationship Id="rId10" Type="http://schemas.openxmlformats.org/officeDocument/2006/relationships/slideLayout" Target="../slideLayouts/slideLayout10.xml" /><Relationship Id="rId19" Type="http://schemas.openxmlformats.org/officeDocument/2006/relationships/slideLayout" Target="../slideLayouts/slideLayout19.xml" /><Relationship Id="rId31" Type="http://schemas.openxmlformats.org/officeDocument/2006/relationships/slideLayout" Target="../slideLayouts/slideLayout31.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 Id="rId22" Type="http://schemas.openxmlformats.org/officeDocument/2006/relationships/slideLayout" Target="../slideLayouts/slideLayout22.xml" /><Relationship Id="rId27" Type="http://schemas.openxmlformats.org/officeDocument/2006/relationships/slideLayout" Target="../slideLayouts/slideLayout27.xml" /><Relationship Id="rId30" Type="http://schemas.openxmlformats.org/officeDocument/2006/relationships/slideLayout" Target="../slideLayouts/slideLayout30.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 /><Relationship Id="rId13" Type="http://schemas.openxmlformats.org/officeDocument/2006/relationships/slideLayout" Target="../slideLayouts/slideLayout44.xml" /><Relationship Id="rId18" Type="http://schemas.openxmlformats.org/officeDocument/2006/relationships/slideLayout" Target="../slideLayouts/slideLayout49.xml" /><Relationship Id="rId26" Type="http://schemas.openxmlformats.org/officeDocument/2006/relationships/slideLayout" Target="../slideLayouts/slideLayout57.xml" /><Relationship Id="rId3" Type="http://schemas.openxmlformats.org/officeDocument/2006/relationships/slideLayout" Target="../slideLayouts/slideLayout34.xml" /><Relationship Id="rId21" Type="http://schemas.openxmlformats.org/officeDocument/2006/relationships/slideLayout" Target="../slideLayouts/slideLayout52.xml" /><Relationship Id="rId7" Type="http://schemas.openxmlformats.org/officeDocument/2006/relationships/slideLayout" Target="../slideLayouts/slideLayout38.xml" /><Relationship Id="rId12" Type="http://schemas.openxmlformats.org/officeDocument/2006/relationships/slideLayout" Target="../slideLayouts/slideLayout43.xml" /><Relationship Id="rId17" Type="http://schemas.openxmlformats.org/officeDocument/2006/relationships/slideLayout" Target="../slideLayouts/slideLayout48.xml" /><Relationship Id="rId25" Type="http://schemas.openxmlformats.org/officeDocument/2006/relationships/slideLayout" Target="../slideLayouts/slideLayout56.xml" /><Relationship Id="rId2" Type="http://schemas.openxmlformats.org/officeDocument/2006/relationships/slideLayout" Target="../slideLayouts/slideLayout33.xml" /><Relationship Id="rId16" Type="http://schemas.openxmlformats.org/officeDocument/2006/relationships/slideLayout" Target="../slideLayouts/slideLayout47.xml" /><Relationship Id="rId20" Type="http://schemas.openxmlformats.org/officeDocument/2006/relationships/slideLayout" Target="../slideLayouts/slideLayout51.xml" /><Relationship Id="rId29" Type="http://schemas.openxmlformats.org/officeDocument/2006/relationships/slideLayout" Target="../slideLayouts/slideLayout60.xml" /><Relationship Id="rId1" Type="http://schemas.openxmlformats.org/officeDocument/2006/relationships/slideLayout" Target="../slideLayouts/slideLayout32.xml" /><Relationship Id="rId6" Type="http://schemas.openxmlformats.org/officeDocument/2006/relationships/slideLayout" Target="../slideLayouts/slideLayout37.xml" /><Relationship Id="rId11" Type="http://schemas.openxmlformats.org/officeDocument/2006/relationships/slideLayout" Target="../slideLayouts/slideLayout42.xml" /><Relationship Id="rId24" Type="http://schemas.openxmlformats.org/officeDocument/2006/relationships/slideLayout" Target="../slideLayouts/slideLayout55.xml" /><Relationship Id="rId32" Type="http://schemas.openxmlformats.org/officeDocument/2006/relationships/image" Target="../media/image1.png" /><Relationship Id="rId5" Type="http://schemas.openxmlformats.org/officeDocument/2006/relationships/slideLayout" Target="../slideLayouts/slideLayout36.xml" /><Relationship Id="rId15" Type="http://schemas.openxmlformats.org/officeDocument/2006/relationships/slideLayout" Target="../slideLayouts/slideLayout46.xml" /><Relationship Id="rId23" Type="http://schemas.openxmlformats.org/officeDocument/2006/relationships/slideLayout" Target="../slideLayouts/slideLayout54.xml" /><Relationship Id="rId28" Type="http://schemas.openxmlformats.org/officeDocument/2006/relationships/slideLayout" Target="../slideLayouts/slideLayout59.xml" /><Relationship Id="rId10" Type="http://schemas.openxmlformats.org/officeDocument/2006/relationships/slideLayout" Target="../slideLayouts/slideLayout41.xml" /><Relationship Id="rId19" Type="http://schemas.openxmlformats.org/officeDocument/2006/relationships/slideLayout" Target="../slideLayouts/slideLayout50.xml" /><Relationship Id="rId31" Type="http://schemas.openxmlformats.org/officeDocument/2006/relationships/theme" Target="../theme/theme2.xml" /><Relationship Id="rId4" Type="http://schemas.openxmlformats.org/officeDocument/2006/relationships/slideLayout" Target="../slideLayouts/slideLayout35.xml" /><Relationship Id="rId9" Type="http://schemas.openxmlformats.org/officeDocument/2006/relationships/slideLayout" Target="../slideLayouts/slideLayout40.xml" /><Relationship Id="rId14" Type="http://schemas.openxmlformats.org/officeDocument/2006/relationships/slideLayout" Target="../slideLayouts/slideLayout45.xml" /><Relationship Id="rId22" Type="http://schemas.openxmlformats.org/officeDocument/2006/relationships/slideLayout" Target="../slideLayouts/slideLayout53.xml" /><Relationship Id="rId27" Type="http://schemas.openxmlformats.org/officeDocument/2006/relationships/slideLayout" Target="../slideLayouts/slideLayout58.xml" /><Relationship Id="rId30" Type="http://schemas.openxmlformats.org/officeDocument/2006/relationships/slideLayout" Target="../slideLayouts/slideLayout61.xml" /></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9.xml" /><Relationship Id="rId13" Type="http://schemas.openxmlformats.org/officeDocument/2006/relationships/slideLayout" Target="../slideLayouts/slideLayout74.xml" /><Relationship Id="rId18" Type="http://schemas.openxmlformats.org/officeDocument/2006/relationships/slideLayout" Target="../slideLayouts/slideLayout79.xml" /><Relationship Id="rId26" Type="http://schemas.openxmlformats.org/officeDocument/2006/relationships/slideLayout" Target="../slideLayouts/slideLayout87.xml" /><Relationship Id="rId3" Type="http://schemas.openxmlformats.org/officeDocument/2006/relationships/slideLayout" Target="../slideLayouts/slideLayout64.xml" /><Relationship Id="rId21" Type="http://schemas.openxmlformats.org/officeDocument/2006/relationships/slideLayout" Target="../slideLayouts/slideLayout82.xml" /><Relationship Id="rId34" Type="http://schemas.openxmlformats.org/officeDocument/2006/relationships/image" Target="../media/image1.png" /><Relationship Id="rId7" Type="http://schemas.openxmlformats.org/officeDocument/2006/relationships/slideLayout" Target="../slideLayouts/slideLayout68.xml" /><Relationship Id="rId12" Type="http://schemas.openxmlformats.org/officeDocument/2006/relationships/slideLayout" Target="../slideLayouts/slideLayout73.xml" /><Relationship Id="rId17" Type="http://schemas.openxmlformats.org/officeDocument/2006/relationships/slideLayout" Target="../slideLayouts/slideLayout78.xml" /><Relationship Id="rId25" Type="http://schemas.openxmlformats.org/officeDocument/2006/relationships/slideLayout" Target="../slideLayouts/slideLayout86.xml" /><Relationship Id="rId33" Type="http://schemas.openxmlformats.org/officeDocument/2006/relationships/theme" Target="../theme/theme3.xml" /><Relationship Id="rId2" Type="http://schemas.openxmlformats.org/officeDocument/2006/relationships/slideLayout" Target="../slideLayouts/slideLayout63.xml" /><Relationship Id="rId16" Type="http://schemas.openxmlformats.org/officeDocument/2006/relationships/slideLayout" Target="../slideLayouts/slideLayout77.xml" /><Relationship Id="rId20" Type="http://schemas.openxmlformats.org/officeDocument/2006/relationships/slideLayout" Target="../slideLayouts/slideLayout81.xml" /><Relationship Id="rId29" Type="http://schemas.openxmlformats.org/officeDocument/2006/relationships/slideLayout" Target="../slideLayouts/slideLayout90.xml" /><Relationship Id="rId1" Type="http://schemas.openxmlformats.org/officeDocument/2006/relationships/slideLayout" Target="../slideLayouts/slideLayout62.xml" /><Relationship Id="rId6" Type="http://schemas.openxmlformats.org/officeDocument/2006/relationships/slideLayout" Target="../slideLayouts/slideLayout67.xml" /><Relationship Id="rId11" Type="http://schemas.openxmlformats.org/officeDocument/2006/relationships/slideLayout" Target="../slideLayouts/slideLayout72.xml" /><Relationship Id="rId24" Type="http://schemas.openxmlformats.org/officeDocument/2006/relationships/slideLayout" Target="../slideLayouts/slideLayout85.xml" /><Relationship Id="rId32" Type="http://schemas.openxmlformats.org/officeDocument/2006/relationships/slideLayout" Target="../slideLayouts/slideLayout93.xml" /><Relationship Id="rId5" Type="http://schemas.openxmlformats.org/officeDocument/2006/relationships/slideLayout" Target="../slideLayouts/slideLayout66.xml" /><Relationship Id="rId15" Type="http://schemas.openxmlformats.org/officeDocument/2006/relationships/slideLayout" Target="../slideLayouts/slideLayout76.xml" /><Relationship Id="rId23" Type="http://schemas.openxmlformats.org/officeDocument/2006/relationships/slideLayout" Target="../slideLayouts/slideLayout84.xml" /><Relationship Id="rId28" Type="http://schemas.openxmlformats.org/officeDocument/2006/relationships/slideLayout" Target="../slideLayouts/slideLayout89.xml" /><Relationship Id="rId10" Type="http://schemas.openxmlformats.org/officeDocument/2006/relationships/slideLayout" Target="../slideLayouts/slideLayout71.xml" /><Relationship Id="rId19" Type="http://schemas.openxmlformats.org/officeDocument/2006/relationships/slideLayout" Target="../slideLayouts/slideLayout80.xml" /><Relationship Id="rId31" Type="http://schemas.openxmlformats.org/officeDocument/2006/relationships/slideLayout" Target="../slideLayouts/slideLayout92.xml" /><Relationship Id="rId4" Type="http://schemas.openxmlformats.org/officeDocument/2006/relationships/slideLayout" Target="../slideLayouts/slideLayout65.xml" /><Relationship Id="rId9" Type="http://schemas.openxmlformats.org/officeDocument/2006/relationships/slideLayout" Target="../slideLayouts/slideLayout70.xml" /><Relationship Id="rId14" Type="http://schemas.openxmlformats.org/officeDocument/2006/relationships/slideLayout" Target="../slideLayouts/slideLayout75.xml" /><Relationship Id="rId22" Type="http://schemas.openxmlformats.org/officeDocument/2006/relationships/slideLayout" Target="../slideLayouts/slideLayout83.xml" /><Relationship Id="rId27" Type="http://schemas.openxmlformats.org/officeDocument/2006/relationships/slideLayout" Target="../slideLayouts/slideLayout88.xml" /><Relationship Id="rId30" Type="http://schemas.openxmlformats.org/officeDocument/2006/relationships/slideLayout" Target="../slideLayouts/slideLayout91.xml" /></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1.xml" /><Relationship Id="rId13" Type="http://schemas.openxmlformats.org/officeDocument/2006/relationships/slideLayout" Target="../slideLayouts/slideLayout106.xml" /><Relationship Id="rId18" Type="http://schemas.openxmlformats.org/officeDocument/2006/relationships/slideLayout" Target="../slideLayouts/slideLayout111.xml" /><Relationship Id="rId26" Type="http://schemas.openxmlformats.org/officeDocument/2006/relationships/slideLayout" Target="../slideLayouts/slideLayout119.xml" /><Relationship Id="rId3" Type="http://schemas.openxmlformats.org/officeDocument/2006/relationships/slideLayout" Target="../slideLayouts/slideLayout96.xml" /><Relationship Id="rId21" Type="http://schemas.openxmlformats.org/officeDocument/2006/relationships/slideLayout" Target="../slideLayouts/slideLayout114.xml" /><Relationship Id="rId7" Type="http://schemas.openxmlformats.org/officeDocument/2006/relationships/slideLayout" Target="../slideLayouts/slideLayout100.xml" /><Relationship Id="rId12" Type="http://schemas.openxmlformats.org/officeDocument/2006/relationships/slideLayout" Target="../slideLayouts/slideLayout105.xml" /><Relationship Id="rId17" Type="http://schemas.openxmlformats.org/officeDocument/2006/relationships/slideLayout" Target="../slideLayouts/slideLayout110.xml" /><Relationship Id="rId25" Type="http://schemas.openxmlformats.org/officeDocument/2006/relationships/slideLayout" Target="../slideLayouts/slideLayout118.xml" /><Relationship Id="rId33" Type="http://schemas.openxmlformats.org/officeDocument/2006/relationships/image" Target="../media/image1.png" /><Relationship Id="rId2" Type="http://schemas.openxmlformats.org/officeDocument/2006/relationships/slideLayout" Target="../slideLayouts/slideLayout95.xml" /><Relationship Id="rId16" Type="http://schemas.openxmlformats.org/officeDocument/2006/relationships/slideLayout" Target="../slideLayouts/slideLayout109.xml" /><Relationship Id="rId20" Type="http://schemas.openxmlformats.org/officeDocument/2006/relationships/slideLayout" Target="../slideLayouts/slideLayout113.xml" /><Relationship Id="rId29" Type="http://schemas.openxmlformats.org/officeDocument/2006/relationships/slideLayout" Target="../slideLayouts/slideLayout122.xml" /><Relationship Id="rId1" Type="http://schemas.openxmlformats.org/officeDocument/2006/relationships/slideLayout" Target="../slideLayouts/slideLayout94.xml" /><Relationship Id="rId6" Type="http://schemas.openxmlformats.org/officeDocument/2006/relationships/slideLayout" Target="../slideLayouts/slideLayout99.xml" /><Relationship Id="rId11" Type="http://schemas.openxmlformats.org/officeDocument/2006/relationships/slideLayout" Target="../slideLayouts/slideLayout104.xml" /><Relationship Id="rId24" Type="http://schemas.openxmlformats.org/officeDocument/2006/relationships/slideLayout" Target="../slideLayouts/slideLayout117.xml" /><Relationship Id="rId32" Type="http://schemas.openxmlformats.org/officeDocument/2006/relationships/theme" Target="../theme/theme4.xml" /><Relationship Id="rId5" Type="http://schemas.openxmlformats.org/officeDocument/2006/relationships/slideLayout" Target="../slideLayouts/slideLayout98.xml" /><Relationship Id="rId15" Type="http://schemas.openxmlformats.org/officeDocument/2006/relationships/slideLayout" Target="../slideLayouts/slideLayout108.xml" /><Relationship Id="rId23" Type="http://schemas.openxmlformats.org/officeDocument/2006/relationships/slideLayout" Target="../slideLayouts/slideLayout116.xml" /><Relationship Id="rId28" Type="http://schemas.openxmlformats.org/officeDocument/2006/relationships/slideLayout" Target="../slideLayouts/slideLayout121.xml" /><Relationship Id="rId10" Type="http://schemas.openxmlformats.org/officeDocument/2006/relationships/slideLayout" Target="../slideLayouts/slideLayout103.xml" /><Relationship Id="rId19" Type="http://schemas.openxmlformats.org/officeDocument/2006/relationships/slideLayout" Target="../slideLayouts/slideLayout112.xml" /><Relationship Id="rId31" Type="http://schemas.openxmlformats.org/officeDocument/2006/relationships/slideLayout" Target="../slideLayouts/slideLayout124.xml" /><Relationship Id="rId4" Type="http://schemas.openxmlformats.org/officeDocument/2006/relationships/slideLayout" Target="../slideLayouts/slideLayout97.xml" /><Relationship Id="rId9" Type="http://schemas.openxmlformats.org/officeDocument/2006/relationships/slideLayout" Target="../slideLayouts/slideLayout102.xml" /><Relationship Id="rId14" Type="http://schemas.openxmlformats.org/officeDocument/2006/relationships/slideLayout" Target="../slideLayouts/slideLayout107.xml" /><Relationship Id="rId22" Type="http://schemas.openxmlformats.org/officeDocument/2006/relationships/slideLayout" Target="../slideLayouts/slideLayout115.xml" /><Relationship Id="rId27" Type="http://schemas.openxmlformats.org/officeDocument/2006/relationships/slideLayout" Target="../slideLayouts/slideLayout120.xml" /><Relationship Id="rId30" Type="http://schemas.openxmlformats.org/officeDocument/2006/relationships/slideLayout" Target="../slideLayouts/slideLayout123.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94200"/>
            <a:ext cx="8229600" cy="590880"/>
          </a:xfrm>
          <a:prstGeom prst="rect">
            <a:avLst/>
          </a:prstGeom>
        </p:spPr>
        <p:txBody>
          <a:bodyPr vert="horz" lIns="0" tIns="0" rIns="0" bIns="0" rtlCol="0" anchor="t" anchorCtr="0">
            <a:noAutofit/>
          </a:bodyPr>
          <a:lstStyle/>
          <a:p>
            <a:r>
              <a:rPr lang="es-AR" noProof="0"/>
              <a:t>Click to edit Master title style</a:t>
            </a:r>
          </a:p>
        </p:txBody>
      </p:sp>
      <p:sp>
        <p:nvSpPr>
          <p:cNvPr id="3" name="Text Placeholder 2"/>
          <p:cNvSpPr>
            <a:spLocks noGrp="1"/>
          </p:cNvSpPr>
          <p:nvPr>
            <p:ph type="body" idx="1"/>
          </p:nvPr>
        </p:nvSpPr>
        <p:spPr>
          <a:xfrm>
            <a:off x="457201" y="1137920"/>
            <a:ext cx="8229600" cy="4947920"/>
          </a:xfrm>
          <a:prstGeom prst="rect">
            <a:avLst/>
          </a:prstGeom>
        </p:spPr>
        <p:txBody>
          <a:bodyPr vert="horz" lIns="0" tIns="0" rIns="0" bIns="0" rtlCol="0" anchor="t" anchorCtr="0">
            <a:noAutofit/>
          </a:bodyPr>
          <a:lstStyle/>
          <a:p>
            <a:pPr lvl="0"/>
            <a:r>
              <a:rPr lang="es-AR" noProof="0"/>
              <a:t>Edit Master text styles</a:t>
            </a:r>
          </a:p>
          <a:p>
            <a:pPr lvl="1"/>
            <a:r>
              <a:rPr lang="es-AR" noProof="0"/>
              <a:t>Second level</a:t>
            </a:r>
          </a:p>
          <a:p>
            <a:pPr lvl="2"/>
            <a:r>
              <a:rPr lang="es-AR" noProof="0"/>
              <a:t>Third level</a:t>
            </a:r>
          </a:p>
          <a:p>
            <a:pPr lvl="3"/>
            <a:r>
              <a:rPr lang="es-AR" noProof="0"/>
              <a:t>Fourth level</a:t>
            </a:r>
          </a:p>
          <a:p>
            <a:pPr lvl="4"/>
            <a:r>
              <a:rPr lang="es-AR" noProof="0"/>
              <a:t>Fifth level</a:t>
            </a:r>
          </a:p>
        </p:txBody>
      </p:sp>
      <p:pic>
        <p:nvPicPr>
          <p:cNvPr id="17" name="Picture 16">
            <a:extLst>
              <a:ext uri="{FF2B5EF4-FFF2-40B4-BE49-F238E27FC236}">
                <a16:creationId xmlns:a16="http://schemas.microsoft.com/office/drawing/2014/main" id="{63A56E9B-FDEB-4900-88BD-F0B34334DB41}"/>
              </a:ext>
            </a:extLst>
          </p:cNvPr>
          <p:cNvPicPr>
            <a:picLocks noChangeAspect="1"/>
          </p:cNvPicPr>
          <p:nvPr userDrawn="1"/>
        </p:nvPicPr>
        <p:blipFill>
          <a:blip r:embed="rId33" cstate="print">
            <a:extLst>
              <a:ext uri="{28A0092B-C50C-407E-A947-70E740481C1C}">
                <a14:useLocalDpi xmlns:a14="http://schemas.microsoft.com/office/drawing/2010/main" val="0"/>
              </a:ext>
            </a:extLst>
          </a:blip>
          <a:srcRect/>
          <a:stretch/>
        </p:blipFill>
        <p:spPr>
          <a:xfrm>
            <a:off x="8348632" y="6405654"/>
            <a:ext cx="402504" cy="319635"/>
          </a:xfrm>
          <a:prstGeom prst="rect">
            <a:avLst/>
          </a:prstGeom>
        </p:spPr>
      </p:pic>
      <p:sp>
        <p:nvSpPr>
          <p:cNvPr id="6" name="Slide Number Placeholder 5">
            <a:extLst>
              <a:ext uri="{FF2B5EF4-FFF2-40B4-BE49-F238E27FC236}">
                <a16:creationId xmlns:a16="http://schemas.microsoft.com/office/drawing/2014/main" id="{8B1FFE43-22D2-44DE-9910-040934A9AD6B}"/>
              </a:ext>
            </a:extLst>
          </p:cNvPr>
          <p:cNvSpPr>
            <a:spLocks noGrp="1"/>
          </p:cNvSpPr>
          <p:nvPr>
            <p:ph type="sldNum" sz="quarter" idx="4"/>
          </p:nvPr>
        </p:nvSpPr>
        <p:spPr>
          <a:xfrm>
            <a:off x="457201" y="6516456"/>
            <a:ext cx="663066" cy="180000"/>
          </a:xfrm>
          <a:prstGeom prst="rect">
            <a:avLst/>
          </a:prstGeom>
        </p:spPr>
        <p:txBody>
          <a:bodyPr vert="horz" lIns="0" tIns="0" rIns="0" bIns="0" rtlCol="0" anchor="ctr"/>
          <a:lstStyle>
            <a:lvl1pPr marL="0" algn="l" defTabSz="914400" rtl="0" eaLnBrk="1" latinLnBrk="0" hangingPunct="1">
              <a:defRPr lang="en-IN" sz="800" kern="1200" smtClean="0">
                <a:solidFill>
                  <a:schemeClr val="bg1"/>
                </a:solidFill>
                <a:latin typeface="EYInterstate" panose="02000503020000020004" pitchFamily="2" charset="0"/>
                <a:ea typeface="+mn-ea"/>
                <a:cs typeface="+mn-cs"/>
              </a:defRPr>
            </a:lvl1pPr>
          </a:lstStyle>
          <a:p>
            <a:fld id="{F1BC30E3-FFE5-4B91-AA19-87A149EBB9EE}" type="slidenum">
              <a:rPr lang="es-AR" noProof="0" smtClean="0"/>
              <a:pPr/>
              <a:t>‹Nº›</a:t>
            </a:fld>
            <a:endParaRPr lang="es-AR" noProof="0"/>
          </a:p>
        </p:txBody>
      </p:sp>
    </p:spTree>
    <p:extLst>
      <p:ext uri="{BB962C8B-B14F-4D97-AF65-F5344CB8AC3E}">
        <p14:creationId xmlns:p14="http://schemas.microsoft.com/office/powerpoint/2010/main" val="182867989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87" r:id="rId21"/>
    <p:sldLayoutId id="2147483788" r:id="rId22"/>
    <p:sldLayoutId id="2147483789" r:id="rId23"/>
    <p:sldLayoutId id="2147483790" r:id="rId24"/>
    <p:sldLayoutId id="2147483791" r:id="rId25"/>
    <p:sldLayoutId id="2147483792" r:id="rId26"/>
    <p:sldLayoutId id="2147483793" r:id="rId27"/>
    <p:sldLayoutId id="2147483794" r:id="rId28"/>
    <p:sldLayoutId id="2147483795" r:id="rId29"/>
    <p:sldLayoutId id="2147483796" r:id="rId30"/>
    <p:sldLayoutId id="2147483797" r:id="rId31"/>
  </p:sldLayoutIdLst>
  <p:hf hdr="0"/>
  <p:txStyles>
    <p:titleStyle>
      <a:lvl1pPr algn="l" defTabSz="685434" rtl="0" eaLnBrk="1" latinLnBrk="0" hangingPunct="1">
        <a:lnSpc>
          <a:spcPct val="85000"/>
        </a:lnSpc>
        <a:spcBef>
          <a:spcPct val="0"/>
        </a:spcBef>
        <a:buNone/>
        <a:defRPr sz="2400" b="0" kern="1200">
          <a:solidFill>
            <a:schemeClr val="bg1"/>
          </a:solidFill>
          <a:latin typeface="EYInterstate Light" panose="02000506000000020004" pitchFamily="2" charset="0"/>
          <a:ea typeface="+mj-ea"/>
          <a:cs typeface="Arial" pitchFamily="34" charset="0"/>
        </a:defRPr>
      </a:lvl1pPr>
    </p:titleStyle>
    <p:bodyStyle>
      <a:lvl1pPr marL="267319" indent="-267319" algn="l" defTabSz="685434" rtl="0" eaLnBrk="1" latinLnBrk="0" hangingPunct="1">
        <a:spcBef>
          <a:spcPct val="20000"/>
        </a:spcBef>
        <a:buClr>
          <a:schemeClr val="tx2"/>
        </a:buClr>
        <a:buSzPct val="110000"/>
        <a:buFont typeface="EYInterstate Light" panose="02000506000000020004" pitchFamily="2" charset="0"/>
        <a:buChar char="•"/>
        <a:defRPr sz="2000" kern="1200">
          <a:solidFill>
            <a:schemeClr val="bg1"/>
          </a:solidFill>
          <a:latin typeface="EYInterstate Light" panose="02000506000000020004" pitchFamily="2" charset="0"/>
          <a:ea typeface="+mn-ea"/>
          <a:cs typeface="+mn-cs"/>
        </a:defRPr>
      </a:lvl1pPr>
      <a:lvl2pPr marL="534639" indent="-267319" algn="l" defTabSz="685434"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801958" indent="-267319" algn="l" defTabSz="685434"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069277" indent="-267319" algn="l" defTabSz="685434"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336597" indent="-267319" algn="l" defTabSz="685434"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1884944"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6pPr>
      <a:lvl7pPr marL="2227661"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7pPr>
      <a:lvl8pPr marL="2570378"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8pPr>
      <a:lvl9pPr marL="2913096"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9pPr>
    </p:bodyStyle>
    <p:otherStyle>
      <a:defPPr>
        <a:defRPr lang="en-US"/>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orient="horz" pos="4224">
          <p15:clr>
            <a:srgbClr val="F26B43"/>
          </p15:clr>
        </p15:guide>
        <p15:guide id="4" pos="548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94200"/>
            <a:ext cx="8229600" cy="590880"/>
          </a:xfrm>
          <a:prstGeom prst="rect">
            <a:avLst/>
          </a:prstGeom>
        </p:spPr>
        <p:txBody>
          <a:bodyPr vert="horz" lIns="0" tIns="0" rIns="0" bIns="0" rtlCol="0" anchor="t" anchorCtr="0">
            <a:noAutofit/>
          </a:bodyPr>
          <a:lstStyle/>
          <a:p>
            <a:r>
              <a:rPr lang="es-AR" noProof="0"/>
              <a:t>Click to edit Master title style</a:t>
            </a:r>
          </a:p>
        </p:txBody>
      </p:sp>
      <p:sp>
        <p:nvSpPr>
          <p:cNvPr id="3" name="Text Placeholder 2"/>
          <p:cNvSpPr>
            <a:spLocks noGrp="1"/>
          </p:cNvSpPr>
          <p:nvPr>
            <p:ph type="body" idx="1"/>
          </p:nvPr>
        </p:nvSpPr>
        <p:spPr>
          <a:xfrm>
            <a:off x="457201" y="1137920"/>
            <a:ext cx="8229600" cy="4947920"/>
          </a:xfrm>
          <a:prstGeom prst="rect">
            <a:avLst/>
          </a:prstGeom>
        </p:spPr>
        <p:txBody>
          <a:bodyPr vert="horz" lIns="0" tIns="0" rIns="0" bIns="0" rtlCol="0" anchor="t" anchorCtr="0">
            <a:noAutofit/>
          </a:bodyPr>
          <a:lstStyle/>
          <a:p>
            <a:pPr lvl="0"/>
            <a:r>
              <a:rPr lang="es-AR" noProof="0"/>
              <a:t>Edit Master text styles</a:t>
            </a:r>
          </a:p>
          <a:p>
            <a:pPr lvl="1"/>
            <a:r>
              <a:rPr lang="es-AR" noProof="0"/>
              <a:t>Second level</a:t>
            </a:r>
          </a:p>
          <a:p>
            <a:pPr lvl="2"/>
            <a:r>
              <a:rPr lang="es-AR" noProof="0"/>
              <a:t>Third level</a:t>
            </a:r>
          </a:p>
          <a:p>
            <a:pPr lvl="3"/>
            <a:r>
              <a:rPr lang="es-AR" noProof="0"/>
              <a:t>Fourth level</a:t>
            </a:r>
          </a:p>
          <a:p>
            <a:pPr lvl="4"/>
            <a:r>
              <a:rPr lang="es-AR" noProof="0"/>
              <a:t>Fifth level</a:t>
            </a:r>
          </a:p>
        </p:txBody>
      </p:sp>
      <p:sp>
        <p:nvSpPr>
          <p:cNvPr id="6" name="Slide Number Placeholder 5">
            <a:extLst>
              <a:ext uri="{FF2B5EF4-FFF2-40B4-BE49-F238E27FC236}">
                <a16:creationId xmlns:a16="http://schemas.microsoft.com/office/drawing/2014/main" id="{8B1FFE43-22D2-44DE-9910-040934A9AD6B}"/>
              </a:ext>
            </a:extLst>
          </p:cNvPr>
          <p:cNvSpPr>
            <a:spLocks noGrp="1"/>
          </p:cNvSpPr>
          <p:nvPr>
            <p:ph type="sldNum" sz="quarter" idx="4"/>
          </p:nvPr>
        </p:nvSpPr>
        <p:spPr>
          <a:xfrm>
            <a:off x="457201" y="6516456"/>
            <a:ext cx="663066" cy="180000"/>
          </a:xfrm>
          <a:prstGeom prst="rect">
            <a:avLst/>
          </a:prstGeom>
        </p:spPr>
        <p:txBody>
          <a:bodyPr vert="horz" lIns="0" tIns="0" rIns="0" bIns="0" rtlCol="0" anchor="ctr"/>
          <a:lstStyle>
            <a:lvl1pPr marL="0" algn="l" defTabSz="914400" rtl="0" eaLnBrk="1" latinLnBrk="0" hangingPunct="1">
              <a:defRPr lang="en-IN" sz="800" kern="1200" smtClean="0">
                <a:solidFill>
                  <a:schemeClr val="bg1"/>
                </a:solidFill>
                <a:latin typeface="EYInterstate" panose="02000503020000020004" pitchFamily="2" charset="0"/>
                <a:ea typeface="+mn-ea"/>
                <a:cs typeface="+mn-cs"/>
              </a:defRPr>
            </a:lvl1pPr>
          </a:lstStyle>
          <a:p>
            <a:fld id="{F1BC30E3-FFE5-4B91-AA19-87A149EBB9EE}" type="slidenum">
              <a:rPr lang="es-AR" noProof="0" smtClean="0"/>
              <a:pPr/>
              <a:t>‹Nº›</a:t>
            </a:fld>
            <a:endParaRPr lang="es-AR" noProof="0"/>
          </a:p>
        </p:txBody>
      </p:sp>
      <p:pic>
        <p:nvPicPr>
          <p:cNvPr id="7" name="Picture 6">
            <a:extLst>
              <a:ext uri="{FF2B5EF4-FFF2-40B4-BE49-F238E27FC236}">
                <a16:creationId xmlns:a16="http://schemas.microsoft.com/office/drawing/2014/main" id="{D3F9B2E6-B595-4547-A3CD-47D0771812C5}"/>
              </a:ext>
            </a:extLst>
          </p:cNvPr>
          <p:cNvPicPr>
            <a:picLocks noChangeAspect="1"/>
          </p:cNvPicPr>
          <p:nvPr userDrawn="1"/>
        </p:nvPicPr>
        <p:blipFill>
          <a:blip r:embed="rId32" cstate="print">
            <a:extLst>
              <a:ext uri="{28A0092B-C50C-407E-A947-70E740481C1C}">
                <a14:useLocalDpi xmlns:a14="http://schemas.microsoft.com/office/drawing/2010/main" val="0"/>
              </a:ext>
            </a:extLst>
          </a:blip>
          <a:srcRect/>
          <a:stretch/>
        </p:blipFill>
        <p:spPr>
          <a:xfrm>
            <a:off x="8348632" y="6405654"/>
            <a:ext cx="402504" cy="319635"/>
          </a:xfrm>
          <a:prstGeom prst="rect">
            <a:avLst/>
          </a:prstGeom>
        </p:spPr>
      </p:pic>
    </p:spTree>
    <p:extLst>
      <p:ext uri="{BB962C8B-B14F-4D97-AF65-F5344CB8AC3E}">
        <p14:creationId xmlns:p14="http://schemas.microsoft.com/office/powerpoint/2010/main" val="2186933206"/>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 id="2147483815" r:id="rId17"/>
    <p:sldLayoutId id="2147483816" r:id="rId18"/>
    <p:sldLayoutId id="2147483817" r:id="rId19"/>
    <p:sldLayoutId id="2147483818" r:id="rId20"/>
    <p:sldLayoutId id="2147483819" r:id="rId21"/>
    <p:sldLayoutId id="2147483820" r:id="rId22"/>
    <p:sldLayoutId id="2147483821" r:id="rId23"/>
    <p:sldLayoutId id="2147483822" r:id="rId24"/>
    <p:sldLayoutId id="2147483823" r:id="rId25"/>
    <p:sldLayoutId id="2147483824" r:id="rId26"/>
    <p:sldLayoutId id="2147483825" r:id="rId27"/>
    <p:sldLayoutId id="2147483826" r:id="rId28"/>
    <p:sldLayoutId id="2147483827" r:id="rId29"/>
    <p:sldLayoutId id="2147483828" r:id="rId30"/>
  </p:sldLayoutIdLst>
  <p:hf hdr="0"/>
  <p:txStyles>
    <p:titleStyle>
      <a:lvl1pPr algn="l" defTabSz="685434" rtl="0" eaLnBrk="1" latinLnBrk="0" hangingPunct="1">
        <a:lnSpc>
          <a:spcPct val="85000"/>
        </a:lnSpc>
        <a:spcBef>
          <a:spcPct val="0"/>
        </a:spcBef>
        <a:buNone/>
        <a:defRPr sz="2400" b="0" kern="1200">
          <a:solidFill>
            <a:schemeClr val="bg1"/>
          </a:solidFill>
          <a:latin typeface="EYInterstate Light" panose="02000506000000020004" pitchFamily="2" charset="0"/>
          <a:ea typeface="+mj-ea"/>
          <a:cs typeface="Arial" pitchFamily="34" charset="0"/>
        </a:defRPr>
      </a:lvl1pPr>
    </p:titleStyle>
    <p:bodyStyle>
      <a:lvl1pPr marL="267319" indent="-267319" algn="l" defTabSz="685434" rtl="0" eaLnBrk="1" latinLnBrk="0" hangingPunct="1">
        <a:spcBef>
          <a:spcPct val="20000"/>
        </a:spcBef>
        <a:buClr>
          <a:schemeClr val="tx2"/>
        </a:buClr>
        <a:buSzPct val="110000"/>
        <a:buFont typeface="EYInterstate Light" panose="02000506000000020004" pitchFamily="2" charset="0"/>
        <a:buChar char="•"/>
        <a:defRPr sz="2000" kern="1200">
          <a:solidFill>
            <a:schemeClr val="bg1"/>
          </a:solidFill>
          <a:latin typeface="EYInterstate Light" panose="02000506000000020004" pitchFamily="2" charset="0"/>
          <a:ea typeface="+mn-ea"/>
          <a:cs typeface="+mn-cs"/>
        </a:defRPr>
      </a:lvl1pPr>
      <a:lvl2pPr marL="534639" indent="-267319" algn="l" defTabSz="685434"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801958" indent="-267319" algn="l" defTabSz="685434"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069277" indent="-267319" algn="l" defTabSz="685434"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336597" indent="-267319" algn="l" defTabSz="685434"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1884944"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6pPr>
      <a:lvl7pPr marL="2227661"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7pPr>
      <a:lvl8pPr marL="2570378"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8pPr>
      <a:lvl9pPr marL="2913096"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9pPr>
    </p:bodyStyle>
    <p:otherStyle>
      <a:defPPr>
        <a:defRPr lang="en-US"/>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94200"/>
            <a:ext cx="8229600" cy="590880"/>
          </a:xfrm>
          <a:prstGeom prst="rect">
            <a:avLst/>
          </a:prstGeom>
        </p:spPr>
        <p:txBody>
          <a:bodyPr vert="horz" lIns="0" tIns="0" rIns="0" bIns="0" rtlCol="0" anchor="t" anchorCtr="0">
            <a:noAutofit/>
          </a:bodyPr>
          <a:lstStyle/>
          <a:p>
            <a:r>
              <a:rPr lang="es-AR" noProof="0"/>
              <a:t>Click to edit Master title style</a:t>
            </a:r>
          </a:p>
        </p:txBody>
      </p:sp>
      <p:sp>
        <p:nvSpPr>
          <p:cNvPr id="3" name="Text Placeholder 2"/>
          <p:cNvSpPr>
            <a:spLocks noGrp="1"/>
          </p:cNvSpPr>
          <p:nvPr>
            <p:ph type="body" idx="1"/>
          </p:nvPr>
        </p:nvSpPr>
        <p:spPr>
          <a:xfrm>
            <a:off x="457201" y="1137920"/>
            <a:ext cx="8229600" cy="4947920"/>
          </a:xfrm>
          <a:prstGeom prst="rect">
            <a:avLst/>
          </a:prstGeom>
        </p:spPr>
        <p:txBody>
          <a:bodyPr vert="horz" lIns="0" tIns="0" rIns="0" bIns="0" rtlCol="0" anchor="t" anchorCtr="0">
            <a:noAutofit/>
          </a:bodyPr>
          <a:lstStyle/>
          <a:p>
            <a:pPr lvl="0"/>
            <a:r>
              <a:rPr lang="es-AR" noProof="0"/>
              <a:t>Edit Master text styles</a:t>
            </a:r>
          </a:p>
          <a:p>
            <a:pPr lvl="1"/>
            <a:r>
              <a:rPr lang="es-AR" noProof="0"/>
              <a:t>Second level</a:t>
            </a:r>
          </a:p>
          <a:p>
            <a:pPr lvl="2"/>
            <a:r>
              <a:rPr lang="es-AR" noProof="0"/>
              <a:t>Third level</a:t>
            </a:r>
          </a:p>
          <a:p>
            <a:pPr lvl="3"/>
            <a:r>
              <a:rPr lang="es-AR" noProof="0"/>
              <a:t>Fourth level</a:t>
            </a:r>
          </a:p>
          <a:p>
            <a:pPr lvl="4"/>
            <a:r>
              <a:rPr lang="es-AR" noProof="0"/>
              <a:t>Fifth level</a:t>
            </a:r>
          </a:p>
        </p:txBody>
      </p:sp>
      <p:sp>
        <p:nvSpPr>
          <p:cNvPr id="6" name="Slide Number Placeholder 5">
            <a:extLst>
              <a:ext uri="{FF2B5EF4-FFF2-40B4-BE49-F238E27FC236}">
                <a16:creationId xmlns:a16="http://schemas.microsoft.com/office/drawing/2014/main" id="{8B1FFE43-22D2-44DE-9910-040934A9AD6B}"/>
              </a:ext>
            </a:extLst>
          </p:cNvPr>
          <p:cNvSpPr>
            <a:spLocks noGrp="1"/>
          </p:cNvSpPr>
          <p:nvPr>
            <p:ph type="sldNum" sz="quarter" idx="4"/>
          </p:nvPr>
        </p:nvSpPr>
        <p:spPr>
          <a:xfrm>
            <a:off x="457201" y="6516456"/>
            <a:ext cx="663066" cy="180000"/>
          </a:xfrm>
          <a:prstGeom prst="rect">
            <a:avLst/>
          </a:prstGeom>
        </p:spPr>
        <p:txBody>
          <a:bodyPr vert="horz" lIns="0" tIns="0" rIns="0" bIns="0" rtlCol="0" anchor="ctr"/>
          <a:lstStyle>
            <a:lvl1pPr marL="0" algn="l" defTabSz="914400" rtl="0" eaLnBrk="1" latinLnBrk="0" hangingPunct="1">
              <a:defRPr lang="en-IN" sz="800" kern="1200" smtClean="0">
                <a:solidFill>
                  <a:schemeClr val="bg1"/>
                </a:solidFill>
                <a:latin typeface="EYInterstate" panose="02000503020000020004" pitchFamily="2" charset="0"/>
                <a:ea typeface="+mn-ea"/>
                <a:cs typeface="+mn-cs"/>
              </a:defRPr>
            </a:lvl1pPr>
          </a:lstStyle>
          <a:p>
            <a:fld id="{F1BC30E3-FFE5-4B91-AA19-87A149EBB9EE}" type="slidenum">
              <a:rPr lang="es-AR" noProof="0" smtClean="0"/>
              <a:pPr/>
              <a:t>‹Nº›</a:t>
            </a:fld>
            <a:endParaRPr lang="es-AR" noProof="0"/>
          </a:p>
        </p:txBody>
      </p:sp>
      <p:pic>
        <p:nvPicPr>
          <p:cNvPr id="7" name="Picture 6">
            <a:extLst>
              <a:ext uri="{FF2B5EF4-FFF2-40B4-BE49-F238E27FC236}">
                <a16:creationId xmlns:a16="http://schemas.microsoft.com/office/drawing/2014/main" id="{FCA3D2A1-254A-4F5F-9264-1AFE8FA70744}"/>
              </a:ext>
            </a:extLst>
          </p:cNvPr>
          <p:cNvPicPr>
            <a:picLocks noChangeAspect="1"/>
          </p:cNvPicPr>
          <p:nvPr userDrawn="1"/>
        </p:nvPicPr>
        <p:blipFill>
          <a:blip r:embed="rId34" cstate="print">
            <a:extLst>
              <a:ext uri="{28A0092B-C50C-407E-A947-70E740481C1C}">
                <a14:useLocalDpi xmlns:a14="http://schemas.microsoft.com/office/drawing/2010/main" val="0"/>
              </a:ext>
            </a:extLst>
          </a:blip>
          <a:srcRect/>
          <a:stretch/>
        </p:blipFill>
        <p:spPr>
          <a:xfrm>
            <a:off x="8348632" y="6405654"/>
            <a:ext cx="402504" cy="319635"/>
          </a:xfrm>
          <a:prstGeom prst="rect">
            <a:avLst/>
          </a:prstGeom>
        </p:spPr>
      </p:pic>
    </p:spTree>
    <p:extLst>
      <p:ext uri="{BB962C8B-B14F-4D97-AF65-F5344CB8AC3E}">
        <p14:creationId xmlns:p14="http://schemas.microsoft.com/office/powerpoint/2010/main" val="3994314717"/>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93"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 id="2147483845" r:id="rId17"/>
    <p:sldLayoutId id="2147483846" r:id="rId18"/>
    <p:sldLayoutId id="2147483847" r:id="rId19"/>
    <p:sldLayoutId id="2147483848" r:id="rId20"/>
    <p:sldLayoutId id="2147483849" r:id="rId21"/>
    <p:sldLayoutId id="2147483850" r:id="rId22"/>
    <p:sldLayoutId id="2147483851" r:id="rId23"/>
    <p:sldLayoutId id="2147483852" r:id="rId24"/>
    <p:sldLayoutId id="2147483853" r:id="rId25"/>
    <p:sldLayoutId id="2147483854" r:id="rId26"/>
    <p:sldLayoutId id="2147483855" r:id="rId27"/>
    <p:sldLayoutId id="2147483856" r:id="rId28"/>
    <p:sldLayoutId id="2147483857" r:id="rId29"/>
    <p:sldLayoutId id="2147483858" r:id="rId30"/>
    <p:sldLayoutId id="2147483859" r:id="rId31"/>
    <p:sldLayoutId id="2147483860" r:id="rId32"/>
  </p:sldLayoutIdLst>
  <p:hf hdr="0"/>
  <p:txStyles>
    <p:titleStyle>
      <a:lvl1pPr algn="l" defTabSz="685434" rtl="0" eaLnBrk="1" latinLnBrk="0" hangingPunct="1">
        <a:lnSpc>
          <a:spcPct val="85000"/>
        </a:lnSpc>
        <a:spcBef>
          <a:spcPct val="0"/>
        </a:spcBef>
        <a:buNone/>
        <a:defRPr sz="2400" b="0" kern="1200">
          <a:solidFill>
            <a:schemeClr val="bg1"/>
          </a:solidFill>
          <a:latin typeface="EYInterstate Light" panose="02000506000000020004" pitchFamily="2" charset="0"/>
          <a:ea typeface="+mj-ea"/>
          <a:cs typeface="Arial" pitchFamily="34" charset="0"/>
        </a:defRPr>
      </a:lvl1pPr>
    </p:titleStyle>
    <p:bodyStyle>
      <a:lvl1pPr marL="267319" indent="-267319" algn="l" defTabSz="685434" rtl="0" eaLnBrk="1" latinLnBrk="0" hangingPunct="1">
        <a:spcBef>
          <a:spcPct val="20000"/>
        </a:spcBef>
        <a:buClr>
          <a:schemeClr val="tx2"/>
        </a:buClr>
        <a:buSzPct val="110000"/>
        <a:buFont typeface="EYInterstate Light" panose="02000506000000020004" pitchFamily="2" charset="0"/>
        <a:buChar char="•"/>
        <a:defRPr sz="2000" kern="1200">
          <a:solidFill>
            <a:schemeClr val="bg1"/>
          </a:solidFill>
          <a:latin typeface="EYInterstate Light" panose="02000506000000020004" pitchFamily="2" charset="0"/>
          <a:ea typeface="+mn-ea"/>
          <a:cs typeface="+mn-cs"/>
        </a:defRPr>
      </a:lvl1pPr>
      <a:lvl2pPr marL="534639" indent="-267319" algn="l" defTabSz="685434"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801958" indent="-267319" algn="l" defTabSz="685434"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069277" indent="-267319" algn="l" defTabSz="685434"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336597" indent="-267319" algn="l" defTabSz="685434"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1884944"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6pPr>
      <a:lvl7pPr marL="2227661"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7pPr>
      <a:lvl8pPr marL="2570378"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8pPr>
      <a:lvl9pPr marL="2913096"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9pPr>
    </p:bodyStyle>
    <p:otherStyle>
      <a:defPPr>
        <a:defRPr lang="en-US"/>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94200"/>
            <a:ext cx="8229600" cy="590880"/>
          </a:xfrm>
          <a:prstGeom prst="rect">
            <a:avLst/>
          </a:prstGeom>
        </p:spPr>
        <p:txBody>
          <a:bodyPr vert="horz" lIns="0" tIns="0" rIns="0" bIns="0" rtlCol="0" anchor="t" anchorCtr="0">
            <a:noAutofit/>
          </a:bodyPr>
          <a:lstStyle/>
          <a:p>
            <a:r>
              <a:rPr lang="es-AR" noProof="0"/>
              <a:t>Click to edit Master title style</a:t>
            </a:r>
          </a:p>
        </p:txBody>
      </p:sp>
      <p:sp>
        <p:nvSpPr>
          <p:cNvPr id="3" name="Text Placeholder 2"/>
          <p:cNvSpPr>
            <a:spLocks noGrp="1"/>
          </p:cNvSpPr>
          <p:nvPr>
            <p:ph type="body" idx="1"/>
          </p:nvPr>
        </p:nvSpPr>
        <p:spPr>
          <a:xfrm>
            <a:off x="457201" y="1137920"/>
            <a:ext cx="8229600" cy="4947920"/>
          </a:xfrm>
          <a:prstGeom prst="rect">
            <a:avLst/>
          </a:prstGeom>
        </p:spPr>
        <p:txBody>
          <a:bodyPr vert="horz" lIns="0" tIns="0" rIns="0" bIns="0" rtlCol="0" anchor="t" anchorCtr="0">
            <a:noAutofit/>
          </a:bodyPr>
          <a:lstStyle/>
          <a:p>
            <a:pPr lvl="0"/>
            <a:r>
              <a:rPr lang="es-AR" noProof="0"/>
              <a:t>Edit Master text styles</a:t>
            </a:r>
          </a:p>
          <a:p>
            <a:pPr lvl="1"/>
            <a:r>
              <a:rPr lang="es-AR" noProof="0"/>
              <a:t>Second level</a:t>
            </a:r>
          </a:p>
          <a:p>
            <a:pPr lvl="2"/>
            <a:r>
              <a:rPr lang="es-AR" noProof="0"/>
              <a:t>Third level</a:t>
            </a:r>
          </a:p>
          <a:p>
            <a:pPr lvl="3"/>
            <a:r>
              <a:rPr lang="es-AR" noProof="0"/>
              <a:t>Fourth level</a:t>
            </a:r>
          </a:p>
          <a:p>
            <a:pPr lvl="4"/>
            <a:r>
              <a:rPr lang="es-AR" noProof="0"/>
              <a:t>Fifth level</a:t>
            </a:r>
          </a:p>
        </p:txBody>
      </p:sp>
      <p:sp>
        <p:nvSpPr>
          <p:cNvPr id="6" name="Slide Number Placeholder 5">
            <a:extLst>
              <a:ext uri="{FF2B5EF4-FFF2-40B4-BE49-F238E27FC236}">
                <a16:creationId xmlns:a16="http://schemas.microsoft.com/office/drawing/2014/main" id="{8B1FFE43-22D2-44DE-9910-040934A9AD6B}"/>
              </a:ext>
            </a:extLst>
          </p:cNvPr>
          <p:cNvSpPr>
            <a:spLocks noGrp="1"/>
          </p:cNvSpPr>
          <p:nvPr>
            <p:ph type="sldNum" sz="quarter" idx="4"/>
          </p:nvPr>
        </p:nvSpPr>
        <p:spPr>
          <a:xfrm>
            <a:off x="457201" y="6516456"/>
            <a:ext cx="663066" cy="180000"/>
          </a:xfrm>
          <a:prstGeom prst="rect">
            <a:avLst/>
          </a:prstGeom>
        </p:spPr>
        <p:txBody>
          <a:bodyPr vert="horz" lIns="0" tIns="0" rIns="0" bIns="0" rtlCol="0" anchor="ctr"/>
          <a:lstStyle>
            <a:lvl1pPr marL="0" algn="l" defTabSz="914400" rtl="0" eaLnBrk="1" latinLnBrk="0" hangingPunct="1">
              <a:defRPr lang="en-IN" sz="800" kern="1200" smtClean="0">
                <a:solidFill>
                  <a:schemeClr val="bg1"/>
                </a:solidFill>
                <a:latin typeface="EYInterstate" panose="02000503020000020004" pitchFamily="2" charset="0"/>
                <a:ea typeface="+mn-ea"/>
                <a:cs typeface="+mn-cs"/>
              </a:defRPr>
            </a:lvl1pPr>
          </a:lstStyle>
          <a:p>
            <a:fld id="{F1BC30E3-FFE5-4B91-AA19-87A149EBB9EE}" type="slidenum">
              <a:rPr lang="es-AR" noProof="0" smtClean="0"/>
              <a:pPr/>
              <a:t>‹Nº›</a:t>
            </a:fld>
            <a:endParaRPr lang="es-AR" noProof="0"/>
          </a:p>
        </p:txBody>
      </p:sp>
      <p:pic>
        <p:nvPicPr>
          <p:cNvPr id="7" name="Picture 6">
            <a:extLst>
              <a:ext uri="{FF2B5EF4-FFF2-40B4-BE49-F238E27FC236}">
                <a16:creationId xmlns:a16="http://schemas.microsoft.com/office/drawing/2014/main" id="{FCA3D2A1-254A-4F5F-9264-1AFE8FA70744}"/>
              </a:ext>
            </a:extLst>
          </p:cNvPr>
          <p:cNvPicPr>
            <a:picLocks noChangeAspect="1"/>
          </p:cNvPicPr>
          <p:nvPr userDrawn="1"/>
        </p:nvPicPr>
        <p:blipFill>
          <a:blip r:embed="rId33" cstate="print">
            <a:extLst>
              <a:ext uri="{28A0092B-C50C-407E-A947-70E740481C1C}">
                <a14:useLocalDpi xmlns:a14="http://schemas.microsoft.com/office/drawing/2010/main" val="0"/>
              </a:ext>
            </a:extLst>
          </a:blip>
          <a:srcRect/>
          <a:stretch/>
        </p:blipFill>
        <p:spPr>
          <a:xfrm>
            <a:off x="8348632" y="6405654"/>
            <a:ext cx="402504" cy="319635"/>
          </a:xfrm>
          <a:prstGeom prst="rect">
            <a:avLst/>
          </a:prstGeom>
        </p:spPr>
      </p:pic>
    </p:spTree>
    <p:extLst>
      <p:ext uri="{BB962C8B-B14F-4D97-AF65-F5344CB8AC3E}">
        <p14:creationId xmlns:p14="http://schemas.microsoft.com/office/powerpoint/2010/main" val="1976220941"/>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 id="2147483878" r:id="rId17"/>
    <p:sldLayoutId id="2147483879" r:id="rId18"/>
    <p:sldLayoutId id="2147483880" r:id="rId19"/>
    <p:sldLayoutId id="2147483881" r:id="rId20"/>
    <p:sldLayoutId id="2147483882" r:id="rId21"/>
    <p:sldLayoutId id="2147483883" r:id="rId22"/>
    <p:sldLayoutId id="2147483884" r:id="rId23"/>
    <p:sldLayoutId id="2147483885" r:id="rId24"/>
    <p:sldLayoutId id="2147483886" r:id="rId25"/>
    <p:sldLayoutId id="2147483887" r:id="rId26"/>
    <p:sldLayoutId id="2147483888" r:id="rId27"/>
    <p:sldLayoutId id="2147483889" r:id="rId28"/>
    <p:sldLayoutId id="2147483890" r:id="rId29"/>
    <p:sldLayoutId id="2147483891" r:id="rId30"/>
    <p:sldLayoutId id="2147483892" r:id="rId31"/>
  </p:sldLayoutIdLst>
  <p:hf hdr="0"/>
  <p:txStyles>
    <p:titleStyle>
      <a:lvl1pPr algn="l" defTabSz="685434" rtl="0" eaLnBrk="1" latinLnBrk="0" hangingPunct="1">
        <a:lnSpc>
          <a:spcPct val="85000"/>
        </a:lnSpc>
        <a:spcBef>
          <a:spcPct val="0"/>
        </a:spcBef>
        <a:buNone/>
        <a:defRPr sz="2400" b="0" kern="1200">
          <a:solidFill>
            <a:schemeClr val="bg1"/>
          </a:solidFill>
          <a:latin typeface="EYInterstate Light" panose="02000506000000020004" pitchFamily="2" charset="0"/>
          <a:ea typeface="+mj-ea"/>
          <a:cs typeface="Arial" pitchFamily="34" charset="0"/>
        </a:defRPr>
      </a:lvl1pPr>
    </p:titleStyle>
    <p:bodyStyle>
      <a:lvl1pPr marL="267319" indent="-267319" algn="l" defTabSz="685434" rtl="0" eaLnBrk="1" latinLnBrk="0" hangingPunct="1">
        <a:spcBef>
          <a:spcPct val="20000"/>
        </a:spcBef>
        <a:buClr>
          <a:schemeClr val="tx2"/>
        </a:buClr>
        <a:buSzPct val="110000"/>
        <a:buFont typeface="EYInterstate Light" panose="02000506000000020004" pitchFamily="2" charset="0"/>
        <a:buChar char="•"/>
        <a:defRPr sz="2000" kern="1200">
          <a:solidFill>
            <a:schemeClr val="bg1"/>
          </a:solidFill>
          <a:latin typeface="EYInterstate Light" panose="02000506000000020004" pitchFamily="2" charset="0"/>
          <a:ea typeface="+mn-ea"/>
          <a:cs typeface="+mn-cs"/>
        </a:defRPr>
      </a:lvl1pPr>
      <a:lvl2pPr marL="534639" indent="-267319" algn="l" defTabSz="685434"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801958" indent="-267319" algn="l" defTabSz="685434"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069277" indent="-267319" algn="l" defTabSz="685434"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336597" indent="-267319" algn="l" defTabSz="685434"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1884944"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6pPr>
      <a:lvl7pPr marL="2227661"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7pPr>
      <a:lvl8pPr marL="2570378"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8pPr>
      <a:lvl9pPr marL="2913096"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9pPr>
    </p:bodyStyle>
    <p:otherStyle>
      <a:defPPr>
        <a:defRPr lang="en-US"/>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 /><Relationship Id="rId2" Type="http://schemas.openxmlformats.org/officeDocument/2006/relationships/notesSlide" Target="../notesSlides/notesSlide1.xml" /><Relationship Id="rId1" Type="http://schemas.openxmlformats.org/officeDocument/2006/relationships/slideLayout" Target="../slideLayouts/slideLayout3.xml" /><Relationship Id="rId5" Type="http://schemas.openxmlformats.org/officeDocument/2006/relationships/image" Target="../media/image13.png" /><Relationship Id="rId4" Type="http://schemas.openxmlformats.org/officeDocument/2006/relationships/image" Target="../media/image12.png"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1.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97.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3.xml.rels><?xml version="1.0" encoding="UTF-8" standalone="yes"?>
<Relationships xmlns="http://schemas.openxmlformats.org/package/2006/relationships"><Relationship Id="rId3" Type="http://schemas.openxmlformats.org/officeDocument/2006/relationships/image" Target="../media/image15.svg" /><Relationship Id="rId2" Type="http://schemas.openxmlformats.org/officeDocument/2006/relationships/image" Target="../media/image14.png" /><Relationship Id="rId1" Type="http://schemas.openxmlformats.org/officeDocument/2006/relationships/slideLayout" Target="../slideLayouts/slideLayout34.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97.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34.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88191" y="3573471"/>
            <a:ext cx="5943432" cy="330799"/>
          </a:xfrm>
        </p:spPr>
        <p:txBody>
          <a:bodyPr/>
          <a:lstStyle/>
          <a:p>
            <a:r>
              <a:rPr lang="en-US" dirty="0"/>
              <a:t>28 de </a:t>
            </a:r>
            <a:r>
              <a:rPr lang="es-AR" dirty="0"/>
              <a:t>Octubre 2025</a:t>
            </a:r>
          </a:p>
        </p:txBody>
      </p:sp>
      <p:sp>
        <p:nvSpPr>
          <p:cNvPr id="2" name="Title 1"/>
          <p:cNvSpPr>
            <a:spLocks noGrp="1"/>
          </p:cNvSpPr>
          <p:nvPr>
            <p:ph type="ctrTitle"/>
          </p:nvPr>
        </p:nvSpPr>
        <p:spPr>
          <a:xfrm>
            <a:off x="862579" y="2288083"/>
            <a:ext cx="5943432" cy="860400"/>
          </a:xfrm>
        </p:spPr>
        <p:txBody>
          <a:bodyPr/>
          <a:lstStyle/>
          <a:p>
            <a:r>
              <a:rPr lang="es-AR" sz="2800" b="1" dirty="0" err="1">
                <a:solidFill>
                  <a:schemeClr val="bg1"/>
                </a:solidFill>
              </a:rPr>
              <a:t>Reorganizaci</a:t>
            </a:r>
            <a:r>
              <a:rPr lang="es-US" sz="2800" b="1" dirty="0" err="1">
                <a:solidFill>
                  <a:schemeClr val="bg1"/>
                </a:solidFill>
              </a:rPr>
              <a:t>ones</a:t>
            </a:r>
            <a:r>
              <a:rPr lang="es-US" sz="2800" b="1" dirty="0">
                <a:solidFill>
                  <a:schemeClr val="bg1"/>
                </a:solidFill>
              </a:rPr>
              <a:t> libres de impuestos</a:t>
            </a:r>
            <a:r>
              <a:rPr lang="en-US" sz="2800" b="1" dirty="0">
                <a:solidFill>
                  <a:schemeClr val="bg1"/>
                </a:solidFill>
              </a:rPr>
              <a:t>. 4ta </a:t>
            </a:r>
            <a:r>
              <a:rPr lang="en-US" sz="2800" b="1" dirty="0" err="1">
                <a:solidFill>
                  <a:schemeClr val="bg1"/>
                </a:solidFill>
              </a:rPr>
              <a:t>Reunión</a:t>
            </a:r>
            <a:r>
              <a:rPr lang="en-US" sz="2800" b="1" dirty="0">
                <a:solidFill>
                  <a:schemeClr val="bg1"/>
                </a:solidFill>
              </a:rPr>
              <a:t> </a:t>
            </a:r>
            <a:br>
              <a:rPr lang="es-US" sz="2800" b="1" dirty="0">
                <a:solidFill>
                  <a:schemeClr val="bg1"/>
                </a:solidFill>
              </a:rPr>
            </a:br>
            <a:r>
              <a:rPr lang="es-AR" sz="2000" b="1" dirty="0">
                <a:solidFill>
                  <a:schemeClr val="bg1"/>
                </a:solidFill>
              </a:rPr>
              <a:t>Requisito </a:t>
            </a:r>
            <a:r>
              <a:rPr lang="es-US" sz="2000" b="1" dirty="0">
                <a:solidFill>
                  <a:schemeClr val="bg1"/>
                </a:solidFill>
              </a:rPr>
              <a:t>del</a:t>
            </a:r>
            <a:r>
              <a:rPr lang="es-AR" sz="2000" b="1" dirty="0">
                <a:solidFill>
                  <a:schemeClr val="bg1"/>
                </a:solidFill>
              </a:rPr>
              <a:t> </a:t>
            </a:r>
            <a:r>
              <a:rPr lang="es-US" sz="2000" b="1" dirty="0">
                <a:solidFill>
                  <a:schemeClr val="bg1"/>
                </a:solidFill>
              </a:rPr>
              <a:t>mantenimiento de la p</a:t>
            </a:r>
            <a:r>
              <a:rPr lang="es-AR" sz="2000" b="1" dirty="0" err="1">
                <a:solidFill>
                  <a:schemeClr val="bg1"/>
                </a:solidFill>
              </a:rPr>
              <a:t>articipación</a:t>
            </a:r>
            <a:endParaRPr lang="es-AR" sz="2000" b="1" dirty="0">
              <a:solidFill>
                <a:schemeClr val="bg1"/>
              </a:solidFill>
            </a:endParaRPr>
          </a:p>
        </p:txBody>
      </p:sp>
      <p:sp>
        <p:nvSpPr>
          <p:cNvPr id="4" name="Rectangle 27">
            <a:extLst>
              <a:ext uri="{FF2B5EF4-FFF2-40B4-BE49-F238E27FC236}">
                <a16:creationId xmlns:a16="http://schemas.microsoft.com/office/drawing/2014/main" id="{574A13AB-39ED-40EF-A4E0-D4520F807AC5}"/>
              </a:ext>
            </a:extLst>
          </p:cNvPr>
          <p:cNvSpPr>
            <a:spLocks noChangeArrowheads="1"/>
          </p:cNvSpPr>
          <p:nvPr/>
        </p:nvSpPr>
        <p:spPr bwMode="auto">
          <a:xfrm>
            <a:off x="456097" y="5446874"/>
            <a:ext cx="707997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eaLnBrk="0" hangingPunct="0">
              <a:defRPr>
                <a:solidFill>
                  <a:schemeClr val="tx1"/>
                </a:solidFill>
                <a:latin typeface="Arial" panose="020B0604020202020204" pitchFamily="34" charset="0"/>
              </a:defRPr>
            </a:lvl1pPr>
            <a:lvl2pPr algn="l" eaLnBrk="0" hangingPunct="0">
              <a:defRPr>
                <a:solidFill>
                  <a:schemeClr val="tx1"/>
                </a:solidFill>
                <a:latin typeface="Arial" panose="020B0604020202020204" pitchFamily="34" charset="0"/>
              </a:defRPr>
            </a:lvl2pPr>
            <a:lvl3pPr algn="l" eaLnBrk="0" hangingPunct="0">
              <a:defRPr>
                <a:solidFill>
                  <a:schemeClr val="tx1"/>
                </a:solidFill>
                <a:latin typeface="Arial" panose="020B0604020202020204" pitchFamily="34" charset="0"/>
              </a:defRPr>
            </a:lvl3pPr>
            <a:lvl4pPr algn="l" eaLnBrk="0" hangingPunct="0">
              <a:defRPr>
                <a:solidFill>
                  <a:schemeClr val="tx1"/>
                </a:solidFill>
                <a:latin typeface="Arial" panose="020B0604020202020204" pitchFamily="34" charset="0"/>
              </a:defRPr>
            </a:lvl4pPr>
            <a:lvl5pPr algn="l"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AR" altLang="es-AR" sz="1400" b="1" i="0" u="none" strike="noStrike" kern="1200" cap="none" spc="0" normalizeH="0" baseline="0" noProof="0" dirty="0">
                <a:ln>
                  <a:noFill/>
                </a:ln>
                <a:solidFill>
                  <a:srgbClr val="FFFFFF"/>
                </a:solidFill>
                <a:effectLst/>
                <a:uLnTx/>
                <a:uFillTx/>
                <a:latin typeface="EYInterstate" panose="02000503020000020004" pitchFamily="2" charset="0"/>
                <a:ea typeface="+mn-ea"/>
                <a:cs typeface="+mn-cs"/>
              </a:rPr>
              <a:t>Expositor: </a:t>
            </a:r>
            <a:endParaRPr kumimoji="0" lang="es-US" altLang="es-AR" sz="1400" b="1" i="0" u="none" strike="noStrike" kern="1200" cap="none" spc="0" normalizeH="0" baseline="0" noProof="0" dirty="0">
              <a:ln>
                <a:noFill/>
              </a:ln>
              <a:solidFill>
                <a:srgbClr val="FFFFFF"/>
              </a:solidFill>
              <a:effectLst/>
              <a:uLnTx/>
              <a:uFillTx/>
              <a:latin typeface="EYInterstate" panose="02000503020000020004" pitchFamily="2"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lang="es-US" altLang="es-AR" sz="1400" b="1" dirty="0">
              <a:solidFill>
                <a:srgbClr val="FFFFFF"/>
              </a:solidFill>
              <a:latin typeface="EYInterstate" panose="02000503020000020004" pitchFamily="2" charset="0"/>
            </a:endParaRPr>
          </a:p>
          <a:p>
            <a:pPr marL="0" marR="0" lvl="0" indent="0" algn="l" defTabSz="914400" rtl="0" eaLnBrk="0" fontAlgn="base" latinLnBrk="0" hangingPunct="0">
              <a:lnSpc>
                <a:spcPct val="100000"/>
              </a:lnSpc>
              <a:spcBef>
                <a:spcPct val="0"/>
              </a:spcBef>
              <a:spcAft>
                <a:spcPts val="600"/>
              </a:spcAft>
              <a:buClrTx/>
              <a:buSzTx/>
              <a:buFontTx/>
              <a:buNone/>
              <a:tabLst/>
              <a:defRPr/>
            </a:pPr>
            <a:r>
              <a:rPr kumimoji="0" lang="es-AR" altLang="es-AR" sz="1400" b="0" i="0" u="none" strike="noStrike" kern="1200" cap="none" spc="0" normalizeH="0" baseline="0" noProof="0" dirty="0">
                <a:ln>
                  <a:noFill/>
                </a:ln>
                <a:solidFill>
                  <a:srgbClr val="FFFFFF"/>
                </a:solidFill>
                <a:effectLst/>
                <a:uLnTx/>
                <a:uFillTx/>
                <a:latin typeface="EYInterstate" panose="02000503020000020004" pitchFamily="2" charset="0"/>
                <a:ea typeface="+mn-ea"/>
                <a:cs typeface="+mn-cs"/>
              </a:rPr>
              <a:t>Sergio G. </a:t>
            </a:r>
            <a:r>
              <a:rPr kumimoji="0" lang="es-US" altLang="es-AR" sz="1400" b="0" i="0" u="none" strike="noStrike" kern="1200" cap="none" spc="0" normalizeH="0" baseline="0" noProof="0" dirty="0">
                <a:ln>
                  <a:noFill/>
                </a:ln>
                <a:solidFill>
                  <a:srgbClr val="FFFFFF"/>
                </a:solidFill>
                <a:effectLst/>
                <a:uLnTx/>
                <a:uFillTx/>
                <a:latin typeface="EYInterstate" panose="02000503020000020004" pitchFamily="2" charset="0"/>
                <a:ea typeface="+mn-ea"/>
                <a:cs typeface="+mn-cs"/>
              </a:rPr>
              <a:t>Caveggia	          @sergiocaveggia	@sergio.caveggia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US" altLang="es-AR" sz="1400" b="0" i="0" u="none" strike="noStrike" kern="1200" cap="none" spc="0" normalizeH="0" baseline="0" noProof="0" dirty="0">
                <a:ln>
                  <a:noFill/>
                </a:ln>
                <a:solidFill>
                  <a:srgbClr val="FFFFFF"/>
                </a:solidFill>
                <a:effectLst/>
                <a:uLnTx/>
                <a:uFillTx/>
                <a:latin typeface="EYInterstate" panose="02000503020000020004" pitchFamily="2" charset="0"/>
                <a:ea typeface="+mn-ea"/>
                <a:cs typeface="+mn-cs"/>
              </a:rPr>
              <a:t>     </a:t>
            </a:r>
            <a:endParaRPr kumimoji="0" lang="es-AR" altLang="es-AR" sz="1400" b="0" i="0" u="none" strike="noStrike" kern="1200" cap="none" spc="0" normalizeH="0" baseline="0" noProof="0" dirty="0">
              <a:ln>
                <a:noFill/>
              </a:ln>
              <a:solidFill>
                <a:srgbClr val="FFFFFF"/>
              </a:solidFill>
              <a:effectLst/>
              <a:uLnTx/>
              <a:uFillTx/>
              <a:latin typeface="EYInterstate" panose="02000503020000020004" pitchFamily="2"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AR" altLang="es-AR" sz="1800" b="0" i="0" u="none" strike="noStrike" kern="1200" cap="none" spc="0" normalizeH="0" baseline="0" noProof="0" dirty="0">
              <a:ln>
                <a:noFill/>
              </a:ln>
              <a:solidFill>
                <a:srgbClr val="2E2E38"/>
              </a:solidFill>
              <a:effectLst/>
              <a:uLnTx/>
              <a:uFillTx/>
              <a:latin typeface="Arial" panose="020B0604020202020204" pitchFamily="34" charset="0"/>
              <a:ea typeface="+mn-ea"/>
              <a:cs typeface="+mn-cs"/>
            </a:endParaRPr>
          </a:p>
        </p:txBody>
      </p:sp>
      <p:pic>
        <p:nvPicPr>
          <p:cNvPr id="2050" name="Picture 2" descr="AAEF">
            <a:extLst>
              <a:ext uri="{FF2B5EF4-FFF2-40B4-BE49-F238E27FC236}">
                <a16:creationId xmlns:a16="http://schemas.microsoft.com/office/drawing/2014/main" id="{9B0BDC62-F0A7-4C48-A2F3-2337FB9D9C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162" y="4479764"/>
            <a:ext cx="3353309" cy="49244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BDEC55E8-FC08-401D-BEE2-A679A094119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96772" y="5871863"/>
            <a:ext cx="282946" cy="2325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3D583D87-D309-49CB-8325-714DBC3C944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3558" y="5826509"/>
            <a:ext cx="282945" cy="282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503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10</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1137920"/>
            <a:ext cx="8282762" cy="4947920"/>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a:t>
            </a:r>
            <a:r>
              <a:rPr lang="es-AR" dirty="0">
                <a:solidFill>
                  <a:schemeClr val="tx2"/>
                </a:solidFill>
              </a:rPr>
              <a:t>Aporte de nuevo socio</a:t>
            </a:r>
          </a:p>
          <a:p>
            <a:pPr marL="0" indent="0">
              <a:buNone/>
            </a:pPr>
            <a:endParaRPr lang="es-AR" sz="1800" dirty="0"/>
          </a:p>
          <a:p>
            <a:pPr marL="0" indent="0">
              <a:buNone/>
            </a:pPr>
            <a:r>
              <a:rPr lang="nl-NL" sz="1800" dirty="0"/>
              <a:t>Dictamen (DAT) 90/2001 vs Dictamen (DAT) 6/08</a:t>
            </a:r>
            <a:endParaRPr lang="es-AR" sz="1800" dirty="0"/>
          </a:p>
          <a:p>
            <a:pPr lvl="1" algn="just">
              <a:buFontTx/>
              <a:buChar char="-"/>
            </a:pPr>
            <a:endParaRPr lang="es-AR" sz="1600" dirty="0"/>
          </a:p>
          <a:p>
            <a:pPr algn="just"/>
            <a:r>
              <a:rPr lang="es-AR" sz="1800" dirty="0"/>
              <a:t>Dictamen (DAT) 90/2001:</a:t>
            </a:r>
          </a:p>
          <a:p>
            <a:pPr lvl="1" algn="just">
              <a:buFontTx/>
              <a:buChar char="-"/>
            </a:pPr>
            <a:r>
              <a:rPr lang="es-AR" sz="1600" i="1" dirty="0"/>
              <a:t>“…</a:t>
            </a:r>
            <a:r>
              <a:rPr lang="es-AR" sz="1600" i="1" dirty="0">
                <a:solidFill>
                  <a:schemeClr val="tx2"/>
                </a:solidFill>
              </a:rPr>
              <a:t>Que un aporte de capital posterior </a:t>
            </a:r>
            <a:r>
              <a:rPr lang="es-AR" sz="1600" i="1" dirty="0"/>
              <a:t>a la fecha de reorganización </a:t>
            </a:r>
            <a:r>
              <a:rPr lang="es-AR" sz="1600" i="1" dirty="0">
                <a:solidFill>
                  <a:schemeClr val="tx2"/>
                </a:solidFill>
              </a:rPr>
              <a:t>no debe ser tenido en cuenta para la determinación del monto a mantener por los titulares de la empresa antecesora en la continuadora</a:t>
            </a:r>
            <a:r>
              <a:rPr lang="es-AR" sz="1600" i="1" dirty="0"/>
              <a:t>, ya que no afecta el capital que se transfirió en dicho momento, que es el que debe permanecer bajo la titularidad de los antiguos socios a fin de evitar el traslado de atributos impositivos a terceros”.</a:t>
            </a:r>
          </a:p>
          <a:p>
            <a:pPr lvl="1" algn="just">
              <a:buFontTx/>
              <a:buChar char="-"/>
            </a:pPr>
            <a:endParaRPr lang="es-AR" sz="1600" i="1" dirty="0"/>
          </a:p>
          <a:p>
            <a:pPr lvl="1">
              <a:buFontTx/>
              <a:buChar char="-"/>
            </a:pPr>
            <a:endParaRPr lang="es-AR" sz="1600" dirty="0"/>
          </a:p>
        </p:txBody>
      </p:sp>
    </p:spTree>
    <p:extLst>
      <p:ext uri="{BB962C8B-B14F-4D97-AF65-F5344CB8AC3E}">
        <p14:creationId xmlns:p14="http://schemas.microsoft.com/office/powerpoint/2010/main" val="2205765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11</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0" y="1011663"/>
            <a:ext cx="8432799" cy="5362123"/>
          </a:xfrm>
        </p:spPr>
        <p:txBody>
          <a:bodyPr/>
          <a:lstStyle/>
          <a:p>
            <a:pPr marL="0" marR="0" lvl="0" indent="0" algn="l" defTabSz="685434" rtl="0" eaLnBrk="1" fontAlgn="auto" latinLnBrk="0" hangingPunct="1">
              <a:lnSpc>
                <a:spcPct val="100000"/>
              </a:lnSpc>
              <a:spcBef>
                <a:spcPts val="600"/>
              </a:spcBef>
              <a:spcAft>
                <a:spcPts val="60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 la fecha de la reorganización-</a:t>
            </a:r>
            <a:r>
              <a:rPr kumimoji="0" lang="es-AR"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Aporte de nuevo socio</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nl-NL"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(DAT) 90/2001 vs Dictamen (DAT) 6/08</a:t>
            </a: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lvl="1">
              <a:buFontTx/>
              <a:buChar char="-"/>
            </a:pPr>
            <a:endParaRPr lang="es-AR" sz="1600"/>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(DAT) 6/08:</a:t>
            </a:r>
          </a:p>
          <a:p>
            <a:pPr marL="267320" lvl="1" indent="0">
              <a:buNone/>
            </a:pPr>
            <a:endParaRPr lang="es-AR" sz="1600" i="1"/>
          </a:p>
          <a:p>
            <a:pPr lvl="1">
              <a:buFontTx/>
              <a:buChar char="-"/>
            </a:pPr>
            <a:endParaRPr lang="es-AR" sz="1600"/>
          </a:p>
          <a:p>
            <a:pPr lvl="1">
              <a:buFontTx/>
              <a:buChar char="-"/>
            </a:pPr>
            <a:endParaRPr lang="es-AR" sz="1600"/>
          </a:p>
          <a:p>
            <a:pPr lvl="1">
              <a:buFontTx/>
              <a:buChar char="-"/>
            </a:pPr>
            <a:endParaRPr lang="es-AR" sz="1600"/>
          </a:p>
          <a:p>
            <a:pPr lvl="1">
              <a:buFontTx/>
              <a:buChar char="-"/>
            </a:pPr>
            <a:endParaRPr lang="es-AR" sz="1600"/>
          </a:p>
        </p:txBody>
      </p:sp>
      <p:grpSp>
        <p:nvGrpSpPr>
          <p:cNvPr id="3" name="Group 2">
            <a:extLst>
              <a:ext uri="{FF2B5EF4-FFF2-40B4-BE49-F238E27FC236}">
                <a16:creationId xmlns:a16="http://schemas.microsoft.com/office/drawing/2014/main" id="{EC958F65-8F39-43DE-B3C3-B6728293E067}"/>
              </a:ext>
            </a:extLst>
          </p:cNvPr>
          <p:cNvGrpSpPr/>
          <p:nvPr/>
        </p:nvGrpSpPr>
        <p:grpSpPr>
          <a:xfrm>
            <a:off x="200793" y="3196018"/>
            <a:ext cx="4868506" cy="3320438"/>
            <a:chOff x="2528450" y="2714625"/>
            <a:chExt cx="4868506" cy="3320438"/>
          </a:xfrm>
        </p:grpSpPr>
        <p:sp>
          <p:nvSpPr>
            <p:cNvPr id="7" name="Rectangle 1030">
              <a:extLst>
                <a:ext uri="{FF2B5EF4-FFF2-40B4-BE49-F238E27FC236}">
                  <a16:creationId xmlns:a16="http://schemas.microsoft.com/office/drawing/2014/main" id="{F1502133-838F-4B21-B76B-18CA46316289}"/>
                </a:ext>
              </a:extLst>
            </p:cNvPr>
            <p:cNvSpPr>
              <a:spLocks noChangeArrowheads="1"/>
            </p:cNvSpPr>
            <p:nvPr/>
          </p:nvSpPr>
          <p:spPr bwMode="auto">
            <a:xfrm>
              <a:off x="3999605" y="5411175"/>
              <a:ext cx="1295400" cy="623888"/>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600">
                <a:solidFill>
                  <a:schemeClr val="bg1"/>
                </a:solidFill>
                <a:latin typeface="+mj-lt"/>
              </a:endParaRPr>
            </a:p>
          </p:txBody>
        </p:sp>
        <p:sp>
          <p:nvSpPr>
            <p:cNvPr id="8" name="Text Box 1031">
              <a:extLst>
                <a:ext uri="{FF2B5EF4-FFF2-40B4-BE49-F238E27FC236}">
                  <a16:creationId xmlns:a16="http://schemas.microsoft.com/office/drawing/2014/main" id="{1F33CAD0-BF75-451D-A598-99D9EEBD0B3A}"/>
                </a:ext>
              </a:extLst>
            </p:cNvPr>
            <p:cNvSpPr txBox="1">
              <a:spLocks noChangeArrowheads="1"/>
            </p:cNvSpPr>
            <p:nvPr/>
          </p:nvSpPr>
          <p:spPr bwMode="auto">
            <a:xfrm>
              <a:off x="4116287" y="5553842"/>
              <a:ext cx="1062037" cy="338554"/>
            </a:xfrm>
            <a:prstGeom prst="rect">
              <a:avLst/>
            </a:prstGeom>
            <a:noFill/>
            <a:ln w="9525">
              <a:noFill/>
              <a:miter lim="800000"/>
              <a:headEnd/>
              <a:tailEnd/>
            </a:ln>
            <a:effectLst/>
          </p:spPr>
          <p:txBody>
            <a:bodyPr>
              <a:spAutoFit/>
            </a:bodyPr>
            <a:lstStyle/>
            <a:p>
              <a:pPr eaLnBrk="0" hangingPunct="0">
                <a:spcBef>
                  <a:spcPct val="50000"/>
                </a:spcBef>
                <a:defRPr/>
              </a:pPr>
              <a:r>
                <a:rPr lang="es-AR" sz="1600" b="1" err="1">
                  <a:solidFill>
                    <a:schemeClr val="bg1"/>
                  </a:solidFill>
                  <a:latin typeface="+mj-lt"/>
                </a:rPr>
                <a:t>Newco</a:t>
              </a:r>
              <a:endParaRPr lang="en-US" sz="1600" b="1">
                <a:solidFill>
                  <a:schemeClr val="bg1"/>
                </a:solidFill>
                <a:latin typeface="+mj-lt"/>
              </a:endParaRPr>
            </a:p>
          </p:txBody>
        </p:sp>
        <p:sp>
          <p:nvSpPr>
            <p:cNvPr id="9" name="Rectangle 1036">
              <a:extLst>
                <a:ext uri="{FF2B5EF4-FFF2-40B4-BE49-F238E27FC236}">
                  <a16:creationId xmlns:a16="http://schemas.microsoft.com/office/drawing/2014/main" id="{B32E4EE3-E2F0-47C1-9FC5-8F3FCAD9BC02}"/>
                </a:ext>
              </a:extLst>
            </p:cNvPr>
            <p:cNvSpPr>
              <a:spLocks noChangeArrowheads="1"/>
            </p:cNvSpPr>
            <p:nvPr/>
          </p:nvSpPr>
          <p:spPr bwMode="auto">
            <a:xfrm>
              <a:off x="3919538" y="3786188"/>
              <a:ext cx="1295400" cy="714375"/>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600">
                <a:solidFill>
                  <a:schemeClr val="bg1"/>
                </a:solidFill>
                <a:latin typeface="+mj-lt"/>
              </a:endParaRPr>
            </a:p>
          </p:txBody>
        </p:sp>
        <p:sp>
          <p:nvSpPr>
            <p:cNvPr id="10" name="Text Box 1037">
              <a:extLst>
                <a:ext uri="{FF2B5EF4-FFF2-40B4-BE49-F238E27FC236}">
                  <a16:creationId xmlns:a16="http://schemas.microsoft.com/office/drawing/2014/main" id="{900EC8CB-39C1-40DD-867E-A9200A8E73FF}"/>
                </a:ext>
              </a:extLst>
            </p:cNvPr>
            <p:cNvSpPr txBox="1">
              <a:spLocks noChangeArrowheads="1"/>
            </p:cNvSpPr>
            <p:nvPr/>
          </p:nvSpPr>
          <p:spPr bwMode="auto">
            <a:xfrm>
              <a:off x="4031457" y="3974098"/>
              <a:ext cx="1071562" cy="338554"/>
            </a:xfrm>
            <a:prstGeom prst="rect">
              <a:avLst/>
            </a:prstGeom>
            <a:noFill/>
            <a:ln w="9525">
              <a:noFill/>
              <a:miter lim="800000"/>
              <a:headEnd/>
              <a:tailEnd/>
            </a:ln>
            <a:effectLst/>
          </p:spPr>
          <p:txBody>
            <a:bodyPr wrap="square">
              <a:spAutoFit/>
            </a:bodyPr>
            <a:lstStyle/>
            <a:p>
              <a:pPr eaLnBrk="0" hangingPunct="0">
                <a:spcBef>
                  <a:spcPct val="50000"/>
                </a:spcBef>
                <a:defRPr/>
              </a:pPr>
              <a:r>
                <a:rPr lang="es-AR" sz="1600" b="1">
                  <a:solidFill>
                    <a:schemeClr val="bg1"/>
                  </a:solidFill>
                  <a:latin typeface="+mj-lt"/>
                </a:rPr>
                <a:t>PB S.A.</a:t>
              </a:r>
              <a:endParaRPr lang="en-US" sz="1600" b="1">
                <a:solidFill>
                  <a:schemeClr val="bg1"/>
                </a:solidFill>
                <a:latin typeface="+mj-lt"/>
              </a:endParaRPr>
            </a:p>
          </p:txBody>
        </p:sp>
        <p:cxnSp>
          <p:nvCxnSpPr>
            <p:cNvPr id="11" name="AutoShape 1039">
              <a:extLst>
                <a:ext uri="{FF2B5EF4-FFF2-40B4-BE49-F238E27FC236}">
                  <a16:creationId xmlns:a16="http://schemas.microsoft.com/office/drawing/2014/main" id="{A66C844E-845E-4CB0-8414-D5C014DF5D6A}"/>
                </a:ext>
              </a:extLst>
            </p:cNvPr>
            <p:cNvCxnSpPr>
              <a:cxnSpLocks noChangeShapeType="1"/>
              <a:stCxn id="9" idx="2"/>
            </p:cNvCxnSpPr>
            <p:nvPr/>
          </p:nvCxnSpPr>
          <p:spPr bwMode="auto">
            <a:xfrm>
              <a:off x="4567238" y="4500563"/>
              <a:ext cx="0" cy="864380"/>
            </a:xfrm>
            <a:prstGeom prst="straightConnector1">
              <a:avLst/>
            </a:prstGeom>
            <a:noFill/>
            <a:ln w="9525">
              <a:solidFill>
                <a:schemeClr val="tx2"/>
              </a:solidFill>
              <a:round/>
              <a:headEnd/>
              <a:tailEnd type="triangle" w="med" len="med"/>
            </a:ln>
            <a:effectLst/>
          </p:spPr>
        </p:cxnSp>
        <p:cxnSp>
          <p:nvCxnSpPr>
            <p:cNvPr id="12" name="AutoShape 1039">
              <a:extLst>
                <a:ext uri="{FF2B5EF4-FFF2-40B4-BE49-F238E27FC236}">
                  <a16:creationId xmlns:a16="http://schemas.microsoft.com/office/drawing/2014/main" id="{D4DE5095-E57F-48CD-A0C2-F25EED4CC823}"/>
                </a:ext>
              </a:extLst>
            </p:cNvPr>
            <p:cNvCxnSpPr>
              <a:cxnSpLocks noChangeShapeType="1"/>
              <a:stCxn id="13" idx="2"/>
            </p:cNvCxnSpPr>
            <p:nvPr/>
          </p:nvCxnSpPr>
          <p:spPr bwMode="auto">
            <a:xfrm flipH="1">
              <a:off x="4822607" y="4500563"/>
              <a:ext cx="1388511" cy="864380"/>
            </a:xfrm>
            <a:prstGeom prst="straightConnector1">
              <a:avLst/>
            </a:prstGeom>
            <a:noFill/>
            <a:ln w="9525">
              <a:solidFill>
                <a:schemeClr val="tx2"/>
              </a:solidFill>
              <a:round/>
              <a:headEnd/>
              <a:tailEnd type="triangle" w="med" len="med"/>
            </a:ln>
            <a:effectLst/>
          </p:spPr>
        </p:cxnSp>
        <p:sp>
          <p:nvSpPr>
            <p:cNvPr id="13" name="Rectangle 1036">
              <a:extLst>
                <a:ext uri="{FF2B5EF4-FFF2-40B4-BE49-F238E27FC236}">
                  <a16:creationId xmlns:a16="http://schemas.microsoft.com/office/drawing/2014/main" id="{E008E1D3-39AC-42C2-9AB6-D7D0F6818E35}"/>
                </a:ext>
              </a:extLst>
            </p:cNvPr>
            <p:cNvSpPr>
              <a:spLocks noChangeArrowheads="1"/>
            </p:cNvSpPr>
            <p:nvPr/>
          </p:nvSpPr>
          <p:spPr bwMode="auto">
            <a:xfrm>
              <a:off x="5563418" y="3786188"/>
              <a:ext cx="1295400" cy="714375"/>
            </a:xfrm>
            <a:prstGeom prst="rect">
              <a:avLst/>
            </a:prstGeom>
            <a:solidFill>
              <a:schemeClr val="accent1"/>
            </a:solidFill>
            <a:ln w="9525">
              <a:solidFill>
                <a:schemeClr val="bg2"/>
              </a:solidFill>
              <a:miter lim="800000"/>
              <a:headEnd/>
              <a:tailEnd/>
            </a:ln>
            <a:effectLst/>
          </p:spPr>
          <p:txBody>
            <a:bodyPr wrap="none" anchor="ctr"/>
            <a:lstStyle/>
            <a:p>
              <a:pPr>
                <a:defRPr/>
              </a:pPr>
              <a:endParaRPr lang="en-US" sz="1600">
                <a:solidFill>
                  <a:schemeClr val="bg1"/>
                </a:solidFill>
                <a:latin typeface="+mj-lt"/>
              </a:endParaRPr>
            </a:p>
          </p:txBody>
        </p:sp>
        <p:sp>
          <p:nvSpPr>
            <p:cNvPr id="14" name="Text Box 1037">
              <a:extLst>
                <a:ext uri="{FF2B5EF4-FFF2-40B4-BE49-F238E27FC236}">
                  <a16:creationId xmlns:a16="http://schemas.microsoft.com/office/drawing/2014/main" id="{AC35D064-DF9D-4B61-B258-025281DE4BE2}"/>
                </a:ext>
              </a:extLst>
            </p:cNvPr>
            <p:cNvSpPr txBox="1">
              <a:spLocks noChangeArrowheads="1"/>
            </p:cNvSpPr>
            <p:nvPr/>
          </p:nvSpPr>
          <p:spPr bwMode="auto">
            <a:xfrm>
              <a:off x="5639618" y="3974098"/>
              <a:ext cx="1143000" cy="338554"/>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2"/>
                  </a:solidFill>
                  <a:latin typeface="+mj-lt"/>
                </a:rPr>
                <a:t>Tercero</a:t>
              </a:r>
              <a:endParaRPr lang="en-US" sz="1600" b="1">
                <a:solidFill>
                  <a:schemeClr val="bg2"/>
                </a:solidFill>
                <a:latin typeface="+mj-lt"/>
              </a:endParaRPr>
            </a:p>
          </p:txBody>
        </p:sp>
        <p:sp>
          <p:nvSpPr>
            <p:cNvPr id="15" name="TextBox 14">
              <a:extLst>
                <a:ext uri="{FF2B5EF4-FFF2-40B4-BE49-F238E27FC236}">
                  <a16:creationId xmlns:a16="http://schemas.microsoft.com/office/drawing/2014/main" id="{8EF876FF-7FEF-42B4-8669-17A0DE1A2EF0}"/>
                </a:ext>
              </a:extLst>
            </p:cNvPr>
            <p:cNvSpPr txBox="1"/>
            <p:nvPr/>
          </p:nvSpPr>
          <p:spPr>
            <a:xfrm>
              <a:off x="3503613" y="4916488"/>
              <a:ext cx="779188" cy="307777"/>
            </a:xfrm>
            <a:prstGeom prst="rect">
              <a:avLst/>
            </a:prstGeom>
            <a:noFill/>
            <a:effectLst/>
          </p:spPr>
          <p:txBody>
            <a:bodyPr wrap="none">
              <a:spAutoFit/>
            </a:bodyPr>
            <a:lstStyle/>
            <a:p>
              <a:pPr>
                <a:defRPr/>
              </a:pPr>
              <a:r>
                <a:rPr lang="es-AR" sz="1400">
                  <a:solidFill>
                    <a:schemeClr val="bg1"/>
                  </a:solidFill>
                  <a:latin typeface="+mj-lt"/>
                </a:rPr>
                <a:t>Activos</a:t>
              </a:r>
              <a:endParaRPr lang="en-US" sz="1400">
                <a:solidFill>
                  <a:schemeClr val="bg1"/>
                </a:solidFill>
                <a:latin typeface="+mj-lt"/>
              </a:endParaRPr>
            </a:p>
          </p:txBody>
        </p:sp>
        <p:sp>
          <p:nvSpPr>
            <p:cNvPr id="16" name="TextBox 15">
              <a:extLst>
                <a:ext uri="{FF2B5EF4-FFF2-40B4-BE49-F238E27FC236}">
                  <a16:creationId xmlns:a16="http://schemas.microsoft.com/office/drawing/2014/main" id="{AB42283F-380A-49E0-B70F-DCF0DD3DD6AB}"/>
                </a:ext>
              </a:extLst>
            </p:cNvPr>
            <p:cNvSpPr txBox="1"/>
            <p:nvPr/>
          </p:nvSpPr>
          <p:spPr>
            <a:xfrm>
              <a:off x="5443597" y="4795357"/>
              <a:ext cx="1580946" cy="646331"/>
            </a:xfrm>
            <a:prstGeom prst="rect">
              <a:avLst/>
            </a:prstGeom>
            <a:noFill/>
            <a:effectLst/>
          </p:spPr>
          <p:txBody>
            <a:bodyPr wrap="none">
              <a:spAutoFit/>
            </a:bodyPr>
            <a:lstStyle/>
            <a:p>
              <a:pPr>
                <a:defRPr/>
              </a:pPr>
              <a:r>
                <a:rPr lang="es-AR" sz="1200">
                  <a:solidFill>
                    <a:schemeClr val="bg1"/>
                  </a:solidFill>
                  <a:latin typeface="+mj-lt"/>
                </a:rPr>
                <a:t>Aporte</a:t>
              </a:r>
            </a:p>
            <a:p>
              <a:pPr>
                <a:defRPr/>
              </a:pPr>
              <a:r>
                <a:rPr lang="es-AR" sz="1200">
                  <a:solidFill>
                    <a:schemeClr val="bg1"/>
                  </a:solidFill>
                  <a:latin typeface="+mj-lt"/>
                </a:rPr>
                <a:t>Posterior a la</a:t>
              </a:r>
            </a:p>
            <a:p>
              <a:pPr>
                <a:defRPr/>
              </a:pPr>
              <a:r>
                <a:rPr lang="es-AR" sz="1200">
                  <a:solidFill>
                    <a:schemeClr val="bg1"/>
                  </a:solidFill>
                  <a:latin typeface="+mj-lt"/>
                </a:rPr>
                <a:t>Reorganización 49%</a:t>
              </a:r>
            </a:p>
          </p:txBody>
        </p:sp>
        <p:sp>
          <p:nvSpPr>
            <p:cNvPr id="17" name="Rectangle 1036">
              <a:extLst>
                <a:ext uri="{FF2B5EF4-FFF2-40B4-BE49-F238E27FC236}">
                  <a16:creationId xmlns:a16="http://schemas.microsoft.com/office/drawing/2014/main" id="{4B951188-586B-4845-969E-612DC9E4BE81}"/>
                </a:ext>
              </a:extLst>
            </p:cNvPr>
            <p:cNvSpPr>
              <a:spLocks noChangeArrowheads="1"/>
            </p:cNvSpPr>
            <p:nvPr/>
          </p:nvSpPr>
          <p:spPr bwMode="auto">
            <a:xfrm>
              <a:off x="4923939" y="2714625"/>
              <a:ext cx="1295400" cy="714375"/>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600">
                <a:solidFill>
                  <a:schemeClr val="bg1"/>
                </a:solidFill>
                <a:latin typeface="+mj-lt"/>
              </a:endParaRPr>
            </a:p>
          </p:txBody>
        </p:sp>
        <p:sp>
          <p:nvSpPr>
            <p:cNvPr id="18" name="Text Box 1037">
              <a:extLst>
                <a:ext uri="{FF2B5EF4-FFF2-40B4-BE49-F238E27FC236}">
                  <a16:creationId xmlns:a16="http://schemas.microsoft.com/office/drawing/2014/main" id="{1DE3C878-EB44-4DCB-9878-8DABDB0908C2}"/>
                </a:ext>
              </a:extLst>
            </p:cNvPr>
            <p:cNvSpPr txBox="1">
              <a:spLocks noChangeArrowheads="1"/>
            </p:cNvSpPr>
            <p:nvPr/>
          </p:nvSpPr>
          <p:spPr bwMode="auto">
            <a:xfrm>
              <a:off x="5000140" y="2902535"/>
              <a:ext cx="1142999" cy="338554"/>
            </a:xfrm>
            <a:prstGeom prst="rect">
              <a:avLst/>
            </a:prstGeom>
            <a:noFill/>
            <a:ln w="9525">
              <a:noFill/>
              <a:miter lim="800000"/>
              <a:headEnd/>
              <a:tailEnd/>
            </a:ln>
            <a:effectLst/>
          </p:spPr>
          <p:txBody>
            <a:bodyPr wrap="square">
              <a:spAutoFit/>
            </a:bodyPr>
            <a:lstStyle/>
            <a:p>
              <a:pPr eaLnBrk="0" hangingPunct="0">
                <a:spcBef>
                  <a:spcPct val="50000"/>
                </a:spcBef>
                <a:defRPr/>
              </a:pPr>
              <a:r>
                <a:rPr lang="es-AR" sz="1600" b="1">
                  <a:solidFill>
                    <a:schemeClr val="bg1"/>
                  </a:solidFill>
                  <a:latin typeface="+mj-lt"/>
                </a:rPr>
                <a:t>PB </a:t>
              </a:r>
              <a:r>
                <a:rPr lang="es-AR" sz="1600" b="1" err="1">
                  <a:solidFill>
                    <a:schemeClr val="bg1"/>
                  </a:solidFill>
                  <a:latin typeface="+mj-lt"/>
                </a:rPr>
                <a:t>Corp</a:t>
              </a:r>
              <a:endParaRPr lang="en-US" sz="1600" b="1">
                <a:solidFill>
                  <a:schemeClr val="bg1"/>
                </a:solidFill>
                <a:latin typeface="+mj-lt"/>
              </a:endParaRPr>
            </a:p>
          </p:txBody>
        </p:sp>
        <p:sp>
          <p:nvSpPr>
            <p:cNvPr id="19" name="Rectangle 1036">
              <a:extLst>
                <a:ext uri="{FF2B5EF4-FFF2-40B4-BE49-F238E27FC236}">
                  <a16:creationId xmlns:a16="http://schemas.microsoft.com/office/drawing/2014/main" id="{5319F0E5-5C03-4B2B-8115-A75D16F1FF2B}"/>
                </a:ext>
              </a:extLst>
            </p:cNvPr>
            <p:cNvSpPr>
              <a:spLocks noChangeArrowheads="1"/>
            </p:cNvSpPr>
            <p:nvPr/>
          </p:nvSpPr>
          <p:spPr bwMode="auto">
            <a:xfrm>
              <a:off x="2786063" y="2714625"/>
              <a:ext cx="1295400" cy="695325"/>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600">
                <a:solidFill>
                  <a:schemeClr val="bg1"/>
                </a:solidFill>
                <a:latin typeface="+mj-lt"/>
              </a:endParaRPr>
            </a:p>
          </p:txBody>
        </p:sp>
        <p:sp>
          <p:nvSpPr>
            <p:cNvPr id="20" name="Text Box 1037">
              <a:extLst>
                <a:ext uri="{FF2B5EF4-FFF2-40B4-BE49-F238E27FC236}">
                  <a16:creationId xmlns:a16="http://schemas.microsoft.com/office/drawing/2014/main" id="{E82CA470-13C4-46A0-8F0B-C8AB7EDC6063}"/>
                </a:ext>
              </a:extLst>
            </p:cNvPr>
            <p:cNvSpPr txBox="1">
              <a:spLocks noChangeArrowheads="1"/>
            </p:cNvSpPr>
            <p:nvPr/>
          </p:nvSpPr>
          <p:spPr bwMode="auto">
            <a:xfrm>
              <a:off x="2976563" y="2893010"/>
              <a:ext cx="914400" cy="338554"/>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1"/>
                  </a:solidFill>
                  <a:latin typeface="+mj-lt"/>
                </a:rPr>
                <a:t>PB ZZ</a:t>
              </a:r>
              <a:endParaRPr lang="en-US" sz="1600" b="1">
                <a:solidFill>
                  <a:schemeClr val="bg1"/>
                </a:solidFill>
                <a:latin typeface="+mj-lt"/>
              </a:endParaRPr>
            </a:p>
          </p:txBody>
        </p:sp>
        <p:cxnSp>
          <p:nvCxnSpPr>
            <p:cNvPr id="21" name="AutoShape 1039">
              <a:extLst>
                <a:ext uri="{FF2B5EF4-FFF2-40B4-BE49-F238E27FC236}">
                  <a16:creationId xmlns:a16="http://schemas.microsoft.com/office/drawing/2014/main" id="{BF839A83-C008-438D-B151-D764A96F2DAA}"/>
                </a:ext>
              </a:extLst>
            </p:cNvPr>
            <p:cNvCxnSpPr>
              <a:cxnSpLocks noChangeShapeType="1"/>
              <a:stCxn id="19" idx="2"/>
              <a:endCxn id="9" idx="0"/>
            </p:cNvCxnSpPr>
            <p:nvPr/>
          </p:nvCxnSpPr>
          <p:spPr bwMode="auto">
            <a:xfrm>
              <a:off x="3433763" y="3409950"/>
              <a:ext cx="1133475" cy="376238"/>
            </a:xfrm>
            <a:prstGeom prst="straightConnector1">
              <a:avLst/>
            </a:prstGeom>
            <a:noFill/>
            <a:ln w="9525">
              <a:solidFill>
                <a:schemeClr val="tx2"/>
              </a:solidFill>
              <a:round/>
              <a:headEnd/>
              <a:tailEnd type="triangle" w="med" len="med"/>
            </a:ln>
            <a:effectLst/>
          </p:spPr>
        </p:cxnSp>
        <p:cxnSp>
          <p:nvCxnSpPr>
            <p:cNvPr id="22" name="AutoShape 1039">
              <a:extLst>
                <a:ext uri="{FF2B5EF4-FFF2-40B4-BE49-F238E27FC236}">
                  <a16:creationId xmlns:a16="http://schemas.microsoft.com/office/drawing/2014/main" id="{7ACD16AF-D1AA-4223-8800-F0A284CED77B}"/>
                </a:ext>
              </a:extLst>
            </p:cNvPr>
            <p:cNvCxnSpPr>
              <a:cxnSpLocks noChangeShapeType="1"/>
              <a:stCxn id="17" idx="2"/>
              <a:endCxn id="9" idx="0"/>
            </p:cNvCxnSpPr>
            <p:nvPr/>
          </p:nvCxnSpPr>
          <p:spPr bwMode="auto">
            <a:xfrm flipH="1">
              <a:off x="4567238" y="3429000"/>
              <a:ext cx="1004401" cy="357188"/>
            </a:xfrm>
            <a:prstGeom prst="straightConnector1">
              <a:avLst/>
            </a:prstGeom>
            <a:noFill/>
            <a:ln w="9525">
              <a:solidFill>
                <a:schemeClr val="tx2"/>
              </a:solidFill>
              <a:round/>
              <a:headEnd/>
              <a:tailEnd type="triangle" w="med" len="med"/>
            </a:ln>
            <a:effectLst/>
          </p:spPr>
        </p:cxnSp>
        <p:sp>
          <p:nvSpPr>
            <p:cNvPr id="23" name="Line 1029">
              <a:extLst>
                <a:ext uri="{FF2B5EF4-FFF2-40B4-BE49-F238E27FC236}">
                  <a16:creationId xmlns:a16="http://schemas.microsoft.com/office/drawing/2014/main" id="{C2703859-6BDD-4A3A-A406-5A3892CC302D}"/>
                </a:ext>
              </a:extLst>
            </p:cNvPr>
            <p:cNvSpPr>
              <a:spLocks noChangeShapeType="1"/>
            </p:cNvSpPr>
            <p:nvPr/>
          </p:nvSpPr>
          <p:spPr bwMode="auto">
            <a:xfrm flipV="1">
              <a:off x="2581657" y="3607593"/>
              <a:ext cx="4815299" cy="0"/>
            </a:xfrm>
            <a:prstGeom prst="line">
              <a:avLst/>
            </a:prstGeom>
            <a:noFill/>
            <a:ln w="9525">
              <a:solidFill>
                <a:schemeClr val="bg1"/>
              </a:solidFill>
              <a:prstDash val="dashDot"/>
              <a:round/>
              <a:headEnd/>
              <a:tailEnd/>
            </a:ln>
            <a:effectLst/>
          </p:spPr>
          <p:txBody>
            <a:bodyPr wrap="none" anchor="ctr"/>
            <a:lstStyle/>
            <a:p>
              <a:pPr>
                <a:defRPr/>
              </a:pPr>
              <a:endParaRPr lang="en-US" sz="1600">
                <a:solidFill>
                  <a:schemeClr val="bg1"/>
                </a:solidFill>
                <a:latin typeface="+mj-lt"/>
              </a:endParaRPr>
            </a:p>
          </p:txBody>
        </p:sp>
        <p:sp>
          <p:nvSpPr>
            <p:cNvPr id="24" name="TextBox 23">
              <a:extLst>
                <a:ext uri="{FF2B5EF4-FFF2-40B4-BE49-F238E27FC236}">
                  <a16:creationId xmlns:a16="http://schemas.microsoft.com/office/drawing/2014/main" id="{3DB555E3-D25E-479E-9B0E-6A303230614D}"/>
                </a:ext>
              </a:extLst>
            </p:cNvPr>
            <p:cNvSpPr txBox="1"/>
            <p:nvPr/>
          </p:nvSpPr>
          <p:spPr>
            <a:xfrm>
              <a:off x="2528450" y="3588335"/>
              <a:ext cx="872098" cy="276999"/>
            </a:xfrm>
            <a:prstGeom prst="rect">
              <a:avLst/>
            </a:prstGeom>
            <a:noFill/>
            <a:effectLst/>
          </p:spPr>
          <p:txBody>
            <a:bodyPr wrap="none">
              <a:spAutoFit/>
            </a:bodyPr>
            <a:lstStyle/>
            <a:p>
              <a:pPr>
                <a:defRPr/>
              </a:pPr>
              <a:r>
                <a:rPr lang="es-AR" sz="1200">
                  <a:solidFill>
                    <a:schemeClr val="bg1"/>
                  </a:solidFill>
                  <a:latin typeface="+mj-lt"/>
                </a:rPr>
                <a:t>Argentina</a:t>
              </a:r>
              <a:endParaRPr lang="en-US" sz="1200">
                <a:solidFill>
                  <a:schemeClr val="bg1"/>
                </a:solidFill>
                <a:latin typeface="+mj-lt"/>
              </a:endParaRPr>
            </a:p>
          </p:txBody>
        </p:sp>
        <p:sp>
          <p:nvSpPr>
            <p:cNvPr id="25" name="TextBox 24">
              <a:extLst>
                <a:ext uri="{FF2B5EF4-FFF2-40B4-BE49-F238E27FC236}">
                  <a16:creationId xmlns:a16="http://schemas.microsoft.com/office/drawing/2014/main" id="{290303AC-1681-4535-A4AD-25440875BA1A}"/>
                </a:ext>
              </a:extLst>
            </p:cNvPr>
            <p:cNvSpPr txBox="1"/>
            <p:nvPr/>
          </p:nvSpPr>
          <p:spPr>
            <a:xfrm>
              <a:off x="2813203" y="4072292"/>
              <a:ext cx="786690" cy="307777"/>
            </a:xfrm>
            <a:prstGeom prst="rect">
              <a:avLst/>
            </a:prstGeom>
            <a:noFill/>
            <a:effectLst/>
          </p:spPr>
          <p:txBody>
            <a:bodyPr wrap="none">
              <a:spAutoFit/>
            </a:bodyPr>
            <a:lstStyle/>
            <a:p>
              <a:pPr>
                <a:defRPr/>
              </a:pPr>
              <a:r>
                <a:rPr lang="es-AR" sz="1400">
                  <a:solidFill>
                    <a:schemeClr val="bg1"/>
                  </a:solidFill>
                  <a:latin typeface="+mj-lt"/>
                </a:rPr>
                <a:t>Pasivos</a:t>
              </a:r>
              <a:endParaRPr lang="en-US" sz="1400">
                <a:solidFill>
                  <a:schemeClr val="bg1"/>
                </a:solidFill>
                <a:latin typeface="+mj-lt"/>
              </a:endParaRPr>
            </a:p>
          </p:txBody>
        </p:sp>
      </p:grpSp>
      <p:sp>
        <p:nvSpPr>
          <p:cNvPr id="28" name="TextBox 27">
            <a:extLst>
              <a:ext uri="{FF2B5EF4-FFF2-40B4-BE49-F238E27FC236}">
                <a16:creationId xmlns:a16="http://schemas.microsoft.com/office/drawing/2014/main" id="{1DAAA53B-FBCE-4585-8A68-18F640ABC217}"/>
              </a:ext>
            </a:extLst>
          </p:cNvPr>
          <p:cNvSpPr txBox="1"/>
          <p:nvPr/>
        </p:nvSpPr>
        <p:spPr>
          <a:xfrm>
            <a:off x="4669962" y="2841311"/>
            <a:ext cx="4016837" cy="3785652"/>
          </a:xfrm>
          <a:prstGeom prst="rect">
            <a:avLst/>
          </a:prstGeom>
          <a:noFill/>
        </p:spPr>
        <p:txBody>
          <a:bodyPr wrap="square">
            <a:spAutoFit/>
          </a:bodyPr>
          <a:lstStyle/>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“…Cabe aquí mencionar que el objeto de los requisitos de mantenimiento de la participación en el capital de las firmas involucradas es evitar la venta de empresas y las transferencia de atributos impositivos a terceros dentro del marco de una reorganización libre de impuestos. </a:t>
            </a:r>
            <a:r>
              <a:rPr kumimoji="0" lang="es-AR" sz="1600" b="0" i="1"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Lo manifestado, refuerza subsidiariamente a los argumentos</a:t>
            </a: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ya expuestos para que ésta asesoría considere que no corresponde dar la reestructuración planteada el carácter de reorganización…”</a:t>
            </a:r>
          </a:p>
        </p:txBody>
      </p:sp>
    </p:spTree>
    <p:extLst>
      <p:ext uri="{BB962C8B-B14F-4D97-AF65-F5344CB8AC3E}">
        <p14:creationId xmlns:p14="http://schemas.microsoft.com/office/powerpoint/2010/main" val="8425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12</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1137920"/>
            <a:ext cx="8410352" cy="4947920"/>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a:t>
            </a:r>
            <a:r>
              <a:rPr kumimoji="0" lang="es-AR" b="0" i="0"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Aporte de nuevo socio</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Dictamen (DAT) 64/08:</a:t>
            </a:r>
          </a:p>
          <a:p>
            <a:pPr lvl="1" algn="just">
              <a:buClr>
                <a:srgbClr val="FFE600"/>
              </a:buClr>
              <a:buFontTx/>
              <a:buChar char="-"/>
              <a:defRPr/>
            </a:pPr>
            <a:r>
              <a:rPr lang="es-AR" sz="1600" i="1" dirty="0">
                <a:solidFill>
                  <a:prstClr val="white"/>
                </a:solidFill>
              </a:rPr>
              <a:t>“…de mantenerse la participación individual requerida por las normas en cabeza de los titulares de la firma antecesora y cotizando la porción de acciones respectiva, estaría de manera directa o indirecta cumpliendo con las pautas impuestas por dicho dispositivo y el inciso c) del artículo 105 del reglamento respecto del requisito de mantenimiento de la participación posterior a la reorganización, </a:t>
            </a:r>
            <a:r>
              <a:rPr lang="es-AR" sz="1600" i="1" dirty="0">
                <a:solidFill>
                  <a:schemeClr val="tx2"/>
                </a:solidFill>
              </a:rPr>
              <a:t>sin que en ello obste el mencionado aporte del nuevo socio a la sociedad continuadora</a:t>
            </a:r>
            <a:r>
              <a:rPr lang="es-AR" sz="1600" i="1" dirty="0">
                <a:solidFill>
                  <a:prstClr val="white"/>
                </a:solidFill>
              </a:rPr>
              <a:t>.”</a:t>
            </a:r>
          </a:p>
          <a:p>
            <a:pPr lvl="1">
              <a:buClr>
                <a:srgbClr val="FFE600"/>
              </a:buClr>
              <a:buFontTx/>
              <a:buChar char="-"/>
              <a:defRPr/>
            </a:pPr>
            <a:endParaRPr lang="es-AR" sz="1600" i="1" dirty="0">
              <a:solidFill>
                <a:prstClr val="white"/>
              </a:solidFill>
            </a:endParaRPr>
          </a:p>
          <a:p>
            <a:pPr lvl="1">
              <a:buFontTx/>
              <a:buChar char="-"/>
            </a:pPr>
            <a:endParaRPr lang="es-AR" sz="1600" dirty="0"/>
          </a:p>
          <a:p>
            <a:pPr lvl="1">
              <a:buFontTx/>
              <a:buChar char="-"/>
            </a:pPr>
            <a:endParaRPr lang="es-AR" sz="1600" dirty="0"/>
          </a:p>
          <a:p>
            <a:pPr lvl="1">
              <a:buFontTx/>
              <a:buChar char="-"/>
            </a:pPr>
            <a:endParaRPr lang="es-AR" sz="1600" dirty="0"/>
          </a:p>
          <a:p>
            <a:pPr lvl="1">
              <a:buFontTx/>
              <a:buChar char="-"/>
            </a:pPr>
            <a:endParaRPr lang="es-AR" sz="1600" dirty="0"/>
          </a:p>
        </p:txBody>
      </p:sp>
      <p:grpSp>
        <p:nvGrpSpPr>
          <p:cNvPr id="4" name="Group 3">
            <a:extLst>
              <a:ext uri="{FF2B5EF4-FFF2-40B4-BE49-F238E27FC236}">
                <a16:creationId xmlns:a16="http://schemas.microsoft.com/office/drawing/2014/main" id="{81FD1522-2D45-4366-BBA2-DCD88676638D}"/>
              </a:ext>
            </a:extLst>
          </p:cNvPr>
          <p:cNvGrpSpPr/>
          <p:nvPr/>
        </p:nvGrpSpPr>
        <p:grpSpPr>
          <a:xfrm>
            <a:off x="975616" y="4143837"/>
            <a:ext cx="7192768" cy="2756992"/>
            <a:chOff x="963489" y="2659034"/>
            <a:chExt cx="7192768" cy="2756992"/>
          </a:xfrm>
        </p:grpSpPr>
        <p:grpSp>
          <p:nvGrpSpPr>
            <p:cNvPr id="26" name="Group 25">
              <a:extLst>
                <a:ext uri="{FF2B5EF4-FFF2-40B4-BE49-F238E27FC236}">
                  <a16:creationId xmlns:a16="http://schemas.microsoft.com/office/drawing/2014/main" id="{B6E4AEF1-022A-43F0-8DB1-E938944BEF95}"/>
                </a:ext>
              </a:extLst>
            </p:cNvPr>
            <p:cNvGrpSpPr/>
            <p:nvPr/>
          </p:nvGrpSpPr>
          <p:grpSpPr>
            <a:xfrm>
              <a:off x="963489" y="2659034"/>
              <a:ext cx="7192768" cy="2756992"/>
              <a:chOff x="-24253" y="9525"/>
              <a:chExt cx="7192768" cy="3111265"/>
            </a:xfrm>
          </p:grpSpPr>
          <p:sp>
            <p:nvSpPr>
              <p:cNvPr id="27" name="Rectangle 26">
                <a:extLst>
                  <a:ext uri="{FF2B5EF4-FFF2-40B4-BE49-F238E27FC236}">
                    <a16:creationId xmlns:a16="http://schemas.microsoft.com/office/drawing/2014/main" id="{B6CB96D6-98E5-4F25-8168-6F5581465908}"/>
                  </a:ext>
                </a:extLst>
              </p:cNvPr>
              <p:cNvSpPr/>
              <p:nvPr/>
            </p:nvSpPr>
            <p:spPr>
              <a:xfrm>
                <a:off x="1183322" y="2073040"/>
                <a:ext cx="4821555" cy="1047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342900" lvl="0" indent="-342900" algn="ctr">
                  <a:lnSpc>
                    <a:spcPct val="115000"/>
                  </a:lnSpc>
                  <a:spcAft>
                    <a:spcPts val="0"/>
                  </a:spcAft>
                  <a:buFont typeface="+mj-lt"/>
                  <a:buAutoNum type="arabicPeriod"/>
                </a:pPr>
                <a:r>
                  <a:rPr lang="es-AR" sz="1000">
                    <a:solidFill>
                      <a:schemeClr val="bg1"/>
                    </a:solidFill>
                    <a:effectLst/>
                    <a:ea typeface="Calibri"/>
                    <a:cs typeface="Times New Roman"/>
                  </a:rPr>
                  <a:t>Continúa Actividad del Fondo de Comercio aportado por LL S.A.</a:t>
                </a:r>
              </a:p>
              <a:p>
                <a:pPr marL="342900" lvl="0" indent="-342900" algn="ctr">
                  <a:lnSpc>
                    <a:spcPct val="115000"/>
                  </a:lnSpc>
                  <a:spcAft>
                    <a:spcPts val="1000"/>
                  </a:spcAft>
                  <a:buFont typeface="+mj-lt"/>
                  <a:buAutoNum type="arabicPeriod"/>
                </a:pPr>
                <a:r>
                  <a:rPr lang="es-AR" sz="1000">
                    <a:solidFill>
                      <a:schemeClr val="bg1"/>
                    </a:solidFill>
                    <a:effectLst/>
                    <a:ea typeface="Calibri"/>
                    <a:cs typeface="Times New Roman"/>
                  </a:rPr>
                  <a:t>LL SA mantendrá el importe de participación en el capital.</a:t>
                </a:r>
              </a:p>
            </p:txBody>
          </p:sp>
          <p:grpSp>
            <p:nvGrpSpPr>
              <p:cNvPr id="28" name="Group 27">
                <a:extLst>
                  <a:ext uri="{FF2B5EF4-FFF2-40B4-BE49-F238E27FC236}">
                    <a16:creationId xmlns:a16="http://schemas.microsoft.com/office/drawing/2014/main" id="{CF7759FB-C912-4C3F-98D3-31246FB5C6B5}"/>
                  </a:ext>
                </a:extLst>
              </p:cNvPr>
              <p:cNvGrpSpPr/>
              <p:nvPr/>
            </p:nvGrpSpPr>
            <p:grpSpPr>
              <a:xfrm>
                <a:off x="-24253" y="9525"/>
                <a:ext cx="7192768" cy="2272290"/>
                <a:chOff x="-24253" y="9525"/>
                <a:chExt cx="7192768" cy="2272290"/>
              </a:xfrm>
            </p:grpSpPr>
            <p:sp>
              <p:nvSpPr>
                <p:cNvPr id="29" name="Rectangle 28">
                  <a:extLst>
                    <a:ext uri="{FF2B5EF4-FFF2-40B4-BE49-F238E27FC236}">
                      <a16:creationId xmlns:a16="http://schemas.microsoft.com/office/drawing/2014/main" id="{91689158-3D79-402F-9EB0-C409776C0BFD}"/>
                    </a:ext>
                  </a:extLst>
                </p:cNvPr>
                <p:cNvSpPr/>
                <p:nvPr/>
              </p:nvSpPr>
              <p:spPr>
                <a:xfrm>
                  <a:off x="-24253" y="27463"/>
                  <a:ext cx="2177415" cy="8953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lgn="ctr"/>
                  <a:endParaRPr lang="es-AR" sz="1100">
                    <a:solidFill>
                      <a:schemeClr val="bg1"/>
                    </a:solidFill>
                    <a:latin typeface="+mj-lt"/>
                  </a:endParaRPr>
                </a:p>
                <a:p>
                  <a:pPr algn="ctr"/>
                  <a:r>
                    <a:rPr lang="es-AR" sz="1100">
                      <a:solidFill>
                        <a:schemeClr val="bg1"/>
                      </a:solidFill>
                      <a:latin typeface="+mj-lt"/>
                    </a:rPr>
                    <a:t>LL S.A. (Residente)</a:t>
                  </a:r>
                </a:p>
                <a:p>
                  <a:pPr algn="ctr"/>
                  <a:r>
                    <a:rPr lang="es-AR" sz="1100">
                      <a:solidFill>
                        <a:schemeClr val="bg1"/>
                      </a:solidFill>
                      <a:latin typeface="+mj-lt"/>
                    </a:rPr>
                    <a:t>90% </a:t>
                  </a:r>
                  <a:r>
                    <a:rPr lang="es-AR" sz="1100" err="1">
                      <a:solidFill>
                        <a:schemeClr val="bg1"/>
                      </a:solidFill>
                      <a:latin typeface="+mj-lt"/>
                    </a:rPr>
                    <a:t>Flia</a:t>
                  </a:r>
                  <a:r>
                    <a:rPr lang="es-AR" sz="1100">
                      <a:solidFill>
                        <a:schemeClr val="bg1"/>
                      </a:solidFill>
                      <a:latin typeface="+mj-lt"/>
                    </a:rPr>
                    <a:t> NN / 10% Otros (cotizan)</a:t>
                  </a:r>
                </a:p>
                <a:p>
                  <a:pPr algn="ctr"/>
                  <a:r>
                    <a:rPr lang="es-AR" sz="1100">
                      <a:solidFill>
                        <a:schemeClr val="bg1"/>
                      </a:solidFill>
                      <a:latin typeface="+mj-lt"/>
                    </a:rPr>
                    <a:t> </a:t>
                  </a:r>
                </a:p>
              </p:txBody>
            </p:sp>
            <p:sp>
              <p:nvSpPr>
                <p:cNvPr id="30" name="Rectangle 29">
                  <a:extLst>
                    <a:ext uri="{FF2B5EF4-FFF2-40B4-BE49-F238E27FC236}">
                      <a16:creationId xmlns:a16="http://schemas.microsoft.com/office/drawing/2014/main" id="{D91BABBA-EFF2-4072-AEA1-8B88C339A5E4}"/>
                    </a:ext>
                  </a:extLst>
                </p:cNvPr>
                <p:cNvSpPr/>
                <p:nvPr/>
              </p:nvSpPr>
              <p:spPr>
                <a:xfrm>
                  <a:off x="4991100" y="9525"/>
                  <a:ext cx="2177415" cy="8953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lgn="ctr"/>
                  <a:r>
                    <a:rPr lang="es-AR" sz="1100">
                      <a:solidFill>
                        <a:schemeClr val="bg1"/>
                      </a:solidFill>
                      <a:latin typeface="+mj-lt"/>
                    </a:rPr>
                    <a:t>AA S.A. (Residente)</a:t>
                  </a:r>
                </a:p>
                <a:p>
                  <a:pPr algn="ctr"/>
                  <a:r>
                    <a:rPr lang="es-AR" sz="1100">
                      <a:solidFill>
                        <a:schemeClr val="bg1"/>
                      </a:solidFill>
                      <a:latin typeface="+mj-lt"/>
                    </a:rPr>
                    <a:t>(Controlada por LL S.A.)</a:t>
                  </a:r>
                </a:p>
              </p:txBody>
            </p:sp>
            <p:sp>
              <p:nvSpPr>
                <p:cNvPr id="31" name="Rectangle 30">
                  <a:extLst>
                    <a:ext uri="{FF2B5EF4-FFF2-40B4-BE49-F238E27FC236}">
                      <a16:creationId xmlns:a16="http://schemas.microsoft.com/office/drawing/2014/main" id="{25F55D04-F5FA-42FD-891E-5E8F72D6C72E}"/>
                    </a:ext>
                  </a:extLst>
                </p:cNvPr>
                <p:cNvSpPr/>
                <p:nvPr/>
              </p:nvSpPr>
              <p:spPr>
                <a:xfrm>
                  <a:off x="2736850" y="1386465"/>
                  <a:ext cx="1714500" cy="8953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lgn="ctr"/>
                  <a:r>
                    <a:rPr lang="es-AR" sz="1100">
                      <a:solidFill>
                        <a:schemeClr val="bg1"/>
                      </a:solidFill>
                      <a:latin typeface="+mj-lt"/>
                    </a:rPr>
                    <a:t>NUEVA  S.A. </a:t>
                  </a:r>
                </a:p>
                <a:p>
                  <a:pPr algn="ctr"/>
                  <a:r>
                    <a:rPr lang="es-AR" sz="1100">
                      <a:solidFill>
                        <a:schemeClr val="bg1"/>
                      </a:solidFill>
                      <a:latin typeface="+mj-lt"/>
                    </a:rPr>
                    <a:t>(Residente)</a:t>
                  </a:r>
                </a:p>
              </p:txBody>
            </p:sp>
            <p:cxnSp>
              <p:nvCxnSpPr>
                <p:cNvPr id="32" name="Straight Connector 31">
                  <a:extLst>
                    <a:ext uri="{FF2B5EF4-FFF2-40B4-BE49-F238E27FC236}">
                      <a16:creationId xmlns:a16="http://schemas.microsoft.com/office/drawing/2014/main" id="{7B493DCA-A43B-4302-8122-FF778A2DF035}"/>
                    </a:ext>
                  </a:extLst>
                </p:cNvPr>
                <p:cNvCxnSpPr>
                  <a:cxnSpLocks/>
                </p:cNvCxnSpPr>
                <p:nvPr/>
              </p:nvCxnSpPr>
              <p:spPr>
                <a:xfrm flipH="1">
                  <a:off x="1032704" y="895350"/>
                  <a:ext cx="0" cy="7689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1635FCF-5A5B-4047-AB29-794BCD58F888}"/>
                    </a:ext>
                  </a:extLst>
                </p:cNvPr>
                <p:cNvCxnSpPr/>
                <p:nvPr/>
              </p:nvCxnSpPr>
              <p:spPr>
                <a:xfrm>
                  <a:off x="1032704" y="1660733"/>
                  <a:ext cx="168592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DFDC554-C3F7-46DC-84F1-FB6663B0E39E}"/>
                    </a:ext>
                  </a:extLst>
                </p:cNvPr>
                <p:cNvCxnSpPr>
                  <a:cxnSpLocks/>
                </p:cNvCxnSpPr>
                <p:nvPr/>
              </p:nvCxnSpPr>
              <p:spPr>
                <a:xfrm>
                  <a:off x="5991225" y="895350"/>
                  <a:ext cx="0" cy="76538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975552A-7A70-402A-8E0F-16D7F9395309}"/>
                    </a:ext>
                  </a:extLst>
                </p:cNvPr>
                <p:cNvCxnSpPr/>
                <p:nvPr/>
              </p:nvCxnSpPr>
              <p:spPr>
                <a:xfrm flipH="1">
                  <a:off x="4464050" y="1655790"/>
                  <a:ext cx="1523366"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01CB8E25-5DBD-46EE-896C-8841289D96D1}"/>
                    </a:ext>
                  </a:extLst>
                </p:cNvPr>
                <p:cNvSpPr/>
                <p:nvPr/>
              </p:nvSpPr>
              <p:spPr>
                <a:xfrm>
                  <a:off x="2514600" y="19050"/>
                  <a:ext cx="2177415" cy="895350"/>
                </a:xfrm>
                <a:prstGeom prst="rect">
                  <a:avLst/>
                </a:prstGeom>
                <a:solidFill>
                  <a:schemeClr val="accent1"/>
                </a:solidFill>
                <a:ln w="9525">
                  <a:solidFill>
                    <a:schemeClr val="bg2"/>
                  </a:solidFill>
                  <a:miter lim="800000"/>
                  <a:headEnd/>
                  <a:tailEnd/>
                </a:ln>
                <a:effectLst/>
              </p:spPr>
              <p:txBody>
                <a:bodyPr wrap="none" anchor="ctr"/>
                <a:lstStyle/>
                <a:p>
                  <a:pPr algn="ctr"/>
                  <a:r>
                    <a:rPr lang="es-AR" sz="1100">
                      <a:latin typeface="+mj-lt"/>
                    </a:rPr>
                    <a:t>Tercero (No Residente)</a:t>
                  </a:r>
                </a:p>
                <a:p>
                  <a:pPr algn="ctr"/>
                  <a:r>
                    <a:rPr lang="es-AR" sz="1100">
                      <a:latin typeface="+mj-lt"/>
                    </a:rPr>
                    <a:t> </a:t>
                  </a:r>
                </a:p>
              </p:txBody>
            </p:sp>
            <p:cxnSp>
              <p:nvCxnSpPr>
                <p:cNvPr id="37" name="Straight Arrow Connector 36">
                  <a:extLst>
                    <a:ext uri="{FF2B5EF4-FFF2-40B4-BE49-F238E27FC236}">
                      <a16:creationId xmlns:a16="http://schemas.microsoft.com/office/drawing/2014/main" id="{5DA6DB50-D055-4E63-8DE2-C9B1F29D22F6}"/>
                    </a:ext>
                  </a:extLst>
                </p:cNvPr>
                <p:cNvCxnSpPr>
                  <a:cxnSpLocks/>
                  <a:stCxn id="36" idx="2"/>
                  <a:endCxn id="31" idx="0"/>
                </p:cNvCxnSpPr>
                <p:nvPr/>
              </p:nvCxnSpPr>
              <p:spPr>
                <a:xfrm flipH="1">
                  <a:off x="3594100" y="914400"/>
                  <a:ext cx="9208" cy="47206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sp>
          <p:nvSpPr>
            <p:cNvPr id="38" name="Rectangle 37">
              <a:extLst>
                <a:ext uri="{FF2B5EF4-FFF2-40B4-BE49-F238E27FC236}">
                  <a16:creationId xmlns:a16="http://schemas.microsoft.com/office/drawing/2014/main" id="{B0887D82-E8D4-4553-8596-F683C1AEFB48}"/>
                </a:ext>
              </a:extLst>
            </p:cNvPr>
            <p:cNvSpPr/>
            <p:nvPr/>
          </p:nvSpPr>
          <p:spPr>
            <a:xfrm>
              <a:off x="3838892" y="2932340"/>
              <a:ext cx="1485900" cy="4761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AR" sz="1000">
                  <a:solidFill>
                    <a:srgbClr val="000000"/>
                  </a:solidFill>
                  <a:effectLst/>
                  <a:ea typeface="Calibri"/>
                  <a:cs typeface="Times New Roman"/>
                </a:rPr>
                <a:t>Aporta $</a:t>
              </a:r>
              <a:endParaRPr lang="es-AR" sz="1000">
                <a:effectLst/>
                <a:ea typeface="Calibri"/>
                <a:cs typeface="Times New Roman"/>
              </a:endParaRPr>
            </a:p>
          </p:txBody>
        </p:sp>
      </p:grpSp>
    </p:spTree>
    <p:extLst>
      <p:ext uri="{BB962C8B-B14F-4D97-AF65-F5344CB8AC3E}">
        <p14:creationId xmlns:p14="http://schemas.microsoft.com/office/powerpoint/2010/main" val="1364470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B350B-DFB0-21BC-17AF-E2605F8985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A5B9C9-8685-56E5-C4AD-71034464CD77}"/>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15904576-2706-7715-4C93-84F7274D9B63}"/>
              </a:ext>
            </a:extLst>
          </p:cNvPr>
          <p:cNvSpPr>
            <a:spLocks noGrp="1"/>
          </p:cNvSpPr>
          <p:nvPr>
            <p:ph type="sldNum" sz="quarter" idx="12"/>
          </p:nvPr>
        </p:nvSpPr>
        <p:spPr/>
        <p:txBody>
          <a:bodyPr/>
          <a:lstStyle/>
          <a:p>
            <a:fld id="{F1BC30E3-FFE5-4B91-AA19-87A149EBB9EE}" type="slidenum">
              <a:rPr smtClean="0"/>
              <a:pPr/>
              <a:t>13</a:t>
            </a:fld>
            <a:endParaRPr/>
          </a:p>
        </p:txBody>
      </p:sp>
      <p:sp>
        <p:nvSpPr>
          <p:cNvPr id="6" name="Content Placeholder 5">
            <a:extLst>
              <a:ext uri="{FF2B5EF4-FFF2-40B4-BE49-F238E27FC236}">
                <a16:creationId xmlns:a16="http://schemas.microsoft.com/office/drawing/2014/main" id="{0EB45D51-C966-EFFA-6B6A-449DDECF0B57}"/>
              </a:ext>
            </a:extLst>
          </p:cNvPr>
          <p:cNvSpPr>
            <a:spLocks noGrp="1"/>
          </p:cNvSpPr>
          <p:nvPr>
            <p:ph idx="1"/>
          </p:nvPr>
        </p:nvSpPr>
        <p:spPr>
          <a:xfrm>
            <a:off x="457201" y="975360"/>
            <a:ext cx="8229598" cy="7660640"/>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a:t>
            </a:r>
            <a:r>
              <a:rPr kumimoji="0" lang="es-AR" b="0" i="0"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Aporte de nuevo socio con prima de emisión</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lang="en-US" sz="1800" dirty="0" err="1">
                <a:solidFill>
                  <a:prstClr val="white"/>
                </a:solidFill>
              </a:rPr>
              <a:t>Consulta</a:t>
            </a:r>
            <a:r>
              <a:rPr lang="en-US" sz="1800" dirty="0">
                <a:solidFill>
                  <a:prstClr val="white"/>
                </a:solidFill>
              </a:rPr>
              <a:t> V</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t>
            </a:r>
            <a:r>
              <a:rPr lang="es-AR" sz="1800" dirty="0">
                <a:solidFill>
                  <a:prstClr val="white"/>
                </a:solidFill>
              </a:rPr>
              <a:t>29</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/20</a:t>
            </a:r>
            <a:r>
              <a:rPr kumimoji="0" lang="en-US"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2</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4: En el mismo se consulta, entre otras cuestiones</a:t>
            </a:r>
            <a:r>
              <a:rPr lang="es-AR" sz="1800" dirty="0">
                <a:solidFill>
                  <a:prstClr val="white"/>
                </a:solidFill>
              </a:rPr>
              <a:t>, si el aporte efectuado por un nuevo socio con prima de emisión en la sociedad continuadora, implica el incumplimiento al régimen de reorganización libre de impuestos: </a:t>
            </a:r>
          </a:p>
          <a:p>
            <a:pPr lvl="0">
              <a:buClr>
                <a:srgbClr val="FFE600"/>
              </a:buClr>
              <a:defRPr/>
            </a:pPr>
            <a:r>
              <a:rPr lang="es-AR" sz="1800" dirty="0">
                <a:solidFill>
                  <a:prstClr val="white"/>
                </a:solidFill>
              </a:rPr>
              <a:t>“…..</a:t>
            </a:r>
            <a:r>
              <a:rPr lang="es-AR" sz="1800" i="1" dirty="0"/>
              <a:t>El </a:t>
            </a:r>
            <a:r>
              <a:rPr lang="es-AR" sz="1800" i="1" dirty="0">
                <a:solidFill>
                  <a:schemeClr val="tx2"/>
                </a:solidFill>
              </a:rPr>
              <a:t>aporte</a:t>
            </a:r>
            <a:r>
              <a:rPr lang="es-AR" sz="1800" i="1" dirty="0"/>
              <a:t> de capital de un </a:t>
            </a:r>
            <a:r>
              <a:rPr lang="es-AR" sz="1800" i="1" dirty="0">
                <a:solidFill>
                  <a:schemeClr val="tx2"/>
                </a:solidFill>
              </a:rPr>
              <a:t>nuevo socio</a:t>
            </a:r>
            <a:r>
              <a:rPr lang="es-AR" sz="1800" i="1" dirty="0"/>
              <a:t> a la sociedad continuadora –</a:t>
            </a:r>
            <a:r>
              <a:rPr lang="es-AR" sz="1800" i="1" dirty="0" err="1"/>
              <a:t>Newco</a:t>
            </a:r>
            <a:r>
              <a:rPr lang="es-AR" sz="1800" i="1" dirty="0"/>
              <a:t> posterior a la fecha de la transferencia de patrimonio que configura la reorganización libre de impuestos </a:t>
            </a:r>
            <a:r>
              <a:rPr lang="es-AR" sz="1800" i="1" dirty="0">
                <a:solidFill>
                  <a:schemeClr val="tx2"/>
                </a:solidFill>
              </a:rPr>
              <a:t>no haría variar el importe que se debe mantener</a:t>
            </a:r>
            <a:r>
              <a:rPr lang="es-AR" sz="1800" i="1" dirty="0"/>
              <a:t> respecto del patrimonio transferido en el acto </a:t>
            </a:r>
            <a:r>
              <a:rPr lang="es-AR" sz="1800" i="1" dirty="0" err="1"/>
              <a:t>reorganizativo</a:t>
            </a:r>
            <a:r>
              <a:rPr lang="es-AR" sz="1800" i="1" dirty="0"/>
              <a:t>  a los fines de cumplir con el requisito de mantenimiento de la participación—</a:t>
            </a:r>
          </a:p>
          <a:p>
            <a:pPr lvl="0" algn="just">
              <a:buClr>
                <a:srgbClr val="FFE600"/>
              </a:buClr>
              <a:defRPr/>
            </a:pPr>
            <a:r>
              <a:rPr lang="es-AR" sz="1800" dirty="0"/>
              <a:t>En relación a las</a:t>
            </a:r>
            <a:r>
              <a:rPr lang="es-AR" sz="1800" i="1" dirty="0"/>
              <a:t> </a:t>
            </a:r>
            <a:r>
              <a:rPr lang="es-AR" sz="1800" i="1" dirty="0">
                <a:solidFill>
                  <a:schemeClr val="tx2"/>
                </a:solidFill>
              </a:rPr>
              <a:t>primas de emisión </a:t>
            </a:r>
            <a:r>
              <a:rPr lang="es-AR" sz="1800" i="1" dirty="0">
                <a:solidFill>
                  <a:schemeClr val="accent1"/>
                </a:solidFill>
              </a:rPr>
              <a:t>concluye: “</a:t>
            </a:r>
            <a:r>
              <a:rPr lang="es-AR" sz="1800" i="1" dirty="0"/>
              <a:t>el pago de estas sumas representa un complemento equitativo del aporte, que se lleva a cabo normalmente con fin de obtener los mismos derechos sobre el patrimonio social. En razón de ello entendemos que </a:t>
            </a:r>
            <a:r>
              <a:rPr lang="es-AR" sz="1800" i="1" dirty="0">
                <a:solidFill>
                  <a:schemeClr val="tx2"/>
                </a:solidFill>
              </a:rPr>
              <a:t>no debe tener incidencia sobre el requisito de mantenimiento de la participación</a:t>
            </a:r>
            <a:r>
              <a:rPr lang="es-AR" sz="1800" i="1" dirty="0"/>
              <a:t>, pues en definitiva resulta lógico que el nuevo accionista realice el pago de primas de emisión a fin de encontrarse en similares condiciones que el antiguo socio respecto del capital nominal total de la nueva sociedad anónima.</a:t>
            </a:r>
            <a:endParaRPr lang="es-AR" sz="1800" i="1" dirty="0">
              <a:solidFill>
                <a:prstClr val="white"/>
              </a:solidFill>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endParaRPr lang="es-AR" sz="1800" dirty="0">
              <a:solidFill>
                <a:prstClr val="white"/>
              </a:solidFill>
            </a:endParaRPr>
          </a:p>
          <a:p>
            <a:pPr lvl="1">
              <a:buFontTx/>
              <a:buChar char="-"/>
            </a:pPr>
            <a:endParaRPr lang="es-AR" sz="1600" dirty="0"/>
          </a:p>
        </p:txBody>
      </p:sp>
    </p:spTree>
    <p:extLst>
      <p:ext uri="{BB962C8B-B14F-4D97-AF65-F5344CB8AC3E}">
        <p14:creationId xmlns:p14="http://schemas.microsoft.com/office/powerpoint/2010/main" val="3945163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14</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 la fecha de la reorganización - </a:t>
            </a:r>
            <a:r>
              <a:rPr kumimoji="0" lang="es-AR" sz="1800"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100% vs 80%</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(DAT) 48/00:</a:t>
            </a:r>
          </a:p>
          <a:p>
            <a:pPr marL="0" indent="0">
              <a:buNone/>
            </a:pPr>
            <a:endParaRPr lang="es-AR" sz="1800"/>
          </a:p>
          <a:p>
            <a:pPr marL="267320" lvl="1" indent="0">
              <a:buClr>
                <a:srgbClr val="FFE600"/>
              </a:buClr>
              <a:buNone/>
              <a:defRPr/>
            </a:pPr>
            <a:endParaRPr lang="es-AR" sz="1600" i="1">
              <a:solidFill>
                <a:prstClr val="white"/>
              </a:solidFill>
            </a:endParaRPr>
          </a:p>
          <a:p>
            <a:pPr lvl="1">
              <a:buFontTx/>
              <a:buChar char="-"/>
            </a:pPr>
            <a:endParaRPr lang="es-AR" sz="1600"/>
          </a:p>
          <a:p>
            <a:pPr lvl="1">
              <a:buFontTx/>
              <a:buChar char="-"/>
            </a:pPr>
            <a:endParaRPr lang="es-AR" sz="1600"/>
          </a:p>
          <a:p>
            <a:pPr lvl="1">
              <a:buFontTx/>
              <a:buChar char="-"/>
            </a:pPr>
            <a:endParaRPr lang="es-AR" sz="1600"/>
          </a:p>
          <a:p>
            <a:pPr lvl="1">
              <a:buFontTx/>
              <a:buChar char="-"/>
            </a:pPr>
            <a:endParaRPr lang="es-AR" sz="1600"/>
          </a:p>
        </p:txBody>
      </p:sp>
      <p:sp>
        <p:nvSpPr>
          <p:cNvPr id="19" name="TextBox 18">
            <a:extLst>
              <a:ext uri="{FF2B5EF4-FFF2-40B4-BE49-F238E27FC236}">
                <a16:creationId xmlns:a16="http://schemas.microsoft.com/office/drawing/2014/main" id="{5AE18D8F-9AF7-402D-BC5D-631DDBA8E79D}"/>
              </a:ext>
            </a:extLst>
          </p:cNvPr>
          <p:cNvSpPr txBox="1"/>
          <p:nvPr/>
        </p:nvSpPr>
        <p:spPr>
          <a:xfrm>
            <a:off x="2889248" y="2134577"/>
            <a:ext cx="5886139" cy="2850011"/>
          </a:xfrm>
          <a:prstGeom prst="rect">
            <a:avLst/>
          </a:prstGeom>
          <a:noFill/>
        </p:spPr>
        <p:txBody>
          <a:bodyPr wrap="square">
            <a:spAutoFit/>
          </a:bodyPr>
          <a:lstStyle/>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a:t>
            </a:r>
            <a:r>
              <a:rPr kumimoji="0" lang="es-AR" sz="1600" b="0" i="1" u="none" strike="noStrike" kern="1200" cap="none" spc="0" normalizeH="0" baseline="0" noProof="0">
                <a:ln>
                  <a:noFill/>
                </a:ln>
                <a:solidFill>
                  <a:schemeClr val="accent1"/>
                </a:solidFill>
                <a:effectLst/>
                <a:uLnTx/>
                <a:uFillTx/>
                <a:latin typeface="EYInterstate Light" panose="02000506000000020004" pitchFamily="2" charset="0"/>
                <a:ea typeface="+mn-ea"/>
                <a:cs typeface="+mn-cs"/>
              </a:rPr>
              <a:t>En tal caso este servicio asesor estima que debe </a:t>
            </a:r>
            <a:r>
              <a:rPr kumimoji="0" lang="es-AR" sz="1600" b="0" i="1"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mantenerse el total de ese importe</a:t>
            </a: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no correspondiendo efectuar una comparación con el parámetro considerado para evaluar la procedencia del traslado de quebrantos y beneficios promocionales.</a:t>
            </a:r>
          </a:p>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Ello atento a que la norma legal no lo prevé y que se trata de requisitos diferentes en los que el legislador contempló también pautas de cumplimiento distintas, </a:t>
            </a:r>
            <a:r>
              <a:rPr kumimoji="0" lang="es-AR" sz="1600" b="0" i="1"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puesto que en un caso considera el ‘importe de participación’ y en el otro un ‘porcentaje de participación’</a:t>
            </a: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a:t>
            </a:r>
          </a:p>
        </p:txBody>
      </p:sp>
      <p:sp>
        <p:nvSpPr>
          <p:cNvPr id="53" name="TextBox 52">
            <a:extLst>
              <a:ext uri="{FF2B5EF4-FFF2-40B4-BE49-F238E27FC236}">
                <a16:creationId xmlns:a16="http://schemas.microsoft.com/office/drawing/2014/main" id="{066C7C22-0DEF-4E95-AFC4-CD71BD1B1519}"/>
              </a:ext>
            </a:extLst>
          </p:cNvPr>
          <p:cNvSpPr txBox="1"/>
          <p:nvPr/>
        </p:nvSpPr>
        <p:spPr>
          <a:xfrm>
            <a:off x="2884174" y="4950860"/>
            <a:ext cx="5802624" cy="1323439"/>
          </a:xfrm>
          <a:prstGeom prst="rect">
            <a:avLst/>
          </a:prstGeom>
          <a:noFill/>
        </p:spPr>
        <p:txBody>
          <a:bodyPr wrap="square">
            <a:spAutoFit/>
          </a:bodyPr>
          <a:lstStyle/>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lang="es-AR" sz="1600" i="1">
                <a:solidFill>
                  <a:prstClr val="white"/>
                </a:solidFill>
                <a:latin typeface="EYInterstate Light" panose="02000506000000020004" pitchFamily="2" charset="0"/>
              </a:rPr>
              <a:t>Finalmente concluye</a:t>
            </a: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“…si tal como lo plantea la consultante, la sociedad holding mantiene el 99,99% del capital de la continuadora por el término de dos años con posterioridad a la reorganización, se daría por cumplido el requisito bajo estudio”.</a:t>
            </a:r>
          </a:p>
        </p:txBody>
      </p:sp>
      <p:grpSp>
        <p:nvGrpSpPr>
          <p:cNvPr id="4" name="Group 3">
            <a:extLst>
              <a:ext uri="{FF2B5EF4-FFF2-40B4-BE49-F238E27FC236}">
                <a16:creationId xmlns:a16="http://schemas.microsoft.com/office/drawing/2014/main" id="{B32849FF-F1E9-4CF7-9419-3599DDA9D681}"/>
              </a:ext>
            </a:extLst>
          </p:cNvPr>
          <p:cNvGrpSpPr/>
          <p:nvPr/>
        </p:nvGrpSpPr>
        <p:grpSpPr>
          <a:xfrm>
            <a:off x="425449" y="2587179"/>
            <a:ext cx="2724151" cy="3841937"/>
            <a:chOff x="5670862" y="1537652"/>
            <a:chExt cx="3048000" cy="3841937"/>
          </a:xfrm>
        </p:grpSpPr>
        <p:grpSp>
          <p:nvGrpSpPr>
            <p:cNvPr id="3" name="Group 2">
              <a:extLst>
                <a:ext uri="{FF2B5EF4-FFF2-40B4-BE49-F238E27FC236}">
                  <a16:creationId xmlns:a16="http://schemas.microsoft.com/office/drawing/2014/main" id="{3541214C-3611-497C-BB6E-9B030581CD26}"/>
                </a:ext>
              </a:extLst>
            </p:cNvPr>
            <p:cNvGrpSpPr/>
            <p:nvPr/>
          </p:nvGrpSpPr>
          <p:grpSpPr>
            <a:xfrm>
              <a:off x="5670862" y="1537652"/>
              <a:ext cx="3048000" cy="3841937"/>
              <a:chOff x="3165788" y="1524000"/>
              <a:chExt cx="3048000" cy="3841937"/>
            </a:xfrm>
          </p:grpSpPr>
          <p:sp>
            <p:nvSpPr>
              <p:cNvPr id="20" name="Rectangle 1030">
                <a:extLst>
                  <a:ext uri="{FF2B5EF4-FFF2-40B4-BE49-F238E27FC236}">
                    <a16:creationId xmlns:a16="http://schemas.microsoft.com/office/drawing/2014/main" id="{CDB43C72-A6D2-4F3F-8A01-10539A19B497}"/>
                  </a:ext>
                </a:extLst>
              </p:cNvPr>
              <p:cNvSpPr>
                <a:spLocks noChangeArrowheads="1"/>
              </p:cNvSpPr>
              <p:nvPr/>
            </p:nvSpPr>
            <p:spPr bwMode="auto">
              <a:xfrm>
                <a:off x="4067175" y="2933700"/>
                <a:ext cx="1295400" cy="8382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21" name="Text Box 1031">
                <a:extLst>
                  <a:ext uri="{FF2B5EF4-FFF2-40B4-BE49-F238E27FC236}">
                    <a16:creationId xmlns:a16="http://schemas.microsoft.com/office/drawing/2014/main" id="{598B17FE-B1AB-4CE0-8214-3EA5999A1EF3}"/>
                  </a:ext>
                </a:extLst>
              </p:cNvPr>
              <p:cNvSpPr txBox="1">
                <a:spLocks noChangeArrowheads="1"/>
              </p:cNvSpPr>
              <p:nvPr/>
            </p:nvSpPr>
            <p:spPr bwMode="auto">
              <a:xfrm>
                <a:off x="4257675" y="3169444"/>
                <a:ext cx="914400" cy="338554"/>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1"/>
                    </a:solidFill>
                    <a:latin typeface="+mj-lt"/>
                  </a:rPr>
                  <a:t>LLC I</a:t>
                </a:r>
                <a:endParaRPr lang="en-US" sz="1600" b="1">
                  <a:solidFill>
                    <a:schemeClr val="bg1"/>
                  </a:solidFill>
                  <a:latin typeface="+mj-lt"/>
                </a:endParaRPr>
              </a:p>
            </p:txBody>
          </p:sp>
          <p:sp>
            <p:nvSpPr>
              <p:cNvPr id="22" name="Text Box 1032">
                <a:extLst>
                  <a:ext uri="{FF2B5EF4-FFF2-40B4-BE49-F238E27FC236}">
                    <a16:creationId xmlns:a16="http://schemas.microsoft.com/office/drawing/2014/main" id="{136AB15F-5022-480A-B0AD-B1E1CF17085B}"/>
                  </a:ext>
                </a:extLst>
              </p:cNvPr>
              <p:cNvSpPr txBox="1">
                <a:spLocks noChangeArrowheads="1"/>
              </p:cNvSpPr>
              <p:nvPr/>
            </p:nvSpPr>
            <p:spPr bwMode="auto">
              <a:xfrm>
                <a:off x="4661979" y="3889534"/>
                <a:ext cx="762000" cy="261610"/>
              </a:xfrm>
              <a:prstGeom prst="rect">
                <a:avLst/>
              </a:prstGeom>
              <a:noFill/>
              <a:ln w="9525">
                <a:noFill/>
                <a:miter lim="800000"/>
                <a:headEnd/>
                <a:tailEnd/>
              </a:ln>
              <a:effectLst/>
            </p:spPr>
            <p:txBody>
              <a:bodyPr>
                <a:spAutoFit/>
              </a:bodyPr>
              <a:lstStyle/>
              <a:p>
                <a:pPr eaLnBrk="0" hangingPunct="0">
                  <a:spcBef>
                    <a:spcPct val="50000"/>
                  </a:spcBef>
                  <a:defRPr/>
                </a:pPr>
                <a:r>
                  <a:rPr lang="es-AR" sz="1050">
                    <a:solidFill>
                      <a:schemeClr val="bg1"/>
                    </a:solidFill>
                    <a:latin typeface="+mj-lt"/>
                  </a:rPr>
                  <a:t>99,99%</a:t>
                </a:r>
                <a:endParaRPr lang="en-US">
                  <a:solidFill>
                    <a:schemeClr val="bg1"/>
                  </a:solidFill>
                  <a:latin typeface="+mj-lt"/>
                </a:endParaRPr>
              </a:p>
            </p:txBody>
          </p:sp>
          <p:sp>
            <p:nvSpPr>
              <p:cNvPr id="23" name="Rectangle 1033">
                <a:extLst>
                  <a:ext uri="{FF2B5EF4-FFF2-40B4-BE49-F238E27FC236}">
                    <a16:creationId xmlns:a16="http://schemas.microsoft.com/office/drawing/2014/main" id="{EF104153-421D-46B7-805C-279752BB585D}"/>
                  </a:ext>
                </a:extLst>
              </p:cNvPr>
              <p:cNvSpPr>
                <a:spLocks noChangeArrowheads="1"/>
              </p:cNvSpPr>
              <p:nvPr/>
            </p:nvSpPr>
            <p:spPr bwMode="auto">
              <a:xfrm>
                <a:off x="3165788" y="4724004"/>
                <a:ext cx="1295400" cy="4762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24" name="Text Box 1034">
                <a:extLst>
                  <a:ext uri="{FF2B5EF4-FFF2-40B4-BE49-F238E27FC236}">
                    <a16:creationId xmlns:a16="http://schemas.microsoft.com/office/drawing/2014/main" id="{F807A569-C08E-4CE8-9629-E36D70D5E377}"/>
                  </a:ext>
                </a:extLst>
              </p:cNvPr>
              <p:cNvSpPr txBox="1">
                <a:spLocks noChangeArrowheads="1"/>
              </p:cNvSpPr>
              <p:nvPr/>
            </p:nvSpPr>
            <p:spPr bwMode="auto">
              <a:xfrm>
                <a:off x="3356288" y="4778773"/>
                <a:ext cx="914400" cy="338554"/>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1"/>
                    </a:solidFill>
                    <a:latin typeface="+mj-lt"/>
                  </a:rPr>
                  <a:t>Arco I</a:t>
                </a:r>
                <a:endParaRPr lang="en-US" sz="1600" b="1">
                  <a:solidFill>
                    <a:schemeClr val="bg1"/>
                  </a:solidFill>
                  <a:latin typeface="+mj-lt"/>
                </a:endParaRPr>
              </a:p>
            </p:txBody>
          </p:sp>
          <p:sp>
            <p:nvSpPr>
              <p:cNvPr id="25" name="Rectangle 1036">
                <a:extLst>
                  <a:ext uri="{FF2B5EF4-FFF2-40B4-BE49-F238E27FC236}">
                    <a16:creationId xmlns:a16="http://schemas.microsoft.com/office/drawing/2014/main" id="{EBCA943C-9428-4849-B489-EEE7A87C202A}"/>
                  </a:ext>
                </a:extLst>
              </p:cNvPr>
              <p:cNvSpPr>
                <a:spLocks noChangeArrowheads="1"/>
              </p:cNvSpPr>
              <p:nvPr/>
            </p:nvSpPr>
            <p:spPr bwMode="auto">
              <a:xfrm>
                <a:off x="4067175" y="1524000"/>
                <a:ext cx="1295400" cy="838200"/>
              </a:xfrm>
              <a:prstGeom prst="rect">
                <a:avLst/>
              </a:prstGeom>
              <a:solidFill>
                <a:schemeClr val="accent1"/>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39" name="Text Box 1037">
                <a:extLst>
                  <a:ext uri="{FF2B5EF4-FFF2-40B4-BE49-F238E27FC236}">
                    <a16:creationId xmlns:a16="http://schemas.microsoft.com/office/drawing/2014/main" id="{28475E73-DBCC-4046-82C5-C2C1A1C58164}"/>
                  </a:ext>
                </a:extLst>
              </p:cNvPr>
              <p:cNvSpPr txBox="1">
                <a:spLocks noChangeArrowheads="1"/>
              </p:cNvSpPr>
              <p:nvPr/>
            </p:nvSpPr>
            <p:spPr bwMode="auto">
              <a:xfrm>
                <a:off x="4257675" y="1759744"/>
                <a:ext cx="914400" cy="338554"/>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2"/>
                    </a:solidFill>
                    <a:latin typeface="+mj-lt"/>
                  </a:rPr>
                  <a:t>Holco</a:t>
                </a:r>
                <a:endParaRPr lang="en-US" sz="1600" b="1">
                  <a:solidFill>
                    <a:schemeClr val="bg2"/>
                  </a:solidFill>
                  <a:latin typeface="+mj-lt"/>
                </a:endParaRPr>
              </a:p>
            </p:txBody>
          </p:sp>
          <p:sp>
            <p:nvSpPr>
              <p:cNvPr id="40" name="Text Box 1038">
                <a:extLst>
                  <a:ext uri="{FF2B5EF4-FFF2-40B4-BE49-F238E27FC236}">
                    <a16:creationId xmlns:a16="http://schemas.microsoft.com/office/drawing/2014/main" id="{CB506677-43BD-4E0D-AAA7-CB60413984B4}"/>
                  </a:ext>
                </a:extLst>
              </p:cNvPr>
              <p:cNvSpPr txBox="1">
                <a:spLocks noChangeArrowheads="1"/>
              </p:cNvSpPr>
              <p:nvPr/>
            </p:nvSpPr>
            <p:spPr bwMode="auto">
              <a:xfrm>
                <a:off x="4067175" y="2087564"/>
                <a:ext cx="438150" cy="276999"/>
              </a:xfrm>
              <a:prstGeom prst="rect">
                <a:avLst/>
              </a:prstGeom>
              <a:noFill/>
              <a:ln w="9525">
                <a:noFill/>
                <a:miter lim="800000"/>
                <a:headEnd/>
                <a:tailEnd/>
              </a:ln>
              <a:effectLst/>
            </p:spPr>
            <p:txBody>
              <a:bodyPr wrap="square">
                <a:spAutoFit/>
              </a:bodyPr>
              <a:lstStyle/>
              <a:p>
                <a:pPr algn="l" eaLnBrk="0" hangingPunct="0">
                  <a:spcBef>
                    <a:spcPct val="50000"/>
                  </a:spcBef>
                  <a:defRPr/>
                </a:pPr>
                <a:r>
                  <a:rPr lang="en-US" sz="1200" b="1">
                    <a:solidFill>
                      <a:schemeClr val="bg2"/>
                    </a:solidFill>
                    <a:latin typeface="+mj-lt"/>
                  </a:rPr>
                  <a:t>US</a:t>
                </a:r>
              </a:p>
            </p:txBody>
          </p:sp>
          <p:cxnSp>
            <p:nvCxnSpPr>
              <p:cNvPr id="41" name="AutoShape 1039">
                <a:extLst>
                  <a:ext uri="{FF2B5EF4-FFF2-40B4-BE49-F238E27FC236}">
                    <a16:creationId xmlns:a16="http://schemas.microsoft.com/office/drawing/2014/main" id="{AA37980F-B8EB-458E-A2DB-21F69239B56E}"/>
                  </a:ext>
                </a:extLst>
              </p:cNvPr>
              <p:cNvCxnSpPr>
                <a:cxnSpLocks noChangeShapeType="1"/>
              </p:cNvCxnSpPr>
              <p:nvPr/>
            </p:nvCxnSpPr>
            <p:spPr bwMode="auto">
              <a:xfrm>
                <a:off x="4714875" y="2362200"/>
                <a:ext cx="0" cy="571500"/>
              </a:xfrm>
              <a:prstGeom prst="straightConnector1">
                <a:avLst/>
              </a:prstGeom>
              <a:noFill/>
              <a:ln w="9525">
                <a:solidFill>
                  <a:schemeClr val="bg1"/>
                </a:solidFill>
                <a:round/>
                <a:headEnd/>
                <a:tailEnd type="triangle" w="med" len="med"/>
              </a:ln>
              <a:effectLst/>
            </p:spPr>
          </p:cxnSp>
          <p:sp>
            <p:nvSpPr>
              <p:cNvPr id="42" name="Line 1040">
                <a:extLst>
                  <a:ext uri="{FF2B5EF4-FFF2-40B4-BE49-F238E27FC236}">
                    <a16:creationId xmlns:a16="http://schemas.microsoft.com/office/drawing/2014/main" id="{9CDD9C0E-DF73-4054-BCAD-5835430221E4}"/>
                  </a:ext>
                </a:extLst>
              </p:cNvPr>
              <p:cNvSpPr>
                <a:spLocks noChangeShapeType="1"/>
              </p:cNvSpPr>
              <p:nvPr/>
            </p:nvSpPr>
            <p:spPr bwMode="auto">
              <a:xfrm>
                <a:off x="4714875" y="3779838"/>
                <a:ext cx="0" cy="360000"/>
              </a:xfrm>
              <a:prstGeom prst="line">
                <a:avLst/>
              </a:prstGeom>
              <a:noFill/>
              <a:ln w="12700">
                <a:solidFill>
                  <a:schemeClr val="bg1"/>
                </a:solidFill>
                <a:round/>
                <a:headEnd type="none" w="sm" len="sm"/>
                <a:tailEnd type="none" w="sm" len="sm"/>
              </a:ln>
              <a:effectLst/>
            </p:spPr>
            <p:txBody>
              <a:bodyPr/>
              <a:lstStyle/>
              <a:p>
                <a:pPr>
                  <a:defRPr/>
                </a:pPr>
                <a:endParaRPr lang="en-US">
                  <a:solidFill>
                    <a:schemeClr val="bg1"/>
                  </a:solidFill>
                  <a:latin typeface="+mj-lt"/>
                </a:endParaRPr>
              </a:p>
            </p:txBody>
          </p:sp>
          <p:sp>
            <p:nvSpPr>
              <p:cNvPr id="43" name="Line 1041">
                <a:extLst>
                  <a:ext uri="{FF2B5EF4-FFF2-40B4-BE49-F238E27FC236}">
                    <a16:creationId xmlns:a16="http://schemas.microsoft.com/office/drawing/2014/main" id="{48E40790-E149-4A2D-B43D-0D95004EBA5F}"/>
                  </a:ext>
                </a:extLst>
              </p:cNvPr>
              <p:cNvSpPr>
                <a:spLocks noChangeShapeType="1"/>
              </p:cNvSpPr>
              <p:nvPr/>
            </p:nvSpPr>
            <p:spPr bwMode="auto">
              <a:xfrm flipH="1">
                <a:off x="3795713" y="4151811"/>
                <a:ext cx="1818000" cy="0"/>
              </a:xfrm>
              <a:prstGeom prst="line">
                <a:avLst/>
              </a:prstGeom>
              <a:noFill/>
              <a:ln w="12700">
                <a:solidFill>
                  <a:schemeClr val="bg1"/>
                </a:solidFill>
                <a:round/>
                <a:headEnd type="none" w="sm" len="sm"/>
                <a:tailEnd type="none" w="sm" len="sm"/>
              </a:ln>
              <a:effectLst/>
            </p:spPr>
            <p:txBody>
              <a:bodyPr/>
              <a:lstStyle/>
              <a:p>
                <a:pPr>
                  <a:defRPr/>
                </a:pPr>
                <a:endParaRPr lang="en-US">
                  <a:solidFill>
                    <a:schemeClr val="bg1"/>
                  </a:solidFill>
                  <a:latin typeface="+mj-lt"/>
                </a:endParaRPr>
              </a:p>
            </p:txBody>
          </p:sp>
          <p:sp>
            <p:nvSpPr>
              <p:cNvPr id="44" name="Rectangle 1042">
                <a:extLst>
                  <a:ext uri="{FF2B5EF4-FFF2-40B4-BE49-F238E27FC236}">
                    <a16:creationId xmlns:a16="http://schemas.microsoft.com/office/drawing/2014/main" id="{B6A993E2-55E2-467E-8CF5-46DC5E62AEB2}"/>
                  </a:ext>
                </a:extLst>
              </p:cNvPr>
              <p:cNvSpPr>
                <a:spLocks noChangeArrowheads="1"/>
              </p:cNvSpPr>
              <p:nvPr/>
            </p:nvSpPr>
            <p:spPr bwMode="auto">
              <a:xfrm>
                <a:off x="4918388" y="4724004"/>
                <a:ext cx="1295400" cy="4762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45" name="Text Box 1043">
                <a:extLst>
                  <a:ext uri="{FF2B5EF4-FFF2-40B4-BE49-F238E27FC236}">
                    <a16:creationId xmlns:a16="http://schemas.microsoft.com/office/drawing/2014/main" id="{CDCF6DE7-7550-4AF4-B06C-473C3240A631}"/>
                  </a:ext>
                </a:extLst>
              </p:cNvPr>
              <p:cNvSpPr txBox="1">
                <a:spLocks noChangeArrowheads="1"/>
              </p:cNvSpPr>
              <p:nvPr/>
            </p:nvSpPr>
            <p:spPr bwMode="auto">
              <a:xfrm>
                <a:off x="4913492" y="4778773"/>
                <a:ext cx="1295400" cy="338554"/>
              </a:xfrm>
              <a:prstGeom prst="rect">
                <a:avLst/>
              </a:prstGeom>
              <a:noFill/>
              <a:ln w="9525">
                <a:noFill/>
                <a:miter lim="800000"/>
                <a:headEnd/>
                <a:tailEnd/>
              </a:ln>
              <a:effectLst/>
            </p:spPr>
            <p:txBody>
              <a:bodyPr wrap="square">
                <a:spAutoFit/>
              </a:bodyPr>
              <a:lstStyle/>
              <a:p>
                <a:pPr eaLnBrk="0" hangingPunct="0">
                  <a:spcBef>
                    <a:spcPct val="50000"/>
                  </a:spcBef>
                  <a:defRPr/>
                </a:pPr>
                <a:r>
                  <a:rPr lang="es-AR" sz="1600" b="1">
                    <a:solidFill>
                      <a:schemeClr val="bg1"/>
                    </a:solidFill>
                    <a:latin typeface="+mj-lt"/>
                  </a:rPr>
                  <a:t>Arco II</a:t>
                </a:r>
                <a:endParaRPr lang="en-US" sz="1600" b="1">
                  <a:solidFill>
                    <a:schemeClr val="bg1"/>
                  </a:solidFill>
                  <a:latin typeface="+mj-lt"/>
                </a:endParaRPr>
              </a:p>
            </p:txBody>
          </p:sp>
          <p:sp>
            <p:nvSpPr>
              <p:cNvPr id="46" name="Line 1045">
                <a:extLst>
                  <a:ext uri="{FF2B5EF4-FFF2-40B4-BE49-F238E27FC236}">
                    <a16:creationId xmlns:a16="http://schemas.microsoft.com/office/drawing/2014/main" id="{5903C678-5F6B-4171-9A21-EFA128FD30A5}"/>
                  </a:ext>
                </a:extLst>
              </p:cNvPr>
              <p:cNvSpPr>
                <a:spLocks noChangeShapeType="1"/>
              </p:cNvSpPr>
              <p:nvPr/>
            </p:nvSpPr>
            <p:spPr bwMode="auto">
              <a:xfrm>
                <a:off x="3795713" y="4151811"/>
                <a:ext cx="0" cy="533400"/>
              </a:xfrm>
              <a:prstGeom prst="line">
                <a:avLst/>
              </a:prstGeom>
              <a:noFill/>
              <a:ln w="12700">
                <a:solidFill>
                  <a:schemeClr val="bg1"/>
                </a:solidFill>
                <a:round/>
                <a:headEnd type="none" w="sm" len="sm"/>
                <a:tailEnd type="triangle" w="sm" len="sm"/>
              </a:ln>
              <a:effectLst/>
            </p:spPr>
            <p:txBody>
              <a:bodyPr/>
              <a:lstStyle/>
              <a:p>
                <a:pPr>
                  <a:defRPr/>
                </a:pPr>
                <a:endParaRPr lang="en-US">
                  <a:solidFill>
                    <a:schemeClr val="bg1"/>
                  </a:solidFill>
                  <a:latin typeface="+mj-lt"/>
                </a:endParaRPr>
              </a:p>
            </p:txBody>
          </p:sp>
          <p:sp>
            <p:nvSpPr>
              <p:cNvPr id="48" name="Line 1047">
                <a:extLst>
                  <a:ext uri="{FF2B5EF4-FFF2-40B4-BE49-F238E27FC236}">
                    <a16:creationId xmlns:a16="http://schemas.microsoft.com/office/drawing/2014/main" id="{FCC90214-C10C-4585-BB27-0A7C608CC300}"/>
                  </a:ext>
                </a:extLst>
              </p:cNvPr>
              <p:cNvSpPr>
                <a:spLocks noChangeShapeType="1"/>
              </p:cNvSpPr>
              <p:nvPr/>
            </p:nvSpPr>
            <p:spPr bwMode="auto">
              <a:xfrm>
                <a:off x="5624513" y="4151811"/>
                <a:ext cx="0" cy="533400"/>
              </a:xfrm>
              <a:prstGeom prst="line">
                <a:avLst/>
              </a:prstGeom>
              <a:noFill/>
              <a:ln w="12700">
                <a:solidFill>
                  <a:schemeClr val="bg1"/>
                </a:solidFill>
                <a:round/>
                <a:headEnd type="none" w="sm" len="sm"/>
                <a:tailEnd type="triangle" w="sm" len="sm"/>
              </a:ln>
              <a:effectLst/>
            </p:spPr>
            <p:txBody>
              <a:bodyPr/>
              <a:lstStyle/>
              <a:p>
                <a:pPr>
                  <a:defRPr/>
                </a:pPr>
                <a:endParaRPr lang="en-US">
                  <a:solidFill>
                    <a:schemeClr val="bg1"/>
                  </a:solidFill>
                  <a:latin typeface="+mj-lt"/>
                </a:endParaRPr>
              </a:p>
            </p:txBody>
          </p:sp>
          <p:sp>
            <p:nvSpPr>
              <p:cNvPr id="49" name="Line 1048">
                <a:extLst>
                  <a:ext uri="{FF2B5EF4-FFF2-40B4-BE49-F238E27FC236}">
                    <a16:creationId xmlns:a16="http://schemas.microsoft.com/office/drawing/2014/main" id="{87077A1B-5178-4D63-8BDD-DE4F840AA34A}"/>
                  </a:ext>
                </a:extLst>
              </p:cNvPr>
              <p:cNvSpPr>
                <a:spLocks noChangeShapeType="1"/>
              </p:cNvSpPr>
              <p:nvPr/>
            </p:nvSpPr>
            <p:spPr bwMode="auto">
              <a:xfrm flipH="1">
                <a:off x="4499288" y="4985942"/>
                <a:ext cx="381000" cy="0"/>
              </a:xfrm>
              <a:prstGeom prst="line">
                <a:avLst/>
              </a:prstGeom>
              <a:noFill/>
              <a:ln w="12700">
                <a:solidFill>
                  <a:schemeClr val="tx2"/>
                </a:solidFill>
                <a:prstDash val="dash"/>
                <a:round/>
                <a:headEnd type="none" w="sm" len="sm"/>
                <a:tailEnd type="triangle" w="sm" len="sm"/>
              </a:ln>
              <a:effectLst/>
            </p:spPr>
            <p:txBody>
              <a:bodyPr/>
              <a:lstStyle/>
              <a:p>
                <a:pPr>
                  <a:defRPr/>
                </a:pPr>
                <a:endParaRPr lang="en-US">
                  <a:solidFill>
                    <a:schemeClr val="bg1"/>
                  </a:solidFill>
                  <a:latin typeface="+mj-lt"/>
                </a:endParaRPr>
              </a:p>
            </p:txBody>
          </p:sp>
          <p:sp>
            <p:nvSpPr>
              <p:cNvPr id="50" name="Oval 1051">
                <a:extLst>
                  <a:ext uri="{FF2B5EF4-FFF2-40B4-BE49-F238E27FC236}">
                    <a16:creationId xmlns:a16="http://schemas.microsoft.com/office/drawing/2014/main" id="{22F659B4-5AC7-4554-A5B7-2E9B9AC5B61B}"/>
                  </a:ext>
                </a:extLst>
              </p:cNvPr>
              <p:cNvSpPr>
                <a:spLocks noChangeArrowheads="1"/>
              </p:cNvSpPr>
              <p:nvPr/>
            </p:nvSpPr>
            <p:spPr bwMode="auto">
              <a:xfrm>
                <a:off x="3165788" y="4510906"/>
                <a:ext cx="3048000" cy="855031"/>
              </a:xfrm>
              <a:prstGeom prst="ellipse">
                <a:avLst/>
              </a:prstGeom>
              <a:noFill/>
              <a:ln w="9525">
                <a:solidFill>
                  <a:schemeClr val="tx2"/>
                </a:solidFill>
                <a:round/>
                <a:headEnd type="none" w="sm" len="sm"/>
                <a:tailEnd type="none" w="sm" len="sm"/>
              </a:ln>
              <a:effectLst/>
            </p:spPr>
            <p:txBody>
              <a:bodyPr wrap="none" lIns="90000" tIns="46800" rIns="90000" bIns="0" anchor="ctr"/>
              <a:lstStyle/>
              <a:p>
                <a:pPr>
                  <a:defRPr/>
                </a:pPr>
                <a:endParaRPr lang="en-US">
                  <a:solidFill>
                    <a:schemeClr val="bg1"/>
                  </a:solidFill>
                  <a:latin typeface="+mj-lt"/>
                </a:endParaRPr>
              </a:p>
            </p:txBody>
          </p:sp>
        </p:grpSp>
        <p:sp>
          <p:nvSpPr>
            <p:cNvPr id="26" name="Line 1029">
              <a:extLst>
                <a:ext uri="{FF2B5EF4-FFF2-40B4-BE49-F238E27FC236}">
                  <a16:creationId xmlns:a16="http://schemas.microsoft.com/office/drawing/2014/main" id="{3F7976A4-66EF-4709-8B9A-DB952A3D3AE5}"/>
                </a:ext>
              </a:extLst>
            </p:cNvPr>
            <p:cNvSpPr>
              <a:spLocks noChangeShapeType="1"/>
            </p:cNvSpPr>
            <p:nvPr/>
          </p:nvSpPr>
          <p:spPr bwMode="auto">
            <a:xfrm>
              <a:off x="5702612" y="4347976"/>
              <a:ext cx="3016249" cy="0"/>
            </a:xfrm>
            <a:prstGeom prst="line">
              <a:avLst/>
            </a:prstGeom>
            <a:noFill/>
            <a:ln w="9525">
              <a:solidFill>
                <a:schemeClr val="bg1"/>
              </a:solidFill>
              <a:prstDash val="dashDot"/>
              <a:round/>
              <a:headEnd/>
              <a:tailEnd/>
            </a:ln>
            <a:effectLst/>
          </p:spPr>
          <p:txBody>
            <a:bodyPr wrap="none" anchor="ctr"/>
            <a:lstStyle/>
            <a:p>
              <a:pPr>
                <a:defRPr/>
              </a:pPr>
              <a:endParaRPr lang="en-US" sz="1600">
                <a:solidFill>
                  <a:schemeClr val="bg1"/>
                </a:solidFill>
                <a:latin typeface="+mj-lt"/>
              </a:endParaRPr>
            </a:p>
          </p:txBody>
        </p:sp>
      </p:grpSp>
    </p:spTree>
    <p:extLst>
      <p:ext uri="{BB962C8B-B14F-4D97-AF65-F5344CB8AC3E}">
        <p14:creationId xmlns:p14="http://schemas.microsoft.com/office/powerpoint/2010/main" val="3275932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15</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indent="0">
              <a:buClr>
                <a:srgbClr val="FFE600"/>
              </a:buClr>
              <a:buNone/>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 la fecha de la reorganización –</a:t>
            </a:r>
            <a:r>
              <a:rPr kumimoji="0" lang="es-AR" sz="2000"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100% vs 80%</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t>
            </a:r>
            <a:r>
              <a:rPr kumimoji="0" lang="es-AR"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Reducción de capital</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(DAT) 34/09 (30/06/09):</a:t>
            </a:r>
            <a:endParaRPr lang="es-AR" sz="1800"/>
          </a:p>
          <a:p>
            <a:pPr marL="267320" lvl="1" indent="0">
              <a:buClr>
                <a:srgbClr val="FFE600"/>
              </a:buClr>
              <a:buNone/>
              <a:defRPr/>
            </a:pPr>
            <a:endParaRPr lang="es-AR" sz="1600" i="1">
              <a:solidFill>
                <a:prstClr val="white"/>
              </a:solidFill>
            </a:endParaRPr>
          </a:p>
          <a:p>
            <a:pPr lvl="1">
              <a:buFontTx/>
              <a:buChar char="-"/>
            </a:pPr>
            <a:endParaRPr lang="es-AR" sz="1600"/>
          </a:p>
          <a:p>
            <a:pPr lvl="1">
              <a:buFontTx/>
              <a:buChar char="-"/>
            </a:pPr>
            <a:endParaRPr lang="es-AR" sz="1600"/>
          </a:p>
          <a:p>
            <a:pPr lvl="1">
              <a:buFontTx/>
              <a:buChar char="-"/>
            </a:pPr>
            <a:endParaRPr lang="es-AR" sz="1600"/>
          </a:p>
          <a:p>
            <a:pPr lvl="1">
              <a:buFontTx/>
              <a:buChar char="-"/>
            </a:pPr>
            <a:endParaRPr lang="es-AR" sz="1600"/>
          </a:p>
        </p:txBody>
      </p:sp>
      <p:grpSp>
        <p:nvGrpSpPr>
          <p:cNvPr id="3" name="Group 2">
            <a:extLst>
              <a:ext uri="{FF2B5EF4-FFF2-40B4-BE49-F238E27FC236}">
                <a16:creationId xmlns:a16="http://schemas.microsoft.com/office/drawing/2014/main" id="{86AC7AED-5BA2-4ADF-813A-8F3272F486DA}"/>
              </a:ext>
            </a:extLst>
          </p:cNvPr>
          <p:cNvGrpSpPr/>
          <p:nvPr/>
        </p:nvGrpSpPr>
        <p:grpSpPr>
          <a:xfrm>
            <a:off x="457201" y="2630488"/>
            <a:ext cx="8229599" cy="4032607"/>
            <a:chOff x="457201" y="2235994"/>
            <a:chExt cx="8229599" cy="4032607"/>
          </a:xfrm>
        </p:grpSpPr>
        <p:grpSp>
          <p:nvGrpSpPr>
            <p:cNvPr id="4" name="Group 3">
              <a:extLst>
                <a:ext uri="{FF2B5EF4-FFF2-40B4-BE49-F238E27FC236}">
                  <a16:creationId xmlns:a16="http://schemas.microsoft.com/office/drawing/2014/main" id="{776835B4-26E9-4A3C-97F1-D1C401D24B0E}"/>
                </a:ext>
              </a:extLst>
            </p:cNvPr>
            <p:cNvGrpSpPr/>
            <p:nvPr/>
          </p:nvGrpSpPr>
          <p:grpSpPr>
            <a:xfrm>
              <a:off x="664366" y="2235994"/>
              <a:ext cx="7501735" cy="4032607"/>
              <a:chOff x="450054" y="1941513"/>
              <a:chExt cx="7501735" cy="4032607"/>
            </a:xfrm>
          </p:grpSpPr>
          <p:sp>
            <p:nvSpPr>
              <p:cNvPr id="27" name="Rectangle 5">
                <a:extLst>
                  <a:ext uri="{FF2B5EF4-FFF2-40B4-BE49-F238E27FC236}">
                    <a16:creationId xmlns:a16="http://schemas.microsoft.com/office/drawing/2014/main" id="{DA63F326-7E87-47E1-A0FD-95AABC7B2DCA}"/>
                  </a:ext>
                </a:extLst>
              </p:cNvPr>
              <p:cNvSpPr>
                <a:spLocks noChangeArrowheads="1"/>
              </p:cNvSpPr>
              <p:nvPr/>
            </p:nvSpPr>
            <p:spPr bwMode="auto">
              <a:xfrm>
                <a:off x="3857625" y="3857625"/>
                <a:ext cx="1295400" cy="642938"/>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28" name="Text Box 6">
                <a:extLst>
                  <a:ext uri="{FF2B5EF4-FFF2-40B4-BE49-F238E27FC236}">
                    <a16:creationId xmlns:a16="http://schemas.microsoft.com/office/drawing/2014/main" id="{DA0F3658-7CB1-47E6-9403-EBC098082D66}"/>
                  </a:ext>
                </a:extLst>
              </p:cNvPr>
              <p:cNvSpPr txBox="1">
                <a:spLocks noChangeArrowheads="1"/>
              </p:cNvSpPr>
              <p:nvPr/>
            </p:nvSpPr>
            <p:spPr bwMode="auto">
              <a:xfrm>
                <a:off x="3929063" y="3916363"/>
                <a:ext cx="1214437" cy="584200"/>
              </a:xfrm>
              <a:prstGeom prst="rect">
                <a:avLst/>
              </a:prstGeom>
              <a:noFill/>
              <a:ln w="9525">
                <a:noFill/>
                <a:miter lim="800000"/>
                <a:headEnd/>
                <a:tailEnd/>
              </a:ln>
              <a:effectLst/>
            </p:spPr>
            <p:txBody>
              <a:bodyPr>
                <a:spAutoFit/>
              </a:bodyPr>
              <a:lstStyle/>
              <a:p>
                <a:pPr algn="ctr" eaLnBrk="0" hangingPunct="0">
                  <a:spcBef>
                    <a:spcPct val="50000"/>
                  </a:spcBef>
                  <a:defRPr/>
                </a:pPr>
                <a:r>
                  <a:rPr lang="es-AR" sz="1600" b="1">
                    <a:solidFill>
                      <a:schemeClr val="bg1"/>
                    </a:solidFill>
                    <a:latin typeface="+mj-lt"/>
                  </a:rPr>
                  <a:t>Bank BB </a:t>
                </a:r>
                <a:r>
                  <a:rPr lang="es-AR" sz="1600" b="1" err="1">
                    <a:solidFill>
                      <a:schemeClr val="bg1"/>
                    </a:solidFill>
                    <a:latin typeface="+mj-lt"/>
                  </a:rPr>
                  <a:t>Arg</a:t>
                </a:r>
                <a:r>
                  <a:rPr lang="es-AR" sz="1600" b="1">
                    <a:solidFill>
                      <a:schemeClr val="bg1"/>
                    </a:solidFill>
                    <a:latin typeface="+mj-lt"/>
                  </a:rPr>
                  <a:t>.</a:t>
                </a:r>
                <a:endParaRPr lang="en-US" sz="1600" b="1">
                  <a:solidFill>
                    <a:schemeClr val="bg1"/>
                  </a:solidFill>
                  <a:latin typeface="+mj-lt"/>
                </a:endParaRPr>
              </a:p>
            </p:txBody>
          </p:sp>
          <p:sp>
            <p:nvSpPr>
              <p:cNvPr id="29" name="Text Box 7">
                <a:extLst>
                  <a:ext uri="{FF2B5EF4-FFF2-40B4-BE49-F238E27FC236}">
                    <a16:creationId xmlns:a16="http://schemas.microsoft.com/office/drawing/2014/main" id="{46C4397A-0CB7-4BD6-B219-B2D78B06C358}"/>
                  </a:ext>
                </a:extLst>
              </p:cNvPr>
              <p:cNvSpPr txBox="1">
                <a:spLocks noChangeArrowheads="1"/>
              </p:cNvSpPr>
              <p:nvPr/>
            </p:nvSpPr>
            <p:spPr bwMode="auto">
              <a:xfrm>
                <a:off x="5929315" y="4071938"/>
                <a:ext cx="2022474" cy="738664"/>
              </a:xfrm>
              <a:prstGeom prst="rect">
                <a:avLst/>
              </a:prstGeom>
              <a:noFill/>
              <a:ln w="9525">
                <a:noFill/>
                <a:miter lim="800000"/>
                <a:headEnd/>
                <a:tailEnd/>
              </a:ln>
              <a:effectLst/>
            </p:spPr>
            <p:txBody>
              <a:bodyPr wrap="square">
                <a:spAutoFit/>
              </a:bodyPr>
              <a:lstStyle/>
              <a:p>
                <a:pPr algn="r" eaLnBrk="0" hangingPunct="0">
                  <a:spcBef>
                    <a:spcPct val="50000"/>
                  </a:spcBef>
                  <a:defRPr/>
                </a:pPr>
                <a:r>
                  <a:rPr lang="es-AR" sz="1400" b="1">
                    <a:solidFill>
                      <a:schemeClr val="bg1"/>
                    </a:solidFill>
                    <a:latin typeface="+mj-lt"/>
                  </a:rPr>
                  <a:t>100% </a:t>
                </a:r>
                <a:r>
                  <a:rPr lang="es-AR" sz="1400">
                    <a:solidFill>
                      <a:schemeClr val="bg1"/>
                    </a:solidFill>
                    <a:latin typeface="+mj-lt"/>
                  </a:rPr>
                  <a:t>del</a:t>
                </a:r>
                <a:r>
                  <a:rPr lang="es-AR" sz="1400" b="1">
                    <a:solidFill>
                      <a:schemeClr val="bg1"/>
                    </a:solidFill>
                    <a:latin typeface="+mj-lt"/>
                  </a:rPr>
                  <a:t> capital al momento de la reorganización</a:t>
                </a:r>
                <a:endParaRPr lang="en-US" sz="1400" b="1">
                  <a:solidFill>
                    <a:schemeClr val="bg1"/>
                  </a:solidFill>
                  <a:latin typeface="+mj-lt"/>
                </a:endParaRPr>
              </a:p>
            </p:txBody>
          </p:sp>
          <p:sp>
            <p:nvSpPr>
              <p:cNvPr id="30" name="Rectangle 8">
                <a:extLst>
                  <a:ext uri="{FF2B5EF4-FFF2-40B4-BE49-F238E27FC236}">
                    <a16:creationId xmlns:a16="http://schemas.microsoft.com/office/drawing/2014/main" id="{E7039FE6-B7FE-4A6A-BAF8-2057D4111DF8}"/>
                  </a:ext>
                </a:extLst>
              </p:cNvPr>
              <p:cNvSpPr>
                <a:spLocks noChangeArrowheads="1"/>
              </p:cNvSpPr>
              <p:nvPr/>
            </p:nvSpPr>
            <p:spPr bwMode="auto">
              <a:xfrm>
                <a:off x="3143250" y="5000625"/>
                <a:ext cx="1295400" cy="5715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31" name="Text Box 9">
                <a:extLst>
                  <a:ext uri="{FF2B5EF4-FFF2-40B4-BE49-F238E27FC236}">
                    <a16:creationId xmlns:a16="http://schemas.microsoft.com/office/drawing/2014/main" id="{FE8849A9-7B2D-4FB0-8E9C-80A6CB2499D6}"/>
                  </a:ext>
                </a:extLst>
              </p:cNvPr>
              <p:cNvSpPr txBox="1">
                <a:spLocks noChangeArrowheads="1"/>
              </p:cNvSpPr>
              <p:nvPr/>
            </p:nvSpPr>
            <p:spPr bwMode="auto">
              <a:xfrm>
                <a:off x="3183732" y="5117307"/>
                <a:ext cx="1214437" cy="338137"/>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1"/>
                    </a:solidFill>
                    <a:latin typeface="+mj-lt"/>
                  </a:rPr>
                  <a:t>Absorbida</a:t>
                </a:r>
                <a:endParaRPr lang="en-US" sz="1600" b="1">
                  <a:solidFill>
                    <a:schemeClr val="bg1"/>
                  </a:solidFill>
                  <a:latin typeface="+mj-lt"/>
                </a:endParaRPr>
              </a:p>
            </p:txBody>
          </p:sp>
          <p:sp>
            <p:nvSpPr>
              <p:cNvPr id="32" name="Rectangle 10">
                <a:extLst>
                  <a:ext uri="{FF2B5EF4-FFF2-40B4-BE49-F238E27FC236}">
                    <a16:creationId xmlns:a16="http://schemas.microsoft.com/office/drawing/2014/main" id="{50771C79-560E-410A-B7E9-8EE40507B382}"/>
                  </a:ext>
                </a:extLst>
              </p:cNvPr>
              <p:cNvSpPr>
                <a:spLocks noChangeArrowheads="1"/>
              </p:cNvSpPr>
              <p:nvPr/>
            </p:nvSpPr>
            <p:spPr bwMode="auto">
              <a:xfrm>
                <a:off x="3848100" y="1941513"/>
                <a:ext cx="1295400" cy="8382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33" name="Text Box 11">
                <a:extLst>
                  <a:ext uri="{FF2B5EF4-FFF2-40B4-BE49-F238E27FC236}">
                    <a16:creationId xmlns:a16="http://schemas.microsoft.com/office/drawing/2014/main" id="{8E2522DD-D31E-40CA-BCFF-834D6E6C551B}"/>
                  </a:ext>
                </a:extLst>
              </p:cNvPr>
              <p:cNvSpPr txBox="1">
                <a:spLocks noChangeArrowheads="1"/>
              </p:cNvSpPr>
              <p:nvPr/>
            </p:nvSpPr>
            <p:spPr bwMode="auto">
              <a:xfrm>
                <a:off x="3929063" y="2071688"/>
                <a:ext cx="1152525" cy="584775"/>
              </a:xfrm>
              <a:prstGeom prst="rect">
                <a:avLst/>
              </a:prstGeom>
              <a:noFill/>
              <a:ln w="9525">
                <a:noFill/>
                <a:miter lim="800000"/>
                <a:headEnd/>
                <a:tailEnd/>
              </a:ln>
              <a:effectLst/>
            </p:spPr>
            <p:txBody>
              <a:bodyPr>
                <a:spAutoFit/>
              </a:bodyPr>
              <a:lstStyle/>
              <a:p>
                <a:pPr algn="ctr" eaLnBrk="0" hangingPunct="0">
                  <a:spcBef>
                    <a:spcPct val="50000"/>
                  </a:spcBef>
                  <a:defRPr/>
                </a:pPr>
                <a:r>
                  <a:rPr lang="es-AR" sz="1600" b="1">
                    <a:solidFill>
                      <a:schemeClr val="bg1"/>
                    </a:solidFill>
                    <a:latin typeface="+mj-lt"/>
                  </a:rPr>
                  <a:t>Bank BB </a:t>
                </a:r>
                <a:r>
                  <a:rPr lang="es-AR" sz="1600" b="1" err="1">
                    <a:solidFill>
                      <a:schemeClr val="bg1"/>
                    </a:solidFill>
                    <a:latin typeface="+mj-lt"/>
                  </a:rPr>
                  <a:t>Latam</a:t>
                </a:r>
                <a:endParaRPr lang="en-US" sz="1600" b="1">
                  <a:solidFill>
                    <a:schemeClr val="bg1"/>
                  </a:solidFill>
                  <a:latin typeface="+mj-lt"/>
                </a:endParaRPr>
              </a:p>
            </p:txBody>
          </p:sp>
          <p:cxnSp>
            <p:nvCxnSpPr>
              <p:cNvPr id="34" name="AutoShape 12">
                <a:extLst>
                  <a:ext uri="{FF2B5EF4-FFF2-40B4-BE49-F238E27FC236}">
                    <a16:creationId xmlns:a16="http://schemas.microsoft.com/office/drawing/2014/main" id="{69C1BBE1-7AF0-497E-91C0-82B5DB83A5A5}"/>
                  </a:ext>
                </a:extLst>
              </p:cNvPr>
              <p:cNvCxnSpPr>
                <a:cxnSpLocks noChangeShapeType="1"/>
                <a:stCxn id="32" idx="2"/>
                <a:endCxn id="27" idx="0"/>
              </p:cNvCxnSpPr>
              <p:nvPr/>
            </p:nvCxnSpPr>
            <p:spPr bwMode="auto">
              <a:xfrm rot="16200000" flipH="1">
                <a:off x="3956845" y="3318668"/>
                <a:ext cx="1077912" cy="0"/>
              </a:xfrm>
              <a:prstGeom prst="straightConnector1">
                <a:avLst/>
              </a:prstGeom>
              <a:noFill/>
              <a:ln w="9525">
                <a:solidFill>
                  <a:schemeClr val="bg1"/>
                </a:solidFill>
                <a:round/>
                <a:headEnd/>
                <a:tailEnd type="triangle" w="med" len="med"/>
              </a:ln>
              <a:effectLst/>
            </p:spPr>
          </p:cxnSp>
          <p:sp>
            <p:nvSpPr>
              <p:cNvPr id="35" name="Rectangle 8">
                <a:extLst>
                  <a:ext uri="{FF2B5EF4-FFF2-40B4-BE49-F238E27FC236}">
                    <a16:creationId xmlns:a16="http://schemas.microsoft.com/office/drawing/2014/main" id="{BB2125E9-9958-4DF6-BB3F-66CD3E9360BF}"/>
                  </a:ext>
                </a:extLst>
              </p:cNvPr>
              <p:cNvSpPr>
                <a:spLocks noChangeArrowheads="1"/>
              </p:cNvSpPr>
              <p:nvPr/>
            </p:nvSpPr>
            <p:spPr bwMode="auto">
              <a:xfrm>
                <a:off x="4643438" y="5000625"/>
                <a:ext cx="1295400" cy="5715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a:solidFill>
                    <a:schemeClr val="bg1"/>
                  </a:solidFill>
                  <a:latin typeface="+mj-lt"/>
                </a:endParaRPr>
              </a:p>
            </p:txBody>
          </p:sp>
          <p:sp>
            <p:nvSpPr>
              <p:cNvPr id="36" name="Text Box 9">
                <a:extLst>
                  <a:ext uri="{FF2B5EF4-FFF2-40B4-BE49-F238E27FC236}">
                    <a16:creationId xmlns:a16="http://schemas.microsoft.com/office/drawing/2014/main" id="{50F22F1D-A5D0-4684-B5F1-865ED8E9F085}"/>
                  </a:ext>
                </a:extLst>
              </p:cNvPr>
              <p:cNvSpPr txBox="1">
                <a:spLocks noChangeArrowheads="1"/>
              </p:cNvSpPr>
              <p:nvPr/>
            </p:nvSpPr>
            <p:spPr bwMode="auto">
              <a:xfrm>
                <a:off x="4683919" y="5117307"/>
                <a:ext cx="1214438" cy="338137"/>
              </a:xfrm>
              <a:prstGeom prst="rect">
                <a:avLst/>
              </a:prstGeom>
              <a:noFill/>
              <a:ln w="9525">
                <a:noFill/>
                <a:miter lim="800000"/>
                <a:headEnd/>
                <a:tailEnd/>
              </a:ln>
              <a:effectLst/>
            </p:spPr>
            <p:txBody>
              <a:bodyPr>
                <a:spAutoFit/>
              </a:bodyPr>
              <a:lstStyle/>
              <a:p>
                <a:pPr eaLnBrk="0" hangingPunct="0">
                  <a:spcBef>
                    <a:spcPct val="50000"/>
                  </a:spcBef>
                  <a:defRPr/>
                </a:pPr>
                <a:r>
                  <a:rPr lang="es-AR" sz="1600" b="1">
                    <a:solidFill>
                      <a:schemeClr val="bg1"/>
                    </a:solidFill>
                    <a:latin typeface="+mj-lt"/>
                  </a:rPr>
                  <a:t>Absorbida</a:t>
                </a:r>
                <a:endParaRPr lang="en-US" sz="1600" b="1">
                  <a:solidFill>
                    <a:schemeClr val="bg1"/>
                  </a:solidFill>
                  <a:latin typeface="+mj-lt"/>
                </a:endParaRPr>
              </a:p>
            </p:txBody>
          </p:sp>
          <p:sp>
            <p:nvSpPr>
              <p:cNvPr id="37" name="Text Box 7">
                <a:extLst>
                  <a:ext uri="{FF2B5EF4-FFF2-40B4-BE49-F238E27FC236}">
                    <a16:creationId xmlns:a16="http://schemas.microsoft.com/office/drawing/2014/main" id="{BD427D1B-2C72-447E-8564-31BBC57415DE}"/>
                  </a:ext>
                </a:extLst>
              </p:cNvPr>
              <p:cNvSpPr txBox="1">
                <a:spLocks noChangeArrowheads="1"/>
              </p:cNvSpPr>
              <p:nvPr/>
            </p:nvSpPr>
            <p:spPr bwMode="auto">
              <a:xfrm>
                <a:off x="4500563" y="3071813"/>
                <a:ext cx="762000" cy="274637"/>
              </a:xfrm>
              <a:prstGeom prst="rect">
                <a:avLst/>
              </a:prstGeom>
              <a:noFill/>
              <a:ln w="9525">
                <a:noFill/>
                <a:miter lim="800000"/>
                <a:headEnd/>
                <a:tailEnd/>
              </a:ln>
              <a:effectLst/>
            </p:spPr>
            <p:txBody>
              <a:bodyPr>
                <a:spAutoFit/>
              </a:bodyPr>
              <a:lstStyle/>
              <a:p>
                <a:pPr eaLnBrk="0" hangingPunct="0">
                  <a:spcBef>
                    <a:spcPct val="50000"/>
                  </a:spcBef>
                  <a:defRPr/>
                </a:pPr>
                <a:r>
                  <a:rPr lang="es-AR" sz="1200">
                    <a:solidFill>
                      <a:schemeClr val="bg1"/>
                    </a:solidFill>
                    <a:latin typeface="+mj-lt"/>
                  </a:rPr>
                  <a:t>100%</a:t>
                </a:r>
                <a:endParaRPr lang="en-US" sz="2400">
                  <a:solidFill>
                    <a:schemeClr val="bg1"/>
                  </a:solidFill>
                  <a:latin typeface="+mj-lt"/>
                </a:endParaRPr>
              </a:p>
            </p:txBody>
          </p:sp>
          <p:cxnSp>
            <p:nvCxnSpPr>
              <p:cNvPr id="38" name="Elbow Connector 29">
                <a:extLst>
                  <a:ext uri="{FF2B5EF4-FFF2-40B4-BE49-F238E27FC236}">
                    <a16:creationId xmlns:a16="http://schemas.microsoft.com/office/drawing/2014/main" id="{AA474565-A426-4061-88E8-AF2259292DCF}"/>
                  </a:ext>
                </a:extLst>
              </p:cNvPr>
              <p:cNvCxnSpPr>
                <a:stCxn id="27" idx="2"/>
                <a:endCxn id="35" idx="0"/>
              </p:cNvCxnSpPr>
              <p:nvPr/>
            </p:nvCxnSpPr>
            <p:spPr>
              <a:xfrm rot="16200000" flipH="1">
                <a:off x="4648200" y="4357687"/>
                <a:ext cx="500062" cy="785813"/>
              </a:xfrm>
              <a:prstGeom prst="bentConnector3">
                <a:avLst>
                  <a:gd name="adj1" fmla="val 50000"/>
                </a:avLst>
              </a:prstGeom>
              <a:ln>
                <a:solidFill>
                  <a:schemeClr val="bg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51" name="Elbow Connector 31">
                <a:extLst>
                  <a:ext uri="{FF2B5EF4-FFF2-40B4-BE49-F238E27FC236}">
                    <a16:creationId xmlns:a16="http://schemas.microsoft.com/office/drawing/2014/main" id="{A142AB2A-1FC5-443E-BA65-65CFF6263894}"/>
                  </a:ext>
                </a:extLst>
              </p:cNvPr>
              <p:cNvCxnSpPr>
                <a:stCxn id="27" idx="2"/>
                <a:endCxn id="30" idx="0"/>
              </p:cNvCxnSpPr>
              <p:nvPr/>
            </p:nvCxnSpPr>
            <p:spPr>
              <a:xfrm rot="5400000">
                <a:off x="3898107" y="4393407"/>
                <a:ext cx="500062" cy="714375"/>
              </a:xfrm>
              <a:prstGeom prst="bentConnector3">
                <a:avLst>
                  <a:gd name="adj1" fmla="val 50000"/>
                </a:avLst>
              </a:prstGeom>
              <a:ln>
                <a:solidFill>
                  <a:schemeClr val="bg1"/>
                </a:solidFill>
                <a:tailEnd type="triangle"/>
              </a:ln>
              <a:effectLst/>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E4CCFA62-3396-4E97-B539-D1BCF27260E3}"/>
                  </a:ext>
                </a:extLst>
              </p:cNvPr>
              <p:cNvSpPr/>
              <p:nvPr/>
            </p:nvSpPr>
            <p:spPr>
              <a:xfrm>
                <a:off x="2786063" y="3536990"/>
                <a:ext cx="3500437" cy="2437130"/>
              </a:xfrm>
              <a:prstGeom prst="ellipse">
                <a:avLst/>
              </a:prstGeom>
              <a:noFill/>
              <a:ln w="9525" cmpd="sng">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solidFill>
                    <a:schemeClr val="bg1"/>
                  </a:solidFill>
                  <a:latin typeface="+mj-lt"/>
                </a:endParaRPr>
              </a:p>
            </p:txBody>
          </p:sp>
          <p:sp>
            <p:nvSpPr>
              <p:cNvPr id="54" name="Text Box 3">
                <a:extLst>
                  <a:ext uri="{FF2B5EF4-FFF2-40B4-BE49-F238E27FC236}">
                    <a16:creationId xmlns:a16="http://schemas.microsoft.com/office/drawing/2014/main" id="{28849B06-B990-4B21-B7AD-7637E60B453D}"/>
                  </a:ext>
                </a:extLst>
              </p:cNvPr>
              <p:cNvSpPr txBox="1">
                <a:spLocks noChangeArrowheads="1"/>
              </p:cNvSpPr>
              <p:nvPr/>
            </p:nvSpPr>
            <p:spPr bwMode="auto">
              <a:xfrm>
                <a:off x="450054" y="3438219"/>
                <a:ext cx="3181352" cy="478144"/>
              </a:xfrm>
              <a:prstGeom prst="rect">
                <a:avLst/>
              </a:prstGeom>
              <a:noFill/>
              <a:ln w="9525">
                <a:noFill/>
                <a:miter lim="800000"/>
                <a:headEnd type="none" w="sm" len="sm"/>
                <a:tailEnd type="none" w="sm" len="sm"/>
              </a:ln>
            </p:spPr>
            <p:txBody>
              <a:bodyPr wrap="square" lIns="90000" tIns="46800" rIns="90000" bIns="0">
                <a:spAutoFit/>
              </a:bodyPr>
              <a:lstStyle/>
              <a:p>
                <a:pPr algn="l" eaLnBrk="0" hangingPunct="0"/>
                <a:r>
                  <a:rPr lang="es-AR" sz="1400">
                    <a:solidFill>
                      <a:schemeClr val="bg1"/>
                    </a:solidFill>
                    <a:latin typeface="+mj-lt"/>
                  </a:rPr>
                  <a:t>A futuro se puede reducir en un 20% el capital de la continuadora</a:t>
                </a:r>
                <a:endParaRPr lang="en-US" sz="1400">
                  <a:solidFill>
                    <a:schemeClr val="bg1"/>
                  </a:solidFill>
                  <a:latin typeface="+mj-lt"/>
                </a:endParaRPr>
              </a:p>
            </p:txBody>
          </p:sp>
          <p:cxnSp>
            <p:nvCxnSpPr>
              <p:cNvPr id="55" name="Straight Arrow Connector 26">
                <a:extLst>
                  <a:ext uri="{FF2B5EF4-FFF2-40B4-BE49-F238E27FC236}">
                    <a16:creationId xmlns:a16="http://schemas.microsoft.com/office/drawing/2014/main" id="{BD8139D3-6796-4538-8429-749A14685080}"/>
                  </a:ext>
                </a:extLst>
              </p:cNvPr>
              <p:cNvCxnSpPr>
                <a:cxnSpLocks noChangeShapeType="1"/>
              </p:cNvCxnSpPr>
              <p:nvPr/>
            </p:nvCxnSpPr>
            <p:spPr bwMode="auto">
              <a:xfrm rot="5400000" flipH="1" flipV="1">
                <a:off x="3679032" y="3178969"/>
                <a:ext cx="785812" cy="0"/>
              </a:xfrm>
              <a:prstGeom prst="straightConnector1">
                <a:avLst/>
              </a:prstGeom>
              <a:noFill/>
              <a:ln w="9525">
                <a:solidFill>
                  <a:schemeClr val="tx2"/>
                </a:solidFill>
                <a:round/>
                <a:headEnd/>
                <a:tailEnd type="triangle" w="med" len="med"/>
              </a:ln>
            </p:spPr>
          </p:cxnSp>
          <p:sp>
            <p:nvSpPr>
              <p:cNvPr id="56" name="Text Box 3">
                <a:extLst>
                  <a:ext uri="{FF2B5EF4-FFF2-40B4-BE49-F238E27FC236}">
                    <a16:creationId xmlns:a16="http://schemas.microsoft.com/office/drawing/2014/main" id="{E8E2185D-BD9A-4E52-8AD9-D641018AB2D0}"/>
                  </a:ext>
                </a:extLst>
              </p:cNvPr>
              <p:cNvSpPr txBox="1">
                <a:spLocks noChangeArrowheads="1"/>
              </p:cNvSpPr>
              <p:nvPr/>
            </p:nvSpPr>
            <p:spPr bwMode="auto">
              <a:xfrm>
                <a:off x="2403475" y="2840038"/>
                <a:ext cx="1857375" cy="231775"/>
              </a:xfrm>
              <a:prstGeom prst="rect">
                <a:avLst/>
              </a:prstGeom>
              <a:noFill/>
              <a:ln w="9525">
                <a:noFill/>
                <a:miter lim="800000"/>
                <a:headEnd type="none" w="sm" len="sm"/>
                <a:tailEnd type="none" w="sm" len="sm"/>
              </a:ln>
              <a:effectLst/>
            </p:spPr>
            <p:txBody>
              <a:bodyPr lIns="90000" tIns="46800" rIns="90000" bIns="0">
                <a:spAutoFit/>
              </a:bodyPr>
              <a:lstStyle/>
              <a:p>
                <a:pPr eaLnBrk="0" hangingPunct="0">
                  <a:defRPr/>
                </a:pPr>
                <a:r>
                  <a:rPr lang="es-AR" sz="1200">
                    <a:solidFill>
                      <a:schemeClr val="bg1"/>
                    </a:solidFill>
                    <a:latin typeface="+mj-lt"/>
                  </a:rPr>
                  <a:t>Reducción de capital</a:t>
                </a:r>
                <a:endParaRPr lang="en-US" sz="1200">
                  <a:solidFill>
                    <a:schemeClr val="bg1"/>
                  </a:solidFill>
                  <a:latin typeface="+mj-lt"/>
                </a:endParaRPr>
              </a:p>
            </p:txBody>
          </p:sp>
        </p:grpSp>
        <p:sp>
          <p:nvSpPr>
            <p:cNvPr id="57" name="Line 4">
              <a:extLst>
                <a:ext uri="{FF2B5EF4-FFF2-40B4-BE49-F238E27FC236}">
                  <a16:creationId xmlns:a16="http://schemas.microsoft.com/office/drawing/2014/main" id="{4AF9C563-ED35-4D74-9FA8-2DBE3C1C83B9}"/>
                </a:ext>
              </a:extLst>
            </p:cNvPr>
            <p:cNvSpPr>
              <a:spLocks noChangeShapeType="1"/>
            </p:cNvSpPr>
            <p:nvPr/>
          </p:nvSpPr>
          <p:spPr bwMode="auto">
            <a:xfrm>
              <a:off x="457201" y="3362960"/>
              <a:ext cx="8229599" cy="0"/>
            </a:xfrm>
            <a:prstGeom prst="line">
              <a:avLst/>
            </a:prstGeom>
            <a:noFill/>
            <a:ln w="9525">
              <a:solidFill>
                <a:schemeClr val="tx2"/>
              </a:solidFill>
              <a:prstDash val="dashDot"/>
              <a:round/>
              <a:headEnd/>
              <a:tailEnd/>
            </a:ln>
          </p:spPr>
          <p:txBody>
            <a:bodyPr wrap="none" anchor="ctr"/>
            <a:lstStyle/>
            <a:p>
              <a:endParaRPr lang="en-US">
                <a:latin typeface="+mj-lt"/>
              </a:endParaRPr>
            </a:p>
          </p:txBody>
        </p:sp>
      </p:grpSp>
    </p:spTree>
    <p:extLst>
      <p:ext uri="{BB962C8B-B14F-4D97-AF65-F5344CB8AC3E}">
        <p14:creationId xmlns:p14="http://schemas.microsoft.com/office/powerpoint/2010/main" val="272111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16</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 -</a:t>
            </a:r>
            <a:r>
              <a:rPr kumimoji="0" lang="es-AR"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t>
            </a:r>
            <a:r>
              <a:rPr kumimoji="0" lang="es-AR" b="0" i="0"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Reducción de capital</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ts val="600"/>
              </a:spcBef>
              <a:spcAft>
                <a:spcPts val="60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Dictamen (DAT) 34/09 (30/06/09):</a:t>
            </a:r>
          </a:p>
          <a:p>
            <a:pPr lvl="1" algn="just">
              <a:buClr>
                <a:srgbClr val="FFE600"/>
              </a:buClr>
              <a:buFontTx/>
              <a:buChar char="-"/>
              <a:defRPr/>
            </a:pP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“…esta asesoría estima que en la fusión planteada, de acuerdo a la disposiciones del octavo párrafo del Artículo 77 de la Ley del Impuesto a las Ganancias… y del inciso a) del Artículo 105 de su Decreto Reglamentario, </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debería conservarse en la continuadora</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bajo la titularidad de las mismas personas físicas o jurídicas, durante el término de dos años desde la fecha de fusión, </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el 80% del monto de los capitales nominales juntamente con sus patrimonios netos asociados</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a:t>
            </a:r>
            <a:r>
              <a:rPr lang="es-AR" sz="1800" i="1" dirty="0">
                <a:effectLst/>
                <a:latin typeface="Arial" panose="020B0604020202020204" pitchFamily="34" charset="0"/>
                <a:ea typeface="Calibri" panose="020F0502020204030204" pitchFamily="34" charset="0"/>
                <a:cs typeface="Times New Roman" panose="02020603050405020304" pitchFamily="18" charset="0"/>
              </a:rPr>
              <a:t> </a:t>
            </a:r>
            <a:r>
              <a:rPr lang="es-AR" sz="1600" i="1" dirty="0">
                <a:solidFill>
                  <a:schemeClr val="accent1"/>
                </a:solidFill>
              </a:rPr>
              <a:t>Esto teniendo en cuenta que </a:t>
            </a:r>
            <a:r>
              <a:rPr lang="es-AR" sz="1600" i="1" dirty="0"/>
              <a:t>cada peso de capital nominal representa una porción proporcional de la totalidad del patrimonio neto.</a:t>
            </a:r>
            <a:endParaRPr kumimoji="0" lang="es-AR" sz="1600" b="0" i="1" u="none" strike="noStrike" kern="1200" cap="none" spc="0" normalizeH="0" baseline="0" noProof="0" dirty="0">
              <a:ln>
                <a:noFill/>
              </a:ln>
              <a:effectLst/>
              <a:uLnTx/>
              <a:uFillTx/>
              <a:latin typeface="EYInterstate Light" panose="02000506000000020004" pitchFamily="2" charset="0"/>
              <a:ea typeface="+mn-ea"/>
              <a:cs typeface="+mn-cs"/>
            </a:endParaRPr>
          </a:p>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endParaRPr kumimoji="0" lang="es-AR" sz="1600" b="0" i="1" u="none" strike="noStrike" kern="1200" cap="none" spc="0" normalizeH="0" baseline="0" noProof="0" dirty="0">
              <a:ln>
                <a:noFill/>
              </a:ln>
              <a:effectLst/>
              <a:uLnTx/>
              <a:uFillTx/>
              <a:latin typeface="EYInterstate Light" panose="02000506000000020004" pitchFamily="2" charset="0"/>
              <a:ea typeface="+mn-ea"/>
              <a:cs typeface="+mn-cs"/>
            </a:endParaRPr>
          </a:p>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Esto implica que no se perderán los beneficios impositivos en tanto no se produzca </a:t>
            </a:r>
            <a:r>
              <a:rPr kumimoji="0" lang="es-AR" sz="1600" b="0" i="1" u="none" strike="noStrike" kern="1200" cap="none" spc="0" normalizeH="0" baseline="0" noProof="0" dirty="0">
                <a:ln>
                  <a:noFill/>
                </a:ln>
                <a:solidFill>
                  <a:schemeClr val="accent1"/>
                </a:solidFill>
                <a:effectLst/>
                <a:uLnTx/>
                <a:uFillTx/>
                <a:latin typeface="EYInterstate Light" panose="02000506000000020004" pitchFamily="2" charset="0"/>
                <a:ea typeface="+mn-ea"/>
                <a:cs typeface="+mn-cs"/>
              </a:rPr>
              <a:t>en la firma sucesora y por el citado plazo de dos años</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 una reducción superior al 20% de los montos correspondientes a los capitales nominales y patrimonios netos relacionados</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de las sociedades antecesoras”</a:t>
            </a:r>
          </a:p>
          <a:p>
            <a:pPr marL="0" indent="0">
              <a:buNone/>
            </a:pPr>
            <a:endParaRPr lang="es-AR" sz="1800" dirty="0"/>
          </a:p>
          <a:p>
            <a:pPr marL="267320" lvl="1" indent="0">
              <a:buClr>
                <a:srgbClr val="FFE600"/>
              </a:buClr>
              <a:buNone/>
              <a:defRPr/>
            </a:pPr>
            <a:endParaRPr lang="es-AR" sz="1600" i="1" dirty="0">
              <a:solidFill>
                <a:prstClr val="white"/>
              </a:solidFill>
            </a:endParaRPr>
          </a:p>
          <a:p>
            <a:pPr lvl="1">
              <a:buFontTx/>
              <a:buChar char="-"/>
            </a:pPr>
            <a:endParaRPr lang="es-AR" sz="1600" dirty="0"/>
          </a:p>
          <a:p>
            <a:pPr lvl="1">
              <a:buFontTx/>
              <a:buChar char="-"/>
            </a:pPr>
            <a:endParaRPr lang="es-AR" sz="1600" dirty="0"/>
          </a:p>
          <a:p>
            <a:pPr lvl="1">
              <a:buFontTx/>
              <a:buChar char="-"/>
            </a:pPr>
            <a:endParaRPr lang="es-AR" sz="1600" dirty="0"/>
          </a:p>
          <a:p>
            <a:pPr lvl="1">
              <a:buFontTx/>
              <a:buChar char="-"/>
            </a:pPr>
            <a:endParaRPr lang="es-AR" sz="1600" dirty="0"/>
          </a:p>
        </p:txBody>
      </p:sp>
    </p:spTree>
    <p:extLst>
      <p:ext uri="{BB962C8B-B14F-4D97-AF65-F5344CB8AC3E}">
        <p14:creationId xmlns:p14="http://schemas.microsoft.com/office/powerpoint/2010/main" val="4286318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 </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17</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1271485"/>
            <a:ext cx="8229600" cy="5720080"/>
          </a:xfrm>
        </p:spPr>
        <p:txBody>
          <a:bodyPr/>
          <a:lstStyle/>
          <a:p>
            <a:pPr marL="0" marR="0" lvl="0" indent="0"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 - Jurisprudencia Administrativa - Dictámenes Adicionales</a:t>
            </a:r>
          </a:p>
          <a:p>
            <a:pPr marL="0" marR="0" lvl="0" indent="0"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lang="es-AR" sz="1800" dirty="0">
              <a:solidFill>
                <a:prstClr val="white"/>
              </a:solidFill>
            </a:endParaRPr>
          </a:p>
          <a:p>
            <a:pPr marL="0" marR="0" lvl="0" indent="0" algn="just"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lang="es-AR" sz="1600" dirty="0"/>
          </a:p>
        </p:txBody>
      </p:sp>
      <p:grpSp>
        <p:nvGrpSpPr>
          <p:cNvPr id="7" name="Group 6">
            <a:extLst>
              <a:ext uri="{FF2B5EF4-FFF2-40B4-BE49-F238E27FC236}">
                <a16:creationId xmlns:a16="http://schemas.microsoft.com/office/drawing/2014/main" id="{8D0F4728-2EB0-42D6-A922-331DA3FCD73B}"/>
              </a:ext>
            </a:extLst>
          </p:cNvPr>
          <p:cNvGrpSpPr/>
          <p:nvPr/>
        </p:nvGrpSpPr>
        <p:grpSpPr>
          <a:xfrm>
            <a:off x="410969" y="2154881"/>
            <a:ext cx="7550093" cy="3070137"/>
            <a:chOff x="459321" y="3217126"/>
            <a:chExt cx="2495751" cy="1600446"/>
          </a:xfrm>
        </p:grpSpPr>
        <p:grpSp>
          <p:nvGrpSpPr>
            <p:cNvPr id="8" name="Group 7">
              <a:extLst>
                <a:ext uri="{FF2B5EF4-FFF2-40B4-BE49-F238E27FC236}">
                  <a16:creationId xmlns:a16="http://schemas.microsoft.com/office/drawing/2014/main" id="{7A0C69FE-092F-443B-B457-6CBB0EE7488F}"/>
                </a:ext>
              </a:extLst>
            </p:cNvPr>
            <p:cNvGrpSpPr>
              <a:grpSpLocks noChangeAspect="1"/>
            </p:cNvGrpSpPr>
            <p:nvPr/>
          </p:nvGrpSpPr>
          <p:grpSpPr>
            <a:xfrm>
              <a:off x="461418" y="3217126"/>
              <a:ext cx="2493654" cy="1600446"/>
              <a:chOff x="1100704" y="980650"/>
              <a:chExt cx="3578136" cy="2830600"/>
            </a:xfrm>
          </p:grpSpPr>
          <p:sp>
            <p:nvSpPr>
              <p:cNvPr id="10" name="Google Shape;277;p39">
                <a:extLst>
                  <a:ext uri="{FF2B5EF4-FFF2-40B4-BE49-F238E27FC236}">
                    <a16:creationId xmlns:a16="http://schemas.microsoft.com/office/drawing/2014/main" id="{95DCFB7A-4F98-481E-90B6-6E6DEC589784}"/>
                  </a:ext>
                </a:extLst>
              </p:cNvPr>
              <p:cNvSpPr/>
              <p:nvPr/>
            </p:nvSpPr>
            <p:spPr>
              <a:xfrm>
                <a:off x="1100704" y="980662"/>
                <a:ext cx="3578136" cy="2655841"/>
              </a:xfrm>
              <a:custGeom>
                <a:avLst/>
                <a:gdLst/>
                <a:ahLst/>
                <a:cxnLst/>
                <a:rect l="l" t="t" r="r" b="b"/>
                <a:pathLst>
                  <a:path w="26385" h="25107" extrusionOk="0">
                    <a:moveTo>
                      <a:pt x="24196" y="0"/>
                    </a:moveTo>
                    <a:lnTo>
                      <a:pt x="1" y="23435"/>
                    </a:lnTo>
                    <a:lnTo>
                      <a:pt x="26384" y="25107"/>
                    </a:lnTo>
                    <a:lnTo>
                      <a:pt x="24196" y="0"/>
                    </a:lnTo>
                    <a:close/>
                  </a:path>
                </a:pathLst>
              </a:custGeom>
              <a:solidFill>
                <a:srgbClr val="000000">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11" name="Google Shape;278;p39">
                <a:extLst>
                  <a:ext uri="{FF2B5EF4-FFF2-40B4-BE49-F238E27FC236}">
                    <a16:creationId xmlns:a16="http://schemas.microsoft.com/office/drawing/2014/main" id="{DCC54A54-747F-4FC5-9EA6-27448F4AD7BA}"/>
                  </a:ext>
                </a:extLst>
              </p:cNvPr>
              <p:cNvSpPr/>
              <p:nvPr/>
            </p:nvSpPr>
            <p:spPr>
              <a:xfrm>
                <a:off x="1100704" y="980664"/>
                <a:ext cx="3281280" cy="2830586"/>
              </a:xfrm>
              <a:custGeom>
                <a:avLst/>
                <a:gdLst/>
                <a:ahLst/>
                <a:cxnLst/>
                <a:rect l="l" t="t" r="r" b="b"/>
                <a:pathLst>
                  <a:path w="24196" h="23466" extrusionOk="0">
                    <a:moveTo>
                      <a:pt x="1" y="0"/>
                    </a:moveTo>
                    <a:lnTo>
                      <a:pt x="1" y="23466"/>
                    </a:lnTo>
                    <a:lnTo>
                      <a:pt x="24196" y="23466"/>
                    </a:lnTo>
                    <a:lnTo>
                      <a:pt x="24196" y="0"/>
                    </a:lnTo>
                    <a:close/>
                  </a:path>
                </a:pathLst>
              </a:custGeom>
              <a:solidFill>
                <a:srgbClr val="FFE3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12" name="Google Shape;279;p39">
                <a:extLst>
                  <a:ext uri="{FF2B5EF4-FFF2-40B4-BE49-F238E27FC236}">
                    <a16:creationId xmlns:a16="http://schemas.microsoft.com/office/drawing/2014/main" id="{9AC58757-36CD-4430-8296-31523A826FA8}"/>
                  </a:ext>
                </a:extLst>
              </p:cNvPr>
              <p:cNvSpPr/>
              <p:nvPr/>
            </p:nvSpPr>
            <p:spPr>
              <a:xfrm>
                <a:off x="1107791" y="980650"/>
                <a:ext cx="3271181" cy="433333"/>
              </a:xfrm>
              <a:custGeom>
                <a:avLst/>
                <a:gdLst/>
                <a:ahLst/>
                <a:cxnLst/>
                <a:rect l="l" t="t" r="r" b="b"/>
                <a:pathLst>
                  <a:path w="24196" h="23466" extrusionOk="0">
                    <a:moveTo>
                      <a:pt x="1" y="0"/>
                    </a:moveTo>
                    <a:lnTo>
                      <a:pt x="1" y="23466"/>
                    </a:lnTo>
                    <a:lnTo>
                      <a:pt x="24196" y="23466"/>
                    </a:lnTo>
                    <a:lnTo>
                      <a:pt x="24196" y="0"/>
                    </a:lnTo>
                    <a:close/>
                  </a:path>
                </a:pathLst>
              </a:custGeom>
              <a:solidFill>
                <a:srgbClr val="F3C4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grpSp>
        <p:sp>
          <p:nvSpPr>
            <p:cNvPr id="9" name="TextBox 8">
              <a:extLst>
                <a:ext uri="{FF2B5EF4-FFF2-40B4-BE49-F238E27FC236}">
                  <a16:creationId xmlns:a16="http://schemas.microsoft.com/office/drawing/2014/main" id="{C4112A2C-B0C2-471E-BF3F-E0D8EEB16E6A}"/>
                </a:ext>
              </a:extLst>
            </p:cNvPr>
            <p:cNvSpPr txBox="1"/>
            <p:nvPr/>
          </p:nvSpPr>
          <p:spPr>
            <a:xfrm>
              <a:off x="459321" y="3960569"/>
              <a:ext cx="2286769" cy="307777"/>
            </a:xfrm>
            <a:prstGeom prst="rect">
              <a:avLst/>
            </a:prstGeom>
            <a:noFill/>
          </p:spPr>
          <p:txBody>
            <a:bodyPr wrap="square">
              <a:spAutoFit/>
            </a:bodyPr>
            <a:lstStyle/>
            <a:p>
              <a:pPr marL="0" marR="0" lvl="1" defTabSz="685434" rtl="0" eaLnBrk="1" fontAlgn="auto" latinLnBrk="0" hangingPunct="1">
                <a:lnSpc>
                  <a:spcPct val="100000"/>
                </a:lnSpc>
                <a:spcBef>
                  <a:spcPct val="20000"/>
                </a:spcBef>
                <a:spcAft>
                  <a:spcPts val="0"/>
                </a:spcAft>
                <a:buClr>
                  <a:srgbClr val="FFE600"/>
                </a:buClr>
                <a:buSzPct val="110000"/>
                <a:tabLst/>
                <a:defRPr/>
              </a:pPr>
              <a:endParaRPr kumimoji="0" lang="es-AR" sz="1400" b="0" i="1" u="none" strike="noStrike" kern="1200" cap="none" spc="0" normalizeH="0" baseline="0" noProof="0" dirty="0">
                <a:ln>
                  <a:noFill/>
                </a:ln>
                <a:effectLst/>
                <a:uLnTx/>
                <a:uFillTx/>
                <a:latin typeface="EYInterstate Light" panose="02000506000000020004" pitchFamily="2" charset="0"/>
                <a:ea typeface="+mn-ea"/>
                <a:cs typeface="+mn-cs"/>
              </a:endParaRPr>
            </a:p>
          </p:txBody>
        </p:sp>
      </p:grpSp>
      <p:sp>
        <p:nvSpPr>
          <p:cNvPr id="19" name="Freeform 6">
            <a:extLst>
              <a:ext uri="{FF2B5EF4-FFF2-40B4-BE49-F238E27FC236}">
                <a16:creationId xmlns:a16="http://schemas.microsoft.com/office/drawing/2014/main" id="{3DE65D95-E53A-426B-8B29-D8322E0892C3}"/>
              </a:ext>
            </a:extLst>
          </p:cNvPr>
          <p:cNvSpPr>
            <a:spLocks/>
          </p:cNvSpPr>
          <p:nvPr/>
        </p:nvSpPr>
        <p:spPr bwMode="gray">
          <a:xfrm rot="458977">
            <a:off x="6306119" y="5638663"/>
            <a:ext cx="2150766" cy="1063003"/>
          </a:xfrm>
          <a:custGeom>
            <a:avLst/>
            <a:gdLst/>
            <a:ahLst/>
            <a:cxnLst>
              <a:cxn ang="0">
                <a:pos x="322" y="9"/>
              </a:cxn>
              <a:cxn ang="0">
                <a:pos x="322" y="265"/>
              </a:cxn>
              <a:cxn ang="0">
                <a:pos x="126" y="265"/>
              </a:cxn>
              <a:cxn ang="0">
                <a:pos x="42" y="251"/>
              </a:cxn>
              <a:cxn ang="0">
                <a:pos x="16" y="245"/>
              </a:cxn>
              <a:cxn ang="0">
                <a:pos x="16" y="241"/>
              </a:cxn>
              <a:cxn ang="0">
                <a:pos x="11" y="187"/>
              </a:cxn>
              <a:cxn ang="0">
                <a:pos x="9" y="0"/>
              </a:cxn>
              <a:cxn ang="0">
                <a:pos x="322" y="9"/>
              </a:cxn>
            </a:cxnLst>
            <a:rect l="0" t="0" r="r" b="b"/>
            <a:pathLst>
              <a:path w="322" h="265">
                <a:moveTo>
                  <a:pt x="322" y="9"/>
                </a:moveTo>
                <a:cubicBezTo>
                  <a:pt x="322" y="265"/>
                  <a:pt x="322" y="265"/>
                  <a:pt x="322" y="265"/>
                </a:cubicBezTo>
                <a:cubicBezTo>
                  <a:pt x="322" y="265"/>
                  <a:pt x="154" y="265"/>
                  <a:pt x="126" y="265"/>
                </a:cubicBezTo>
                <a:cubicBezTo>
                  <a:pt x="99" y="265"/>
                  <a:pt x="63" y="255"/>
                  <a:pt x="42" y="251"/>
                </a:cubicBezTo>
                <a:cubicBezTo>
                  <a:pt x="21" y="247"/>
                  <a:pt x="16" y="245"/>
                  <a:pt x="16" y="245"/>
                </a:cubicBezTo>
                <a:cubicBezTo>
                  <a:pt x="16" y="245"/>
                  <a:pt x="17" y="243"/>
                  <a:pt x="16" y="241"/>
                </a:cubicBezTo>
                <a:cubicBezTo>
                  <a:pt x="15" y="238"/>
                  <a:pt x="22" y="237"/>
                  <a:pt x="11" y="187"/>
                </a:cubicBezTo>
                <a:cubicBezTo>
                  <a:pt x="0" y="138"/>
                  <a:pt x="8" y="55"/>
                  <a:pt x="9" y="0"/>
                </a:cubicBezTo>
                <a:lnTo>
                  <a:pt x="322" y="9"/>
                </a:lnTo>
                <a:close/>
              </a:path>
            </a:pathLst>
          </a:custGeom>
          <a:solidFill>
            <a:srgbClr val="FFE600">
              <a:lumMod val="40000"/>
              <a:lumOff val="60000"/>
            </a:srgbClr>
          </a:solidFill>
          <a:ln w="12700">
            <a:noFill/>
            <a:round/>
            <a:headEnd/>
            <a:tailEnd/>
          </a:ln>
          <a:effectLst/>
        </p:spPr>
        <p:txBody>
          <a:bodyPr vert="horz" wrap="square" lIns="91440" tIns="45720" rIns="91440" bIns="45720" numCol="1"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es-AR" sz="1400" i="1" dirty="0">
                <a:latin typeface="EYInterstate Light" panose="02000506000000020004" pitchFamily="2" charset="0"/>
              </a:rPr>
              <a:t>Dictámenes 84/2001 y 43/2008 en el mismo sentido </a:t>
            </a:r>
          </a:p>
        </p:txBody>
      </p:sp>
      <p:sp>
        <p:nvSpPr>
          <p:cNvPr id="20" name="Freeform 8">
            <a:extLst>
              <a:ext uri="{FF2B5EF4-FFF2-40B4-BE49-F238E27FC236}">
                <a16:creationId xmlns:a16="http://schemas.microsoft.com/office/drawing/2014/main" id="{4D66A8B5-F5F6-4F15-9579-913649FB6F79}"/>
              </a:ext>
            </a:extLst>
          </p:cNvPr>
          <p:cNvSpPr>
            <a:spLocks/>
          </p:cNvSpPr>
          <p:nvPr/>
        </p:nvSpPr>
        <p:spPr bwMode="gray">
          <a:xfrm rot="597270">
            <a:off x="7115933" y="5438498"/>
            <a:ext cx="866745" cy="373338"/>
          </a:xfrm>
          <a:custGeom>
            <a:avLst/>
            <a:gdLst>
              <a:gd name="T0" fmla="*/ 0 w 3877"/>
              <a:gd name="T1" fmla="*/ 0 h 1885"/>
              <a:gd name="T2" fmla="*/ 3877 w 3877"/>
              <a:gd name="T3" fmla="*/ 0 h 1885"/>
              <a:gd name="T4" fmla="*/ 3843 w 3877"/>
              <a:gd name="T5" fmla="*/ 1885 h 1885"/>
              <a:gd name="T6" fmla="*/ 33 w 3877"/>
              <a:gd name="T7" fmla="*/ 1885 h 1885"/>
              <a:gd name="T8" fmla="*/ 0 w 3877"/>
              <a:gd name="T9" fmla="*/ 0 h 1885"/>
            </a:gdLst>
            <a:ahLst/>
            <a:cxnLst>
              <a:cxn ang="0">
                <a:pos x="T0" y="T1"/>
              </a:cxn>
              <a:cxn ang="0">
                <a:pos x="T2" y="T3"/>
              </a:cxn>
              <a:cxn ang="0">
                <a:pos x="T4" y="T5"/>
              </a:cxn>
              <a:cxn ang="0">
                <a:pos x="T6" y="T7"/>
              </a:cxn>
              <a:cxn ang="0">
                <a:pos x="T8" y="T9"/>
              </a:cxn>
            </a:cxnLst>
            <a:rect l="0" t="0" r="r" b="b"/>
            <a:pathLst>
              <a:path w="3877" h="1885">
                <a:moveTo>
                  <a:pt x="0" y="0"/>
                </a:moveTo>
                <a:lnTo>
                  <a:pt x="3877" y="0"/>
                </a:lnTo>
                <a:lnTo>
                  <a:pt x="3843" y="1885"/>
                </a:lnTo>
                <a:lnTo>
                  <a:pt x="33" y="1885"/>
                </a:lnTo>
                <a:lnTo>
                  <a:pt x="0" y="0"/>
                </a:lnTo>
                <a:close/>
              </a:path>
            </a:pathLst>
          </a:custGeom>
          <a:solidFill>
            <a:srgbClr val="808080"/>
          </a:solidFill>
          <a:ln w="3175">
            <a:solidFill>
              <a:srgbClr val="000000"/>
            </a:solid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21" name="Freeform 10">
            <a:extLst>
              <a:ext uri="{FF2B5EF4-FFF2-40B4-BE49-F238E27FC236}">
                <a16:creationId xmlns:a16="http://schemas.microsoft.com/office/drawing/2014/main" id="{C0515C1B-D2DF-42BD-BBAF-B981446DCBB7}"/>
              </a:ext>
            </a:extLst>
          </p:cNvPr>
          <p:cNvSpPr>
            <a:spLocks/>
          </p:cNvSpPr>
          <p:nvPr/>
        </p:nvSpPr>
        <p:spPr bwMode="gray">
          <a:xfrm rot="835559">
            <a:off x="7401820" y="5168705"/>
            <a:ext cx="392616" cy="654316"/>
          </a:xfrm>
          <a:custGeom>
            <a:avLst/>
            <a:gdLst>
              <a:gd name="T0" fmla="*/ 754 w 780"/>
              <a:gd name="T1" fmla="*/ 1728 h 1730"/>
              <a:gd name="T2" fmla="*/ 730 w 780"/>
              <a:gd name="T3" fmla="*/ 1709 h 1730"/>
              <a:gd name="T4" fmla="*/ 604 w 780"/>
              <a:gd name="T5" fmla="*/ 1215 h 1730"/>
              <a:gd name="T6" fmla="*/ 464 w 780"/>
              <a:gd name="T7" fmla="*/ 553 h 1730"/>
              <a:gd name="T8" fmla="*/ 619 w 780"/>
              <a:gd name="T9" fmla="*/ 267 h 1730"/>
              <a:gd name="T10" fmla="*/ 667 w 780"/>
              <a:gd name="T11" fmla="*/ 220 h 1730"/>
              <a:gd name="T12" fmla="*/ 590 w 780"/>
              <a:gd name="T13" fmla="*/ 107 h 1730"/>
              <a:gd name="T14" fmla="*/ 390 w 780"/>
              <a:gd name="T15" fmla="*/ 48 h 1730"/>
              <a:gd name="T16" fmla="*/ 190 w 780"/>
              <a:gd name="T17" fmla="*/ 107 h 1730"/>
              <a:gd name="T18" fmla="*/ 113 w 780"/>
              <a:gd name="T19" fmla="*/ 220 h 1730"/>
              <a:gd name="T20" fmla="*/ 161 w 780"/>
              <a:gd name="T21" fmla="*/ 267 h 1730"/>
              <a:gd name="T22" fmla="*/ 316 w 780"/>
              <a:gd name="T23" fmla="*/ 553 h 1730"/>
              <a:gd name="T24" fmla="*/ 175 w 780"/>
              <a:gd name="T25" fmla="*/ 1215 h 1730"/>
              <a:gd name="T26" fmla="*/ 49 w 780"/>
              <a:gd name="T27" fmla="*/ 1709 h 1730"/>
              <a:gd name="T28" fmla="*/ 21 w 780"/>
              <a:gd name="T29" fmla="*/ 1727 h 1730"/>
              <a:gd name="T30" fmla="*/ 3 w 780"/>
              <a:gd name="T31" fmla="*/ 1698 h 1730"/>
              <a:gd name="T32" fmla="*/ 129 w 780"/>
              <a:gd name="T33" fmla="*/ 1203 h 1730"/>
              <a:gd name="T34" fmla="*/ 268 w 780"/>
              <a:gd name="T35" fmla="*/ 550 h 1730"/>
              <a:gd name="T36" fmla="*/ 136 w 780"/>
              <a:gd name="T37" fmla="*/ 308 h 1730"/>
              <a:gd name="T38" fmla="*/ 66 w 780"/>
              <a:gd name="T39" fmla="*/ 211 h 1730"/>
              <a:gd name="T40" fmla="*/ 390 w 780"/>
              <a:gd name="T41" fmla="*/ 0 h 1730"/>
              <a:gd name="T42" fmla="*/ 714 w 780"/>
              <a:gd name="T43" fmla="*/ 211 h 1730"/>
              <a:gd name="T44" fmla="*/ 644 w 780"/>
              <a:gd name="T45" fmla="*/ 308 h 1730"/>
              <a:gd name="T46" fmla="*/ 512 w 780"/>
              <a:gd name="T47" fmla="*/ 550 h 1730"/>
              <a:gd name="T48" fmla="*/ 651 w 780"/>
              <a:gd name="T49" fmla="*/ 1203 h 1730"/>
              <a:gd name="T50" fmla="*/ 777 w 780"/>
              <a:gd name="T51" fmla="*/ 1698 h 1730"/>
              <a:gd name="T52" fmla="*/ 759 w 780"/>
              <a:gd name="T53" fmla="*/ 1727 h 1730"/>
              <a:gd name="T54" fmla="*/ 754 w 780"/>
              <a:gd name="T55" fmla="*/ 1728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0" h="1730">
                <a:moveTo>
                  <a:pt x="754" y="1728"/>
                </a:moveTo>
                <a:cubicBezTo>
                  <a:pt x="743" y="1728"/>
                  <a:pt x="733" y="1720"/>
                  <a:pt x="730" y="1709"/>
                </a:cubicBezTo>
                <a:cubicBezTo>
                  <a:pt x="687" y="1526"/>
                  <a:pt x="643" y="1361"/>
                  <a:pt x="604" y="1215"/>
                </a:cubicBezTo>
                <a:cubicBezTo>
                  <a:pt x="532" y="945"/>
                  <a:pt x="475" y="731"/>
                  <a:pt x="464" y="553"/>
                </a:cubicBezTo>
                <a:cubicBezTo>
                  <a:pt x="453" y="367"/>
                  <a:pt x="553" y="307"/>
                  <a:pt x="619" y="267"/>
                </a:cubicBezTo>
                <a:cubicBezTo>
                  <a:pt x="658" y="243"/>
                  <a:pt x="669" y="233"/>
                  <a:pt x="667" y="220"/>
                </a:cubicBezTo>
                <a:cubicBezTo>
                  <a:pt x="659" y="179"/>
                  <a:pt x="631" y="138"/>
                  <a:pt x="590" y="107"/>
                </a:cubicBezTo>
                <a:cubicBezTo>
                  <a:pt x="539" y="69"/>
                  <a:pt x="469" y="48"/>
                  <a:pt x="390" y="48"/>
                </a:cubicBezTo>
                <a:cubicBezTo>
                  <a:pt x="310" y="48"/>
                  <a:pt x="241" y="69"/>
                  <a:pt x="190" y="107"/>
                </a:cubicBezTo>
                <a:cubicBezTo>
                  <a:pt x="149" y="138"/>
                  <a:pt x="121" y="179"/>
                  <a:pt x="113" y="220"/>
                </a:cubicBezTo>
                <a:cubicBezTo>
                  <a:pt x="111" y="233"/>
                  <a:pt x="122" y="243"/>
                  <a:pt x="161" y="267"/>
                </a:cubicBezTo>
                <a:cubicBezTo>
                  <a:pt x="227" y="307"/>
                  <a:pt x="327" y="367"/>
                  <a:pt x="316" y="553"/>
                </a:cubicBezTo>
                <a:cubicBezTo>
                  <a:pt x="305" y="731"/>
                  <a:pt x="248" y="945"/>
                  <a:pt x="175" y="1215"/>
                </a:cubicBezTo>
                <a:cubicBezTo>
                  <a:pt x="137" y="1361"/>
                  <a:pt x="92" y="1526"/>
                  <a:pt x="49" y="1709"/>
                </a:cubicBezTo>
                <a:cubicBezTo>
                  <a:pt x="46" y="1722"/>
                  <a:pt x="34" y="1730"/>
                  <a:pt x="21" y="1727"/>
                </a:cubicBezTo>
                <a:cubicBezTo>
                  <a:pt x="8" y="1724"/>
                  <a:pt x="0" y="1711"/>
                  <a:pt x="3" y="1698"/>
                </a:cubicBezTo>
                <a:cubicBezTo>
                  <a:pt x="46" y="1514"/>
                  <a:pt x="90" y="1349"/>
                  <a:pt x="129" y="1203"/>
                </a:cubicBezTo>
                <a:cubicBezTo>
                  <a:pt x="201" y="935"/>
                  <a:pt x="257" y="723"/>
                  <a:pt x="268" y="550"/>
                </a:cubicBezTo>
                <a:cubicBezTo>
                  <a:pt x="277" y="393"/>
                  <a:pt x="199" y="346"/>
                  <a:pt x="136" y="308"/>
                </a:cubicBezTo>
                <a:cubicBezTo>
                  <a:pt x="97" y="284"/>
                  <a:pt x="57" y="259"/>
                  <a:pt x="66" y="211"/>
                </a:cubicBezTo>
                <a:cubicBezTo>
                  <a:pt x="85" y="110"/>
                  <a:pt x="195" y="0"/>
                  <a:pt x="390" y="0"/>
                </a:cubicBezTo>
                <a:cubicBezTo>
                  <a:pt x="585" y="0"/>
                  <a:pt x="695" y="110"/>
                  <a:pt x="714" y="211"/>
                </a:cubicBezTo>
                <a:cubicBezTo>
                  <a:pt x="723" y="259"/>
                  <a:pt x="683" y="284"/>
                  <a:pt x="644" y="308"/>
                </a:cubicBezTo>
                <a:cubicBezTo>
                  <a:pt x="581" y="346"/>
                  <a:pt x="503" y="393"/>
                  <a:pt x="512" y="550"/>
                </a:cubicBezTo>
                <a:cubicBezTo>
                  <a:pt x="522" y="723"/>
                  <a:pt x="579" y="935"/>
                  <a:pt x="651" y="1203"/>
                </a:cubicBezTo>
                <a:cubicBezTo>
                  <a:pt x="690" y="1349"/>
                  <a:pt x="734" y="1514"/>
                  <a:pt x="777" y="1698"/>
                </a:cubicBezTo>
                <a:cubicBezTo>
                  <a:pt x="780" y="1711"/>
                  <a:pt x="772" y="1724"/>
                  <a:pt x="759" y="1727"/>
                </a:cubicBezTo>
                <a:cubicBezTo>
                  <a:pt x="757" y="1727"/>
                  <a:pt x="756" y="1728"/>
                  <a:pt x="754" y="1728"/>
                </a:cubicBezTo>
                <a:close/>
              </a:path>
            </a:pathLst>
          </a:custGeom>
          <a:solidFill>
            <a:srgbClr val="FF6D00"/>
          </a:solidFill>
          <a:ln>
            <a:solidFill>
              <a:srgbClr val="C0C0C0"/>
            </a:solidFill>
          </a:ln>
          <a:effectLst/>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32" name="TextBox 31">
            <a:extLst>
              <a:ext uri="{FF2B5EF4-FFF2-40B4-BE49-F238E27FC236}">
                <a16:creationId xmlns:a16="http://schemas.microsoft.com/office/drawing/2014/main" id="{703F8816-C6D9-4BB2-A443-0E5CF5247723}"/>
              </a:ext>
            </a:extLst>
          </p:cNvPr>
          <p:cNvSpPr txBox="1"/>
          <p:nvPr/>
        </p:nvSpPr>
        <p:spPr>
          <a:xfrm>
            <a:off x="-1693592" y="907367"/>
            <a:ext cx="4828854" cy="369332"/>
          </a:xfrm>
          <a:prstGeom prst="rect">
            <a:avLst/>
          </a:prstGeom>
          <a:noFill/>
        </p:spPr>
        <p:txBody>
          <a:bodyPr wrap="square">
            <a:spAutoFit/>
          </a:bodyPr>
          <a:lstStyle/>
          <a:p>
            <a:r>
              <a:rPr lang="es-AR" b="0" i="0" dirty="0">
                <a:solidFill>
                  <a:srgbClr val="000000"/>
                </a:solidFill>
                <a:effectLst/>
                <a:latin typeface="Arial" panose="020B0604020202020204" pitchFamily="34" charset="0"/>
              </a:rPr>
              <a:t>.</a:t>
            </a:r>
            <a:endParaRPr lang="es-AR" dirty="0"/>
          </a:p>
        </p:txBody>
      </p:sp>
      <p:sp>
        <p:nvSpPr>
          <p:cNvPr id="34" name="TextBox 33">
            <a:extLst>
              <a:ext uri="{FF2B5EF4-FFF2-40B4-BE49-F238E27FC236}">
                <a16:creationId xmlns:a16="http://schemas.microsoft.com/office/drawing/2014/main" id="{34D4809D-F582-40C0-B494-AD79BE3658D0}"/>
              </a:ext>
            </a:extLst>
          </p:cNvPr>
          <p:cNvSpPr txBox="1"/>
          <p:nvPr/>
        </p:nvSpPr>
        <p:spPr>
          <a:xfrm>
            <a:off x="367347" y="2678139"/>
            <a:ext cx="6967856" cy="2554545"/>
          </a:xfrm>
          <a:prstGeom prst="rect">
            <a:avLst/>
          </a:prstGeom>
          <a:noFill/>
        </p:spPr>
        <p:txBody>
          <a:bodyPr wrap="square">
            <a:spAutoFit/>
          </a:bodyPr>
          <a:lstStyle/>
          <a:p>
            <a:pPr algn="just"/>
            <a:r>
              <a:rPr lang="es-AR" sz="1600" dirty="0">
                <a:solidFill>
                  <a:srgbClr val="000000"/>
                </a:solidFill>
                <a:latin typeface="+mn-lt"/>
              </a:rPr>
              <a:t>“</a:t>
            </a:r>
            <a:r>
              <a:rPr lang="es-AR" sz="1600" i="1" dirty="0">
                <a:solidFill>
                  <a:srgbClr val="000000"/>
                </a:solidFill>
                <a:latin typeface="+mn-lt"/>
              </a:rPr>
              <a:t>L</a:t>
            </a:r>
            <a:r>
              <a:rPr kumimoji="0" lang="es-AR" sz="1600" b="0" i="1" u="none" strike="noStrike" kern="1200" cap="none" spc="0" normalizeH="0" baseline="0" noProof="0" dirty="0">
                <a:ln>
                  <a:noFill/>
                </a:ln>
                <a:solidFill>
                  <a:srgbClr val="000000"/>
                </a:solidFill>
                <a:effectLst/>
                <a:uLnTx/>
                <a:uFillTx/>
                <a:latin typeface="+mn-lt"/>
                <a:ea typeface="+mn-ea"/>
                <a:cs typeface="+mn-cs"/>
              </a:rPr>
              <a:t>os importes de los </a:t>
            </a:r>
            <a:r>
              <a:rPr kumimoji="0" lang="es-AR" sz="1600" b="1" i="1" u="none" strike="noStrike" kern="1200" cap="none" spc="0" normalizeH="0" baseline="0" noProof="0" dirty="0">
                <a:ln>
                  <a:noFill/>
                </a:ln>
                <a:solidFill>
                  <a:schemeClr val="bg2"/>
                </a:solidFill>
                <a:effectLst/>
                <a:uLnTx/>
                <a:uFillTx/>
                <a:latin typeface="+mn-lt"/>
                <a:ea typeface="+mn-ea"/>
                <a:cs typeface="+mn-cs"/>
              </a:rPr>
              <a:t>patrimonios netos </a:t>
            </a:r>
            <a:r>
              <a:rPr kumimoji="0" lang="es-AR" sz="1600" b="0" i="1" u="none" strike="noStrike" kern="1200" cap="none" spc="0" normalizeH="0" baseline="0" noProof="0" dirty="0">
                <a:ln>
                  <a:noFill/>
                </a:ln>
                <a:solidFill>
                  <a:srgbClr val="000000"/>
                </a:solidFill>
                <a:effectLst/>
                <a:uLnTx/>
                <a:uFillTx/>
                <a:latin typeface="+mn-lt"/>
                <a:ea typeface="+mn-ea"/>
                <a:cs typeface="+mn-cs"/>
              </a:rPr>
              <a:t>de las empresas antecesoras resultan fundamentales para determinar las proporciones que deben poseer </a:t>
            </a:r>
            <a:r>
              <a:rPr kumimoji="0" lang="es-AR" sz="1600" b="1" i="1" u="none" strike="noStrike" kern="1200" cap="none" spc="0" normalizeH="0" baseline="0" noProof="0" dirty="0">
                <a:ln>
                  <a:noFill/>
                </a:ln>
                <a:solidFill>
                  <a:schemeClr val="bg2"/>
                </a:solidFill>
                <a:effectLst/>
                <a:uLnTx/>
                <a:uFillTx/>
                <a:latin typeface="+mn-lt"/>
                <a:ea typeface="+mn-ea"/>
                <a:cs typeface="+mn-cs"/>
              </a:rPr>
              <a:t>en el capital nominal </a:t>
            </a:r>
            <a:r>
              <a:rPr kumimoji="0" lang="es-AR" sz="1600" b="0" i="1" u="none" strike="noStrike" kern="1200" cap="none" spc="0" normalizeH="0" baseline="0" noProof="0" dirty="0">
                <a:ln>
                  <a:noFill/>
                </a:ln>
                <a:solidFill>
                  <a:srgbClr val="000000"/>
                </a:solidFill>
                <a:effectLst/>
                <a:uLnTx/>
                <a:uFillTx/>
                <a:latin typeface="+mn-lt"/>
                <a:ea typeface="+mn-ea"/>
                <a:cs typeface="+mn-cs"/>
              </a:rPr>
              <a:t>de las continuadoras los socios de dichas firmas predecesoras. No obstante ello, una vez que, cumpliendo con los parámetros descriptos se determinan las relaciones de canje para las acciones de las antecesoras, es sobre </a:t>
            </a:r>
            <a:r>
              <a:rPr kumimoji="0" lang="es-AR" sz="1600" b="1" i="1" u="none" strike="noStrike" kern="1200" cap="none" spc="0" normalizeH="0" baseline="0" noProof="0" dirty="0">
                <a:ln>
                  <a:noFill/>
                </a:ln>
                <a:solidFill>
                  <a:schemeClr val="bg2"/>
                </a:solidFill>
                <a:effectLst/>
                <a:uLnTx/>
                <a:uFillTx/>
                <a:latin typeface="+mn-lt"/>
                <a:ea typeface="+mn-ea"/>
                <a:cs typeface="+mn-cs"/>
              </a:rPr>
              <a:t>el monto de capital nominal </a:t>
            </a:r>
            <a:r>
              <a:rPr kumimoji="0" lang="es-AR" sz="1600" b="0" i="1" u="none" strike="noStrike" kern="1200" cap="none" spc="0" normalizeH="0" baseline="0" noProof="0" dirty="0">
                <a:ln>
                  <a:noFill/>
                </a:ln>
                <a:solidFill>
                  <a:srgbClr val="000000"/>
                </a:solidFill>
                <a:effectLst/>
                <a:uLnTx/>
                <a:uFillTx/>
                <a:latin typeface="+mn-lt"/>
                <a:ea typeface="+mn-ea"/>
                <a:cs typeface="+mn-cs"/>
              </a:rPr>
              <a:t>que resulte en la sociedad continuadora que se deberá mantener el importe de participación requerido por la normativa, no pudiendo transferirse dentro de los dos años posteriores a la reorganización una cifra superior al 20% de dicho capital nominal</a:t>
            </a:r>
            <a:r>
              <a:rPr kumimoji="0" lang="es-AR" sz="1600" b="0" i="0" u="none" strike="noStrike" kern="1200" cap="none" spc="0" normalizeH="0" baseline="0" noProof="0" dirty="0">
                <a:ln>
                  <a:noFill/>
                </a:ln>
                <a:solidFill>
                  <a:srgbClr val="000000"/>
                </a:solidFill>
                <a:effectLst/>
                <a:uLnTx/>
                <a:uFillTx/>
                <a:latin typeface="+mn-lt"/>
                <a:ea typeface="+mn-ea"/>
                <a:cs typeface="+mn-cs"/>
              </a:rPr>
              <a:t>”.</a:t>
            </a:r>
            <a:endParaRPr lang="es-AR" sz="1600" dirty="0">
              <a:latin typeface="+mn-lt"/>
            </a:endParaRPr>
          </a:p>
        </p:txBody>
      </p:sp>
      <p:sp>
        <p:nvSpPr>
          <p:cNvPr id="36" name="TextBox 35">
            <a:extLst>
              <a:ext uri="{FF2B5EF4-FFF2-40B4-BE49-F238E27FC236}">
                <a16:creationId xmlns:a16="http://schemas.microsoft.com/office/drawing/2014/main" id="{B6A72016-0917-4E44-8EB2-613B35004CF6}"/>
              </a:ext>
            </a:extLst>
          </p:cNvPr>
          <p:cNvSpPr txBox="1"/>
          <p:nvPr/>
        </p:nvSpPr>
        <p:spPr>
          <a:xfrm>
            <a:off x="425453" y="2285942"/>
            <a:ext cx="5419618" cy="369332"/>
          </a:xfrm>
          <a:prstGeom prst="rect">
            <a:avLst/>
          </a:prstGeom>
          <a:noFill/>
        </p:spPr>
        <p:txBody>
          <a:bodyPr wrap="square">
            <a:spAutoFit/>
          </a:bodyPr>
          <a:lstStyle/>
          <a:p>
            <a:pPr marR="66675" lvl="0" algn="l" defTabSz="685434" rtl="0" eaLnBrk="1" fontAlgn="auto" latinLnBrk="0" hangingPunct="1">
              <a:lnSpc>
                <a:spcPct val="100000"/>
              </a:lnSpc>
              <a:spcBef>
                <a:spcPts val="600"/>
              </a:spcBef>
              <a:spcAft>
                <a:spcPts val="600"/>
              </a:spcAft>
              <a:buClr>
                <a:srgbClr val="FFE600"/>
              </a:buClr>
              <a:buSzPct val="110000"/>
              <a:tabLst/>
              <a:defRPr/>
            </a:pPr>
            <a:r>
              <a:rPr kumimoji="0" lang="es-AR" sz="1800" b="0" i="0" u="none" strike="noStrike" kern="1200" cap="none" spc="0" normalizeH="0" baseline="0" noProof="0" dirty="0">
                <a:ln>
                  <a:noFill/>
                </a:ln>
                <a:solidFill>
                  <a:prstClr val="white"/>
                </a:solidFill>
                <a:effectLst/>
                <a:uLnTx/>
                <a:uFillTx/>
                <a:latin typeface="EYInterstate Light"/>
                <a:ea typeface="+mn-ea"/>
                <a:cs typeface="+mn-cs"/>
              </a:rPr>
              <a:t>Dictamen 33/2010 DI ATEC </a:t>
            </a:r>
            <a:endParaRPr kumimoji="0" lang="es-AR" sz="1600" b="0" i="0" u="none" strike="noStrike" kern="1200" cap="none" spc="0" normalizeH="0" baseline="0" noProof="0" dirty="0">
              <a:ln>
                <a:noFill/>
              </a:ln>
              <a:solidFill>
                <a:prstClr val="white"/>
              </a:solidFill>
              <a:effectLst/>
              <a:uLnTx/>
              <a:uFillTx/>
              <a:latin typeface="EYInterstate Light"/>
              <a:ea typeface="+mn-ea"/>
              <a:cs typeface="+mn-cs"/>
            </a:endParaRPr>
          </a:p>
        </p:txBody>
      </p:sp>
    </p:spTree>
    <p:extLst>
      <p:ext uri="{BB962C8B-B14F-4D97-AF65-F5344CB8AC3E}">
        <p14:creationId xmlns:p14="http://schemas.microsoft.com/office/powerpoint/2010/main" val="3801550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BC30E3-FFE5-4B91-AA19-87A149EBB9EE}" type="slidenum">
              <a:rPr kumimoji="0" lang="en-IN" sz="800" b="0" i="0" u="none" strike="noStrike" kern="1200" cap="none" spc="0" normalizeH="0" baseline="0" noProof="0" smtClean="0">
                <a:ln>
                  <a:noFill/>
                </a:ln>
                <a:solidFill>
                  <a:prstClr val="white"/>
                </a:solidFill>
                <a:effectLst/>
                <a:uLnTx/>
                <a:uFillTx/>
                <a:latin typeface="EYInterstate" panose="02000503020000020004" pitchFamily="2"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IN" sz="800" b="0" i="0" u="none" strike="noStrike" kern="1200" cap="none" spc="0" normalizeH="0" baseline="0" noProof="0">
              <a:ln>
                <a:noFill/>
              </a:ln>
              <a:solidFill>
                <a:prstClr val="white"/>
              </a:solidFill>
              <a:effectLst/>
              <a:uLnTx/>
              <a:uFillTx/>
              <a:latin typeface="EYInterstate" panose="02000503020000020004" pitchFamily="2" charset="0"/>
              <a:ea typeface="+mn-ea"/>
              <a:cs typeface="+mn-cs"/>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199" y="1143000"/>
            <a:ext cx="8229600" cy="5574238"/>
          </a:xfrm>
        </p:spPr>
        <p:txBody>
          <a:bodyPr/>
          <a:lstStyle/>
          <a:p>
            <a:pPr marL="0" indent="0" algn="just">
              <a:buNone/>
            </a:pPr>
            <a:r>
              <a:rPr kumimoji="0" lang="es-AR" b="0" i="0" u="none" strike="noStrike" kern="1200" cap="none" spc="0" normalizeH="0" baseline="0" noProof="0" dirty="0">
                <a:ln>
                  <a:noFill/>
                </a:ln>
                <a:effectLst/>
                <a:uLnTx/>
                <a:uFillTx/>
                <a:latin typeface="EYInterstate Light" panose="02000506000000020004" pitchFamily="2" charset="0"/>
                <a:ea typeface="+mn-ea"/>
                <a:cs typeface="+mn-cs"/>
              </a:rPr>
              <a:t>Alteración de </a:t>
            </a:r>
            <a:r>
              <a:rPr kumimoji="0" lang="es-AR" b="0" i="0"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relaciones de canje</a:t>
            </a:r>
          </a:p>
          <a:p>
            <a:pPr marL="0" indent="0" algn="just">
              <a:buNone/>
            </a:pPr>
            <a:endParaRPr lang="es-AR" sz="1600" dirty="0">
              <a:solidFill>
                <a:schemeClr val="tx2"/>
              </a:solidFill>
            </a:endParaRPr>
          </a:p>
          <a:p>
            <a:pPr lvl="1" algn="just">
              <a:spcBef>
                <a:spcPts val="600"/>
              </a:spcBef>
              <a:spcAft>
                <a:spcPts val="600"/>
              </a:spcAft>
              <a:buClr>
                <a:srgbClr val="FFE600"/>
              </a:buClr>
              <a:buFontTx/>
              <a:buChar char="-"/>
              <a:defRPr/>
            </a:pPr>
            <a:r>
              <a:rPr lang="es-AR" sz="1600" dirty="0">
                <a:solidFill>
                  <a:prstClr val="white"/>
                </a:solidFill>
              </a:rPr>
              <a:t>Razones de negocio pueden llevar a que las partes opten por </a:t>
            </a:r>
            <a:r>
              <a:rPr lang="es-AR" sz="1600" dirty="0">
                <a:solidFill>
                  <a:schemeClr val="tx2"/>
                </a:solidFill>
              </a:rPr>
              <a:t>alterar</a:t>
            </a:r>
            <a:r>
              <a:rPr lang="es-AR" sz="1600" dirty="0">
                <a:solidFill>
                  <a:prstClr val="white"/>
                </a:solidFill>
              </a:rPr>
              <a:t> sus participaciones para continuar en forma separada los negocios (en el caso de escisión por ejemplo), esto implicaría el </a:t>
            </a:r>
            <a:r>
              <a:rPr lang="es-AR" sz="1600" dirty="0">
                <a:solidFill>
                  <a:schemeClr val="tx2"/>
                </a:solidFill>
              </a:rPr>
              <a:t>decaimiento de los beneficios</a:t>
            </a:r>
            <a:r>
              <a:rPr lang="es-AR" sz="1600" dirty="0">
                <a:solidFill>
                  <a:prstClr val="white"/>
                </a:solidFill>
              </a:rPr>
              <a:t>?</a:t>
            </a:r>
          </a:p>
          <a:p>
            <a:pPr lvl="1" algn="just">
              <a:spcBef>
                <a:spcPts val="600"/>
              </a:spcBef>
              <a:spcAft>
                <a:spcPts val="600"/>
              </a:spcAft>
              <a:buClr>
                <a:srgbClr val="FFE600"/>
              </a:buClr>
              <a:buFontTx/>
              <a:buChar char="-"/>
              <a:defRPr/>
            </a:pPr>
            <a:r>
              <a:rPr lang="es-AR" sz="1600" dirty="0">
                <a:solidFill>
                  <a:prstClr val="white"/>
                </a:solidFill>
              </a:rPr>
              <a:t>La normativa que regula el régimen no invalida en forma expresa la alteración de la relación de canje. El cambio en la relación de canje, está permitido por la Ley General de Sociedades, en tanto exista unanimidad en la decisión. </a:t>
            </a:r>
          </a:p>
          <a:p>
            <a:pPr lvl="1" algn="just">
              <a:spcBef>
                <a:spcPts val="600"/>
              </a:spcBef>
              <a:spcAft>
                <a:spcPts val="600"/>
              </a:spcAft>
              <a:buClr>
                <a:srgbClr val="FFE600"/>
              </a:buClr>
              <a:buFontTx/>
              <a:buChar char="-"/>
              <a:defRPr/>
            </a:pPr>
            <a:r>
              <a:rPr lang="es-AR" sz="1600" dirty="0">
                <a:solidFill>
                  <a:prstClr val="white"/>
                </a:solidFill>
              </a:rPr>
              <a:t>Principio de </a:t>
            </a:r>
            <a:r>
              <a:rPr lang="es-AR" sz="1600" dirty="0">
                <a:solidFill>
                  <a:schemeClr val="tx2"/>
                </a:solidFill>
              </a:rPr>
              <a:t>neutralidad Fiscal </a:t>
            </a:r>
            <a:r>
              <a:rPr lang="es-AR" sz="1600" dirty="0">
                <a:solidFill>
                  <a:prstClr val="white"/>
                </a:solidFill>
              </a:rPr>
              <a:t>consagrado en el articulo 80: </a:t>
            </a:r>
            <a:r>
              <a:rPr lang="es-AR" sz="1600" i="1" dirty="0">
                <a:solidFill>
                  <a:prstClr val="white"/>
                </a:solidFill>
              </a:rPr>
              <a:t>“Cuando se reorganicen sociedades, fondos de comercio y en general empresas y/o explotaciones de cualquier naturaleza en los términos de este artículo, </a:t>
            </a:r>
            <a:r>
              <a:rPr lang="es-AR" sz="1600" i="1" dirty="0">
                <a:solidFill>
                  <a:schemeClr val="tx2"/>
                </a:solidFill>
              </a:rPr>
              <a:t>los resultados que pudieran surgir como consecuencia de la reorganización no estarán alcanzados por el impuesto de esta ley, siempre que…..”.</a:t>
            </a:r>
          </a:p>
          <a:p>
            <a:pPr lvl="1" algn="just">
              <a:spcBef>
                <a:spcPts val="600"/>
              </a:spcBef>
              <a:spcAft>
                <a:spcPts val="600"/>
              </a:spcAft>
              <a:buClr>
                <a:srgbClr val="FFE600"/>
              </a:buClr>
              <a:buFontTx/>
              <a:buChar char="-"/>
              <a:defRPr/>
            </a:pPr>
            <a:r>
              <a:rPr lang="es-AR" sz="1600" dirty="0">
                <a:solidFill>
                  <a:prstClr val="white"/>
                </a:solidFill>
              </a:rPr>
              <a:t>Dicho principio no sólo comprende a las </a:t>
            </a:r>
            <a:r>
              <a:rPr lang="es-AR" sz="1600" dirty="0">
                <a:solidFill>
                  <a:schemeClr val="tx2"/>
                </a:solidFill>
              </a:rPr>
              <a:t>entidades</a:t>
            </a:r>
            <a:r>
              <a:rPr lang="es-AR" sz="1600" dirty="0">
                <a:solidFill>
                  <a:prstClr val="white"/>
                </a:solidFill>
              </a:rPr>
              <a:t> involucradas en la reorganización, sino también a sus </a:t>
            </a:r>
            <a:r>
              <a:rPr lang="es-AR" sz="1600" dirty="0">
                <a:solidFill>
                  <a:schemeClr val="tx2"/>
                </a:solidFill>
              </a:rPr>
              <a:t>accionistas</a:t>
            </a:r>
            <a:r>
              <a:rPr lang="es-AR" sz="1600" dirty="0">
                <a:solidFill>
                  <a:prstClr val="white"/>
                </a:solidFill>
              </a:rPr>
              <a:t>.</a:t>
            </a:r>
          </a:p>
          <a:p>
            <a:pPr lvl="1" algn="just">
              <a:spcBef>
                <a:spcPts val="600"/>
              </a:spcBef>
              <a:spcAft>
                <a:spcPts val="600"/>
              </a:spcAft>
              <a:buClr>
                <a:srgbClr val="FFE600"/>
              </a:buClr>
              <a:buFontTx/>
              <a:buChar char="-"/>
              <a:defRPr/>
            </a:pPr>
            <a:r>
              <a:rPr lang="es-AR" sz="1600" dirty="0">
                <a:solidFill>
                  <a:prstClr val="white"/>
                </a:solidFill>
              </a:rPr>
              <a:t>Si las partes llegan a una conclusión fundada respecto del valor de la participación y optan por </a:t>
            </a:r>
            <a:r>
              <a:rPr lang="es-AR" sz="1600" dirty="0">
                <a:solidFill>
                  <a:schemeClr val="tx2"/>
                </a:solidFill>
              </a:rPr>
              <a:t>alterar sus participaciones</a:t>
            </a:r>
            <a:r>
              <a:rPr lang="es-AR" sz="1600" dirty="0">
                <a:solidFill>
                  <a:prstClr val="white"/>
                </a:solidFill>
              </a:rPr>
              <a:t>, entendemos que </a:t>
            </a:r>
            <a:r>
              <a:rPr lang="es-AR" sz="1600" dirty="0">
                <a:solidFill>
                  <a:schemeClr val="tx2"/>
                </a:solidFill>
              </a:rPr>
              <a:t>no se debería cuestionar la utilización de los beneficios fiscales.</a:t>
            </a:r>
          </a:p>
        </p:txBody>
      </p:sp>
    </p:spTree>
    <p:extLst>
      <p:ext uri="{BB962C8B-B14F-4D97-AF65-F5344CB8AC3E}">
        <p14:creationId xmlns:p14="http://schemas.microsoft.com/office/powerpoint/2010/main" val="444256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 </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19</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 </a:t>
            </a:r>
            <a:r>
              <a:rPr kumimoji="0" lang="es-AR"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t>
            </a:r>
            <a:r>
              <a:rPr kumimoji="0" lang="es-AR" b="0" i="0"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Reducción de capital</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a:buClr>
                <a:srgbClr val="FFE600"/>
              </a:buClr>
              <a:defRPr/>
            </a:pPr>
            <a:r>
              <a:rPr lang="it-IT" sz="1800" dirty="0">
                <a:solidFill>
                  <a:prstClr val="white"/>
                </a:solidFill>
              </a:rPr>
              <a:t>Causa “Spinna Argentina S.R.L.” (Sala III, CNACAF): </a:t>
            </a:r>
            <a:r>
              <a:rPr kumimoji="0" lang="it-IT"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Fusión por absorción</a:t>
            </a:r>
          </a:p>
          <a:p>
            <a:pPr marL="267320" marR="0" lvl="1" indent="0" algn="l" defTabSz="685434" rtl="0" eaLnBrk="1" fontAlgn="auto" latinLnBrk="0" hangingPunct="1">
              <a:lnSpc>
                <a:spcPct val="100000"/>
              </a:lnSpc>
              <a:spcBef>
                <a:spcPct val="20000"/>
              </a:spcBef>
              <a:spcAft>
                <a:spcPts val="0"/>
              </a:spcAft>
              <a:buClr>
                <a:srgbClr val="FFE600"/>
              </a:buClr>
              <a:buSzPct val="110000"/>
              <a:buNone/>
              <a:tabLst/>
              <a:defRPr/>
            </a:pPr>
            <a:endParaRPr lang="es-AR" sz="1600" dirty="0"/>
          </a:p>
          <a:p>
            <a:pPr lvl="1">
              <a:buFontTx/>
              <a:buChar char="-"/>
            </a:pPr>
            <a:endParaRPr lang="es-AR" sz="1600" dirty="0"/>
          </a:p>
          <a:p>
            <a:pPr lvl="1">
              <a:buFontTx/>
              <a:buChar char="-"/>
            </a:pPr>
            <a:endParaRPr lang="es-AR" sz="1600" dirty="0"/>
          </a:p>
        </p:txBody>
      </p:sp>
      <p:grpSp>
        <p:nvGrpSpPr>
          <p:cNvPr id="3" name="Group 2">
            <a:extLst>
              <a:ext uri="{FF2B5EF4-FFF2-40B4-BE49-F238E27FC236}">
                <a16:creationId xmlns:a16="http://schemas.microsoft.com/office/drawing/2014/main" id="{E30F9D9F-E2A5-4BFE-B894-AA1C7A1BC845}"/>
              </a:ext>
            </a:extLst>
          </p:cNvPr>
          <p:cNvGrpSpPr/>
          <p:nvPr/>
        </p:nvGrpSpPr>
        <p:grpSpPr>
          <a:xfrm>
            <a:off x="581622" y="2847939"/>
            <a:ext cx="4103113" cy="3237901"/>
            <a:chOff x="2029288" y="2606851"/>
            <a:chExt cx="5107077" cy="3470400"/>
          </a:xfrm>
        </p:grpSpPr>
        <p:sp>
          <p:nvSpPr>
            <p:cNvPr id="7" name="Rectangle 6">
              <a:extLst>
                <a:ext uri="{FF2B5EF4-FFF2-40B4-BE49-F238E27FC236}">
                  <a16:creationId xmlns:a16="http://schemas.microsoft.com/office/drawing/2014/main" id="{343ECE31-8C8E-4AEB-8620-3ECA82CD1F59}"/>
                </a:ext>
              </a:extLst>
            </p:cNvPr>
            <p:cNvSpPr/>
            <p:nvPr/>
          </p:nvSpPr>
          <p:spPr>
            <a:xfrm>
              <a:off x="3282379" y="3238312"/>
              <a:ext cx="2754790" cy="907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a:solidFill>
                    <a:schemeClr val="bg2"/>
                  </a:solidFill>
                </a:rPr>
                <a:t>SPINNA ARGENTINA S.R.L.</a:t>
              </a:r>
            </a:p>
          </p:txBody>
        </p:sp>
        <p:sp>
          <p:nvSpPr>
            <p:cNvPr id="8" name="Rectangle 7">
              <a:extLst>
                <a:ext uri="{FF2B5EF4-FFF2-40B4-BE49-F238E27FC236}">
                  <a16:creationId xmlns:a16="http://schemas.microsoft.com/office/drawing/2014/main" id="{7C2F6F3B-0E7F-457C-B6C1-824AE4694E65}"/>
                </a:ext>
              </a:extLst>
            </p:cNvPr>
            <p:cNvSpPr/>
            <p:nvPr/>
          </p:nvSpPr>
          <p:spPr>
            <a:xfrm>
              <a:off x="3557857" y="5346000"/>
              <a:ext cx="2203832" cy="3313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400">
                  <a:solidFill>
                    <a:schemeClr val="bg1"/>
                  </a:solidFill>
                </a:rPr>
                <a:t>Absorbida</a:t>
              </a:r>
            </a:p>
          </p:txBody>
        </p:sp>
        <p:sp>
          <p:nvSpPr>
            <p:cNvPr id="9" name="Oval 8">
              <a:extLst>
                <a:ext uri="{FF2B5EF4-FFF2-40B4-BE49-F238E27FC236}">
                  <a16:creationId xmlns:a16="http://schemas.microsoft.com/office/drawing/2014/main" id="{10890FCA-D5AC-4B8F-AA05-6D80A4B08F3D}"/>
                </a:ext>
              </a:extLst>
            </p:cNvPr>
            <p:cNvSpPr/>
            <p:nvPr/>
          </p:nvSpPr>
          <p:spPr>
            <a:xfrm rot="19503473">
              <a:off x="2029288" y="2606851"/>
              <a:ext cx="5107077" cy="3470400"/>
            </a:xfrm>
            <a:prstGeom prst="ellipse">
              <a:avLst/>
            </a:prstGeom>
            <a:noFill/>
            <a:ln w="9525">
              <a:solidFill>
                <a:srgbClr val="FFE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Rectangle 9">
              <a:extLst>
                <a:ext uri="{FF2B5EF4-FFF2-40B4-BE49-F238E27FC236}">
                  <a16:creationId xmlns:a16="http://schemas.microsoft.com/office/drawing/2014/main" id="{6DF87E5F-FA26-4020-9C97-9EF3385A65B5}"/>
                </a:ext>
              </a:extLst>
            </p:cNvPr>
            <p:cNvSpPr/>
            <p:nvPr/>
          </p:nvSpPr>
          <p:spPr>
            <a:xfrm>
              <a:off x="3557858" y="4599183"/>
              <a:ext cx="2203832" cy="728961"/>
            </a:xfrm>
            <a:prstGeom prst="rect">
              <a:avLst/>
            </a:prstGeom>
            <a:solidFill>
              <a:srgbClr val="868686"/>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400" b="1"/>
                <a:t>SPINNA MORTERO ARGENTINA S.R.L.</a:t>
              </a:r>
            </a:p>
          </p:txBody>
        </p:sp>
        <p:cxnSp>
          <p:nvCxnSpPr>
            <p:cNvPr id="11" name="Straight Connector 10">
              <a:extLst>
                <a:ext uri="{FF2B5EF4-FFF2-40B4-BE49-F238E27FC236}">
                  <a16:creationId xmlns:a16="http://schemas.microsoft.com/office/drawing/2014/main" id="{A42CF43F-8D36-4ABA-859B-3FF0AACA9BD8}"/>
                </a:ext>
              </a:extLst>
            </p:cNvPr>
            <p:cNvCxnSpPr>
              <a:stCxn id="7" idx="2"/>
              <a:endCxn id="10" idx="0"/>
            </p:cNvCxnSpPr>
            <p:nvPr/>
          </p:nvCxnSpPr>
          <p:spPr>
            <a:xfrm flipH="1">
              <a:off x="4659773" y="4145549"/>
              <a:ext cx="1" cy="453634"/>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A1627F1B-06AE-41C1-864B-15A8AAFDE0AF}"/>
              </a:ext>
            </a:extLst>
          </p:cNvPr>
          <p:cNvGrpSpPr/>
          <p:nvPr/>
        </p:nvGrpSpPr>
        <p:grpSpPr>
          <a:xfrm>
            <a:off x="5860428" y="2214736"/>
            <a:ext cx="2955803" cy="2068816"/>
            <a:chOff x="5693916" y="2221017"/>
            <a:chExt cx="2955803" cy="2068816"/>
          </a:xfrm>
        </p:grpSpPr>
        <p:sp>
          <p:nvSpPr>
            <p:cNvPr id="24" name="Freeform 6">
              <a:extLst>
                <a:ext uri="{FF2B5EF4-FFF2-40B4-BE49-F238E27FC236}">
                  <a16:creationId xmlns:a16="http://schemas.microsoft.com/office/drawing/2014/main" id="{50ED5ED3-10FD-439E-B2FB-D328F8D02AD9}"/>
                </a:ext>
              </a:extLst>
            </p:cNvPr>
            <p:cNvSpPr>
              <a:spLocks/>
            </p:cNvSpPr>
            <p:nvPr/>
          </p:nvSpPr>
          <p:spPr bwMode="gray">
            <a:xfrm rot="440233">
              <a:off x="5693916" y="2709483"/>
              <a:ext cx="2955803" cy="1580350"/>
            </a:xfrm>
            <a:custGeom>
              <a:avLst/>
              <a:gdLst/>
              <a:ahLst/>
              <a:cxnLst>
                <a:cxn ang="0">
                  <a:pos x="322" y="9"/>
                </a:cxn>
                <a:cxn ang="0">
                  <a:pos x="322" y="265"/>
                </a:cxn>
                <a:cxn ang="0">
                  <a:pos x="126" y="265"/>
                </a:cxn>
                <a:cxn ang="0">
                  <a:pos x="42" y="251"/>
                </a:cxn>
                <a:cxn ang="0">
                  <a:pos x="16" y="245"/>
                </a:cxn>
                <a:cxn ang="0">
                  <a:pos x="16" y="241"/>
                </a:cxn>
                <a:cxn ang="0">
                  <a:pos x="11" y="187"/>
                </a:cxn>
                <a:cxn ang="0">
                  <a:pos x="9" y="0"/>
                </a:cxn>
                <a:cxn ang="0">
                  <a:pos x="322" y="9"/>
                </a:cxn>
              </a:cxnLst>
              <a:rect l="0" t="0" r="r" b="b"/>
              <a:pathLst>
                <a:path w="322" h="265">
                  <a:moveTo>
                    <a:pt x="322" y="9"/>
                  </a:moveTo>
                  <a:cubicBezTo>
                    <a:pt x="322" y="265"/>
                    <a:pt x="322" y="265"/>
                    <a:pt x="322" y="265"/>
                  </a:cubicBezTo>
                  <a:cubicBezTo>
                    <a:pt x="322" y="265"/>
                    <a:pt x="154" y="265"/>
                    <a:pt x="126" y="265"/>
                  </a:cubicBezTo>
                  <a:cubicBezTo>
                    <a:pt x="99" y="265"/>
                    <a:pt x="63" y="255"/>
                    <a:pt x="42" y="251"/>
                  </a:cubicBezTo>
                  <a:cubicBezTo>
                    <a:pt x="21" y="247"/>
                    <a:pt x="16" y="245"/>
                    <a:pt x="16" y="245"/>
                  </a:cubicBezTo>
                  <a:cubicBezTo>
                    <a:pt x="16" y="245"/>
                    <a:pt x="17" y="243"/>
                    <a:pt x="16" y="241"/>
                  </a:cubicBezTo>
                  <a:cubicBezTo>
                    <a:pt x="15" y="238"/>
                    <a:pt x="22" y="237"/>
                    <a:pt x="11" y="187"/>
                  </a:cubicBezTo>
                  <a:cubicBezTo>
                    <a:pt x="0" y="138"/>
                    <a:pt x="8" y="55"/>
                    <a:pt x="9" y="0"/>
                  </a:cubicBezTo>
                  <a:lnTo>
                    <a:pt x="322" y="9"/>
                  </a:lnTo>
                  <a:close/>
                </a:path>
              </a:pathLst>
            </a:custGeom>
            <a:solidFill>
              <a:srgbClr val="FFE600">
                <a:lumMod val="40000"/>
                <a:lumOff val="60000"/>
              </a:srgbClr>
            </a:solidFill>
            <a:ln w="12700">
              <a:noFill/>
              <a:round/>
              <a:headEnd/>
              <a:tailEnd/>
            </a:ln>
            <a:effectLst/>
          </p:spPr>
          <p:txBody>
            <a:bodyPr vert="horz" wrap="square" lIns="91440" tIns="45720" rIns="91440" bIns="45720" numCol="1"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AR" sz="1600" b="1" i="0" u="none" strike="noStrike" kern="0" cap="none" spc="0" normalizeH="0" baseline="0" noProof="0">
                <a:ln>
                  <a:noFill/>
                </a:ln>
                <a:solidFill>
                  <a:srgbClr val="2E2E38"/>
                </a:solidFill>
                <a:effectLst/>
                <a:uLnTx/>
                <a:uFillTx/>
                <a:latin typeface="Bradley Hand ITC" panose="03070402050302030203" pitchFamily="66" charset="0"/>
              </a:endParaRPr>
            </a:p>
          </p:txBody>
        </p:sp>
        <p:grpSp>
          <p:nvGrpSpPr>
            <p:cNvPr id="25" name="Group 24">
              <a:extLst>
                <a:ext uri="{FF2B5EF4-FFF2-40B4-BE49-F238E27FC236}">
                  <a16:creationId xmlns:a16="http://schemas.microsoft.com/office/drawing/2014/main" id="{B0C6282E-CAB9-4E58-BC96-416CA23DF123}"/>
                </a:ext>
              </a:extLst>
            </p:cNvPr>
            <p:cNvGrpSpPr/>
            <p:nvPr/>
          </p:nvGrpSpPr>
          <p:grpSpPr>
            <a:xfrm rot="736547">
              <a:off x="6955683" y="2221017"/>
              <a:ext cx="891039" cy="709840"/>
              <a:chOff x="6354505" y="1168936"/>
              <a:chExt cx="915223" cy="822992"/>
            </a:xfrm>
          </p:grpSpPr>
          <p:sp>
            <p:nvSpPr>
              <p:cNvPr id="26" name="Freeform 7">
                <a:extLst>
                  <a:ext uri="{FF2B5EF4-FFF2-40B4-BE49-F238E27FC236}">
                    <a16:creationId xmlns:a16="http://schemas.microsoft.com/office/drawing/2014/main" id="{17722097-E34F-4F53-9452-B33F96B03E33}"/>
                  </a:ext>
                </a:extLst>
              </p:cNvPr>
              <p:cNvSpPr>
                <a:spLocks/>
              </p:cNvSpPr>
              <p:nvPr/>
            </p:nvSpPr>
            <p:spPr bwMode="gray">
              <a:xfrm rot="21368345">
                <a:off x="6354505" y="1431722"/>
                <a:ext cx="891418" cy="35363"/>
              </a:xfrm>
              <a:custGeom>
                <a:avLst/>
                <a:gdLst>
                  <a:gd name="T0" fmla="*/ 3 w 3882"/>
                  <a:gd name="T1" fmla="*/ 154 h 154"/>
                  <a:gd name="T2" fmla="*/ 3880 w 3882"/>
                  <a:gd name="T3" fmla="*/ 154 h 154"/>
                  <a:gd name="T4" fmla="*/ 3882 w 3882"/>
                  <a:gd name="T5" fmla="*/ 0 h 154"/>
                  <a:gd name="T6" fmla="*/ 0 w 3882"/>
                  <a:gd name="T7" fmla="*/ 0 h 154"/>
                  <a:gd name="T8" fmla="*/ 3 w 3882"/>
                  <a:gd name="T9" fmla="*/ 154 h 154"/>
                </a:gdLst>
                <a:ahLst/>
                <a:cxnLst>
                  <a:cxn ang="0">
                    <a:pos x="T0" y="T1"/>
                  </a:cxn>
                  <a:cxn ang="0">
                    <a:pos x="T2" y="T3"/>
                  </a:cxn>
                  <a:cxn ang="0">
                    <a:pos x="T4" y="T5"/>
                  </a:cxn>
                  <a:cxn ang="0">
                    <a:pos x="T6" y="T7"/>
                  </a:cxn>
                  <a:cxn ang="0">
                    <a:pos x="T8" y="T9"/>
                  </a:cxn>
                </a:cxnLst>
                <a:rect l="0" t="0" r="r" b="b"/>
                <a:pathLst>
                  <a:path w="3882" h="154">
                    <a:moveTo>
                      <a:pt x="3" y="154"/>
                    </a:moveTo>
                    <a:lnTo>
                      <a:pt x="3880" y="154"/>
                    </a:lnTo>
                    <a:lnTo>
                      <a:pt x="3882" y="0"/>
                    </a:lnTo>
                    <a:lnTo>
                      <a:pt x="0" y="0"/>
                    </a:lnTo>
                    <a:lnTo>
                      <a:pt x="3" y="154"/>
                    </a:lnTo>
                    <a:close/>
                  </a:path>
                </a:pathLst>
              </a:custGeom>
              <a:solidFill>
                <a:srgbClr val="3D108A"/>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27" name="Freeform 8">
                <a:extLst>
                  <a:ext uri="{FF2B5EF4-FFF2-40B4-BE49-F238E27FC236}">
                    <a16:creationId xmlns:a16="http://schemas.microsoft.com/office/drawing/2014/main" id="{546E7FBC-6668-42AA-B0FB-FDF5F5562A20}"/>
                  </a:ext>
                </a:extLst>
              </p:cNvPr>
              <p:cNvSpPr>
                <a:spLocks/>
              </p:cNvSpPr>
              <p:nvPr/>
            </p:nvSpPr>
            <p:spPr bwMode="gray">
              <a:xfrm rot="21368345">
                <a:off x="6370958" y="1466546"/>
                <a:ext cx="890270" cy="432850"/>
              </a:xfrm>
              <a:custGeom>
                <a:avLst/>
                <a:gdLst>
                  <a:gd name="T0" fmla="*/ 0 w 3877"/>
                  <a:gd name="T1" fmla="*/ 0 h 1885"/>
                  <a:gd name="T2" fmla="*/ 3877 w 3877"/>
                  <a:gd name="T3" fmla="*/ 0 h 1885"/>
                  <a:gd name="T4" fmla="*/ 3843 w 3877"/>
                  <a:gd name="T5" fmla="*/ 1885 h 1885"/>
                  <a:gd name="T6" fmla="*/ 33 w 3877"/>
                  <a:gd name="T7" fmla="*/ 1885 h 1885"/>
                  <a:gd name="T8" fmla="*/ 0 w 3877"/>
                  <a:gd name="T9" fmla="*/ 0 h 1885"/>
                </a:gdLst>
                <a:ahLst/>
                <a:cxnLst>
                  <a:cxn ang="0">
                    <a:pos x="T0" y="T1"/>
                  </a:cxn>
                  <a:cxn ang="0">
                    <a:pos x="T2" y="T3"/>
                  </a:cxn>
                  <a:cxn ang="0">
                    <a:pos x="T4" y="T5"/>
                  </a:cxn>
                  <a:cxn ang="0">
                    <a:pos x="T6" y="T7"/>
                  </a:cxn>
                  <a:cxn ang="0">
                    <a:pos x="T8" y="T9"/>
                  </a:cxn>
                </a:cxnLst>
                <a:rect l="0" t="0" r="r" b="b"/>
                <a:pathLst>
                  <a:path w="3877" h="1885">
                    <a:moveTo>
                      <a:pt x="0" y="0"/>
                    </a:moveTo>
                    <a:lnTo>
                      <a:pt x="3877" y="0"/>
                    </a:lnTo>
                    <a:lnTo>
                      <a:pt x="3843" y="1885"/>
                    </a:lnTo>
                    <a:lnTo>
                      <a:pt x="33" y="1885"/>
                    </a:lnTo>
                    <a:lnTo>
                      <a:pt x="0" y="0"/>
                    </a:lnTo>
                    <a:close/>
                  </a:path>
                </a:pathLst>
              </a:custGeom>
              <a:solidFill>
                <a:srgbClr val="808080"/>
              </a:solidFill>
              <a:ln w="3175">
                <a:solidFill>
                  <a:srgbClr val="000000"/>
                </a:solid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2E2E38"/>
                  </a:solidFill>
                  <a:effectLst/>
                  <a:uLnTx/>
                  <a:uFillTx/>
                  <a:latin typeface="Calibri" panose="020F0502020204030204"/>
                </a:endParaRPr>
              </a:p>
            </p:txBody>
          </p:sp>
          <p:sp>
            <p:nvSpPr>
              <p:cNvPr id="28" name="Freeform 9">
                <a:extLst>
                  <a:ext uri="{FF2B5EF4-FFF2-40B4-BE49-F238E27FC236}">
                    <a16:creationId xmlns:a16="http://schemas.microsoft.com/office/drawing/2014/main" id="{7AB1C757-2FAA-41BB-B980-F6B1A6DA4808}"/>
                  </a:ext>
                </a:extLst>
              </p:cNvPr>
              <p:cNvSpPr>
                <a:spLocks/>
              </p:cNvSpPr>
              <p:nvPr/>
            </p:nvSpPr>
            <p:spPr bwMode="gray">
              <a:xfrm rot="21368345">
                <a:off x="6653187" y="1898822"/>
                <a:ext cx="359828" cy="72333"/>
              </a:xfrm>
              <a:custGeom>
                <a:avLst/>
                <a:gdLst>
                  <a:gd name="T0" fmla="*/ 274 w 1567"/>
                  <a:gd name="T1" fmla="*/ 315 h 315"/>
                  <a:gd name="T2" fmla="*/ 1290 w 1567"/>
                  <a:gd name="T3" fmla="*/ 315 h 315"/>
                  <a:gd name="T4" fmla="*/ 1567 w 1567"/>
                  <a:gd name="T5" fmla="*/ 0 h 315"/>
                  <a:gd name="T6" fmla="*/ 0 w 1567"/>
                  <a:gd name="T7" fmla="*/ 0 h 315"/>
                  <a:gd name="T8" fmla="*/ 274 w 1567"/>
                  <a:gd name="T9" fmla="*/ 315 h 315"/>
                </a:gdLst>
                <a:ahLst/>
                <a:cxnLst>
                  <a:cxn ang="0">
                    <a:pos x="T0" y="T1"/>
                  </a:cxn>
                  <a:cxn ang="0">
                    <a:pos x="T2" y="T3"/>
                  </a:cxn>
                  <a:cxn ang="0">
                    <a:pos x="T4" y="T5"/>
                  </a:cxn>
                  <a:cxn ang="0">
                    <a:pos x="T6" y="T7"/>
                  </a:cxn>
                  <a:cxn ang="0">
                    <a:pos x="T8" y="T9"/>
                  </a:cxn>
                </a:cxnLst>
                <a:rect l="0" t="0" r="r" b="b"/>
                <a:pathLst>
                  <a:path w="1567" h="315">
                    <a:moveTo>
                      <a:pt x="274" y="315"/>
                    </a:moveTo>
                    <a:lnTo>
                      <a:pt x="1290" y="315"/>
                    </a:lnTo>
                    <a:lnTo>
                      <a:pt x="1567" y="0"/>
                    </a:lnTo>
                    <a:lnTo>
                      <a:pt x="0" y="0"/>
                    </a:lnTo>
                    <a:lnTo>
                      <a:pt x="274" y="315"/>
                    </a:ln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29" name="Freeform 10">
                <a:extLst>
                  <a:ext uri="{FF2B5EF4-FFF2-40B4-BE49-F238E27FC236}">
                    <a16:creationId xmlns:a16="http://schemas.microsoft.com/office/drawing/2014/main" id="{3540A4D1-0D1D-426A-8854-35EF9B5259E4}"/>
                  </a:ext>
                </a:extLst>
              </p:cNvPr>
              <p:cNvSpPr>
                <a:spLocks/>
              </p:cNvSpPr>
              <p:nvPr/>
            </p:nvSpPr>
            <p:spPr bwMode="gray">
              <a:xfrm rot="21368345">
                <a:off x="6609726" y="1168936"/>
                <a:ext cx="403272" cy="758618"/>
              </a:xfrm>
              <a:custGeom>
                <a:avLst/>
                <a:gdLst>
                  <a:gd name="T0" fmla="*/ 754 w 780"/>
                  <a:gd name="T1" fmla="*/ 1728 h 1730"/>
                  <a:gd name="T2" fmla="*/ 730 w 780"/>
                  <a:gd name="T3" fmla="*/ 1709 h 1730"/>
                  <a:gd name="T4" fmla="*/ 604 w 780"/>
                  <a:gd name="T5" fmla="*/ 1215 h 1730"/>
                  <a:gd name="T6" fmla="*/ 464 w 780"/>
                  <a:gd name="T7" fmla="*/ 553 h 1730"/>
                  <a:gd name="T8" fmla="*/ 619 w 780"/>
                  <a:gd name="T9" fmla="*/ 267 h 1730"/>
                  <a:gd name="T10" fmla="*/ 667 w 780"/>
                  <a:gd name="T11" fmla="*/ 220 h 1730"/>
                  <a:gd name="T12" fmla="*/ 590 w 780"/>
                  <a:gd name="T13" fmla="*/ 107 h 1730"/>
                  <a:gd name="T14" fmla="*/ 390 w 780"/>
                  <a:gd name="T15" fmla="*/ 48 h 1730"/>
                  <a:gd name="T16" fmla="*/ 190 w 780"/>
                  <a:gd name="T17" fmla="*/ 107 h 1730"/>
                  <a:gd name="T18" fmla="*/ 113 w 780"/>
                  <a:gd name="T19" fmla="*/ 220 h 1730"/>
                  <a:gd name="T20" fmla="*/ 161 w 780"/>
                  <a:gd name="T21" fmla="*/ 267 h 1730"/>
                  <a:gd name="T22" fmla="*/ 316 w 780"/>
                  <a:gd name="T23" fmla="*/ 553 h 1730"/>
                  <a:gd name="T24" fmla="*/ 175 w 780"/>
                  <a:gd name="T25" fmla="*/ 1215 h 1730"/>
                  <a:gd name="T26" fmla="*/ 49 w 780"/>
                  <a:gd name="T27" fmla="*/ 1709 h 1730"/>
                  <a:gd name="T28" fmla="*/ 21 w 780"/>
                  <a:gd name="T29" fmla="*/ 1727 h 1730"/>
                  <a:gd name="T30" fmla="*/ 3 w 780"/>
                  <a:gd name="T31" fmla="*/ 1698 h 1730"/>
                  <a:gd name="T32" fmla="*/ 129 w 780"/>
                  <a:gd name="T33" fmla="*/ 1203 h 1730"/>
                  <a:gd name="T34" fmla="*/ 268 w 780"/>
                  <a:gd name="T35" fmla="*/ 550 h 1730"/>
                  <a:gd name="T36" fmla="*/ 136 w 780"/>
                  <a:gd name="T37" fmla="*/ 308 h 1730"/>
                  <a:gd name="T38" fmla="*/ 66 w 780"/>
                  <a:gd name="T39" fmla="*/ 211 h 1730"/>
                  <a:gd name="T40" fmla="*/ 390 w 780"/>
                  <a:gd name="T41" fmla="*/ 0 h 1730"/>
                  <a:gd name="T42" fmla="*/ 714 w 780"/>
                  <a:gd name="T43" fmla="*/ 211 h 1730"/>
                  <a:gd name="T44" fmla="*/ 644 w 780"/>
                  <a:gd name="T45" fmla="*/ 308 h 1730"/>
                  <a:gd name="T46" fmla="*/ 512 w 780"/>
                  <a:gd name="T47" fmla="*/ 550 h 1730"/>
                  <a:gd name="T48" fmla="*/ 651 w 780"/>
                  <a:gd name="T49" fmla="*/ 1203 h 1730"/>
                  <a:gd name="T50" fmla="*/ 777 w 780"/>
                  <a:gd name="T51" fmla="*/ 1698 h 1730"/>
                  <a:gd name="T52" fmla="*/ 759 w 780"/>
                  <a:gd name="T53" fmla="*/ 1727 h 1730"/>
                  <a:gd name="T54" fmla="*/ 754 w 780"/>
                  <a:gd name="T55" fmla="*/ 1728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0" h="1730">
                    <a:moveTo>
                      <a:pt x="754" y="1728"/>
                    </a:moveTo>
                    <a:cubicBezTo>
                      <a:pt x="743" y="1728"/>
                      <a:pt x="733" y="1720"/>
                      <a:pt x="730" y="1709"/>
                    </a:cubicBezTo>
                    <a:cubicBezTo>
                      <a:pt x="687" y="1526"/>
                      <a:pt x="643" y="1361"/>
                      <a:pt x="604" y="1215"/>
                    </a:cubicBezTo>
                    <a:cubicBezTo>
                      <a:pt x="532" y="945"/>
                      <a:pt x="475" y="731"/>
                      <a:pt x="464" y="553"/>
                    </a:cubicBezTo>
                    <a:cubicBezTo>
                      <a:pt x="453" y="367"/>
                      <a:pt x="553" y="307"/>
                      <a:pt x="619" y="267"/>
                    </a:cubicBezTo>
                    <a:cubicBezTo>
                      <a:pt x="658" y="243"/>
                      <a:pt x="669" y="233"/>
                      <a:pt x="667" y="220"/>
                    </a:cubicBezTo>
                    <a:cubicBezTo>
                      <a:pt x="659" y="179"/>
                      <a:pt x="631" y="138"/>
                      <a:pt x="590" y="107"/>
                    </a:cubicBezTo>
                    <a:cubicBezTo>
                      <a:pt x="539" y="69"/>
                      <a:pt x="469" y="48"/>
                      <a:pt x="390" y="48"/>
                    </a:cubicBezTo>
                    <a:cubicBezTo>
                      <a:pt x="310" y="48"/>
                      <a:pt x="241" y="69"/>
                      <a:pt x="190" y="107"/>
                    </a:cubicBezTo>
                    <a:cubicBezTo>
                      <a:pt x="149" y="138"/>
                      <a:pt x="121" y="179"/>
                      <a:pt x="113" y="220"/>
                    </a:cubicBezTo>
                    <a:cubicBezTo>
                      <a:pt x="111" y="233"/>
                      <a:pt x="122" y="243"/>
                      <a:pt x="161" y="267"/>
                    </a:cubicBezTo>
                    <a:cubicBezTo>
                      <a:pt x="227" y="307"/>
                      <a:pt x="327" y="367"/>
                      <a:pt x="316" y="553"/>
                    </a:cubicBezTo>
                    <a:cubicBezTo>
                      <a:pt x="305" y="731"/>
                      <a:pt x="248" y="945"/>
                      <a:pt x="175" y="1215"/>
                    </a:cubicBezTo>
                    <a:cubicBezTo>
                      <a:pt x="137" y="1361"/>
                      <a:pt x="92" y="1526"/>
                      <a:pt x="49" y="1709"/>
                    </a:cubicBezTo>
                    <a:cubicBezTo>
                      <a:pt x="46" y="1722"/>
                      <a:pt x="34" y="1730"/>
                      <a:pt x="21" y="1727"/>
                    </a:cubicBezTo>
                    <a:cubicBezTo>
                      <a:pt x="8" y="1724"/>
                      <a:pt x="0" y="1711"/>
                      <a:pt x="3" y="1698"/>
                    </a:cubicBezTo>
                    <a:cubicBezTo>
                      <a:pt x="46" y="1514"/>
                      <a:pt x="90" y="1349"/>
                      <a:pt x="129" y="1203"/>
                    </a:cubicBezTo>
                    <a:cubicBezTo>
                      <a:pt x="201" y="935"/>
                      <a:pt x="257" y="723"/>
                      <a:pt x="268" y="550"/>
                    </a:cubicBezTo>
                    <a:cubicBezTo>
                      <a:pt x="277" y="393"/>
                      <a:pt x="199" y="346"/>
                      <a:pt x="136" y="308"/>
                    </a:cubicBezTo>
                    <a:cubicBezTo>
                      <a:pt x="97" y="284"/>
                      <a:pt x="57" y="259"/>
                      <a:pt x="66" y="211"/>
                    </a:cubicBezTo>
                    <a:cubicBezTo>
                      <a:pt x="85" y="110"/>
                      <a:pt x="195" y="0"/>
                      <a:pt x="390" y="0"/>
                    </a:cubicBezTo>
                    <a:cubicBezTo>
                      <a:pt x="585" y="0"/>
                      <a:pt x="695" y="110"/>
                      <a:pt x="714" y="211"/>
                    </a:cubicBezTo>
                    <a:cubicBezTo>
                      <a:pt x="723" y="259"/>
                      <a:pt x="683" y="284"/>
                      <a:pt x="644" y="308"/>
                    </a:cubicBezTo>
                    <a:cubicBezTo>
                      <a:pt x="581" y="346"/>
                      <a:pt x="503" y="393"/>
                      <a:pt x="512" y="550"/>
                    </a:cubicBezTo>
                    <a:cubicBezTo>
                      <a:pt x="522" y="723"/>
                      <a:pt x="579" y="935"/>
                      <a:pt x="651" y="1203"/>
                    </a:cubicBezTo>
                    <a:cubicBezTo>
                      <a:pt x="690" y="1349"/>
                      <a:pt x="734" y="1514"/>
                      <a:pt x="777" y="1698"/>
                    </a:cubicBezTo>
                    <a:cubicBezTo>
                      <a:pt x="780" y="1711"/>
                      <a:pt x="772" y="1724"/>
                      <a:pt x="759" y="1727"/>
                    </a:cubicBezTo>
                    <a:cubicBezTo>
                      <a:pt x="757" y="1727"/>
                      <a:pt x="756" y="1728"/>
                      <a:pt x="754" y="1728"/>
                    </a:cubicBezTo>
                    <a:close/>
                  </a:path>
                </a:pathLst>
              </a:custGeom>
              <a:solidFill>
                <a:srgbClr val="FF6D00"/>
              </a:solidFill>
              <a:ln>
                <a:solidFill>
                  <a:srgbClr val="C0C0C0"/>
                </a:solidFill>
              </a:ln>
              <a:effectLst/>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2E2E38"/>
                  </a:solidFill>
                  <a:effectLst/>
                  <a:uLnTx/>
                  <a:uFillTx/>
                  <a:latin typeface="Calibri" panose="020F0502020204030204"/>
                </a:endParaRPr>
              </a:p>
            </p:txBody>
          </p:sp>
          <p:sp>
            <p:nvSpPr>
              <p:cNvPr id="30" name="Freeform 11">
                <a:extLst>
                  <a:ext uri="{FF2B5EF4-FFF2-40B4-BE49-F238E27FC236}">
                    <a16:creationId xmlns:a16="http://schemas.microsoft.com/office/drawing/2014/main" id="{9E3D2F80-7E65-4989-927E-CE2BBCF02CE9}"/>
                  </a:ext>
                </a:extLst>
              </p:cNvPr>
              <p:cNvSpPr>
                <a:spLocks/>
              </p:cNvSpPr>
              <p:nvPr/>
            </p:nvSpPr>
            <p:spPr bwMode="gray">
              <a:xfrm rot="21368345">
                <a:off x="6396244" y="1919595"/>
                <a:ext cx="258102" cy="72333"/>
              </a:xfrm>
              <a:custGeom>
                <a:avLst/>
                <a:gdLst>
                  <a:gd name="T0" fmla="*/ 5 w 1124"/>
                  <a:gd name="T1" fmla="*/ 315 h 315"/>
                  <a:gd name="T2" fmla="*/ 1006 w 1124"/>
                  <a:gd name="T3" fmla="*/ 315 h 315"/>
                  <a:gd name="T4" fmla="*/ 1124 w 1124"/>
                  <a:gd name="T5" fmla="*/ 209 h 315"/>
                  <a:gd name="T6" fmla="*/ 1003 w 1124"/>
                  <a:gd name="T7" fmla="*/ 0 h 315"/>
                  <a:gd name="T8" fmla="*/ 0 w 1124"/>
                  <a:gd name="T9" fmla="*/ 0 h 315"/>
                  <a:gd name="T10" fmla="*/ 5 w 1124"/>
                  <a:gd name="T11" fmla="*/ 315 h 315"/>
                </a:gdLst>
                <a:ahLst/>
                <a:cxnLst>
                  <a:cxn ang="0">
                    <a:pos x="T0" y="T1"/>
                  </a:cxn>
                  <a:cxn ang="0">
                    <a:pos x="T2" y="T3"/>
                  </a:cxn>
                  <a:cxn ang="0">
                    <a:pos x="T4" y="T5"/>
                  </a:cxn>
                  <a:cxn ang="0">
                    <a:pos x="T6" y="T7"/>
                  </a:cxn>
                  <a:cxn ang="0">
                    <a:pos x="T8" y="T9"/>
                  </a:cxn>
                  <a:cxn ang="0">
                    <a:pos x="T10" y="T11"/>
                  </a:cxn>
                </a:cxnLst>
                <a:rect l="0" t="0" r="r" b="b"/>
                <a:pathLst>
                  <a:path w="1124" h="315">
                    <a:moveTo>
                      <a:pt x="5" y="315"/>
                    </a:moveTo>
                    <a:lnTo>
                      <a:pt x="1006" y="315"/>
                    </a:lnTo>
                    <a:lnTo>
                      <a:pt x="1124" y="209"/>
                    </a:lnTo>
                    <a:lnTo>
                      <a:pt x="1003" y="0"/>
                    </a:lnTo>
                    <a:lnTo>
                      <a:pt x="0" y="0"/>
                    </a:lnTo>
                    <a:lnTo>
                      <a:pt x="5" y="315"/>
                    </a:ln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31" name="Freeform 12">
                <a:extLst>
                  <a:ext uri="{FF2B5EF4-FFF2-40B4-BE49-F238E27FC236}">
                    <a16:creationId xmlns:a16="http://schemas.microsoft.com/office/drawing/2014/main" id="{49F1404D-F237-4F42-81E0-D27719BA230C}"/>
                  </a:ext>
                </a:extLst>
              </p:cNvPr>
              <p:cNvSpPr>
                <a:spLocks/>
              </p:cNvSpPr>
              <p:nvPr/>
            </p:nvSpPr>
            <p:spPr bwMode="gray">
              <a:xfrm rot="21368345">
                <a:off x="7011626" y="1878064"/>
                <a:ext cx="258102" cy="72333"/>
              </a:xfrm>
              <a:custGeom>
                <a:avLst/>
                <a:gdLst>
                  <a:gd name="T0" fmla="*/ 1120 w 1124"/>
                  <a:gd name="T1" fmla="*/ 315 h 315"/>
                  <a:gd name="T2" fmla="*/ 119 w 1124"/>
                  <a:gd name="T3" fmla="*/ 315 h 315"/>
                  <a:gd name="T4" fmla="*/ 0 w 1124"/>
                  <a:gd name="T5" fmla="*/ 209 h 315"/>
                  <a:gd name="T6" fmla="*/ 121 w 1124"/>
                  <a:gd name="T7" fmla="*/ 0 h 315"/>
                  <a:gd name="T8" fmla="*/ 1124 w 1124"/>
                  <a:gd name="T9" fmla="*/ 0 h 315"/>
                  <a:gd name="T10" fmla="*/ 1120 w 1124"/>
                  <a:gd name="T11" fmla="*/ 315 h 315"/>
                </a:gdLst>
                <a:ahLst/>
                <a:cxnLst>
                  <a:cxn ang="0">
                    <a:pos x="T0" y="T1"/>
                  </a:cxn>
                  <a:cxn ang="0">
                    <a:pos x="T2" y="T3"/>
                  </a:cxn>
                  <a:cxn ang="0">
                    <a:pos x="T4" y="T5"/>
                  </a:cxn>
                  <a:cxn ang="0">
                    <a:pos x="T6" y="T7"/>
                  </a:cxn>
                  <a:cxn ang="0">
                    <a:pos x="T8" y="T9"/>
                  </a:cxn>
                  <a:cxn ang="0">
                    <a:pos x="T10" y="T11"/>
                  </a:cxn>
                </a:cxnLst>
                <a:rect l="0" t="0" r="r" b="b"/>
                <a:pathLst>
                  <a:path w="1124" h="315">
                    <a:moveTo>
                      <a:pt x="1120" y="315"/>
                    </a:moveTo>
                    <a:lnTo>
                      <a:pt x="119" y="315"/>
                    </a:lnTo>
                    <a:lnTo>
                      <a:pt x="0" y="209"/>
                    </a:lnTo>
                    <a:lnTo>
                      <a:pt x="121" y="0"/>
                    </a:lnTo>
                    <a:lnTo>
                      <a:pt x="1124" y="0"/>
                    </a:lnTo>
                    <a:lnTo>
                      <a:pt x="1120" y="315"/>
                    </a:ln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grpSp>
        <p:sp>
          <p:nvSpPr>
            <p:cNvPr id="36" name="TextBox 35">
              <a:extLst>
                <a:ext uri="{FF2B5EF4-FFF2-40B4-BE49-F238E27FC236}">
                  <a16:creationId xmlns:a16="http://schemas.microsoft.com/office/drawing/2014/main" id="{E9DC8307-04E0-4B7F-85D7-C1C1A7F06414}"/>
                </a:ext>
              </a:extLst>
            </p:cNvPr>
            <p:cNvSpPr txBox="1"/>
            <p:nvPr/>
          </p:nvSpPr>
          <p:spPr>
            <a:xfrm rot="505771">
              <a:off x="5736256" y="2903898"/>
              <a:ext cx="2873645" cy="1323439"/>
            </a:xfrm>
            <a:prstGeom prst="rect">
              <a:avLst/>
            </a:prstGeom>
            <a:noFill/>
          </p:spPr>
          <p:txBody>
            <a:bodyPr wrap="square">
              <a:spAutoFit/>
            </a:bodyPr>
            <a:lstStyle/>
            <a:p>
              <a:pPr fontAlgn="auto">
                <a:spcBef>
                  <a:spcPts val="0"/>
                </a:spcBef>
                <a:spcAft>
                  <a:spcPts val="0"/>
                </a:spcAft>
                <a:defRPr/>
              </a:pPr>
              <a:r>
                <a:rPr lang="es-AR" sz="1600" kern="0" dirty="0">
                  <a:solidFill>
                    <a:srgbClr val="2E2E38"/>
                  </a:solidFill>
                  <a:latin typeface="Bradley Hand ITC" panose="03070402050302030203" pitchFamily="66" charset="0"/>
                </a:rPr>
                <a:t>Dentro de los </a:t>
              </a:r>
              <a:r>
                <a:rPr lang="es-AR" sz="1600" b="1" kern="0" dirty="0">
                  <a:solidFill>
                    <a:srgbClr val="2E2E38"/>
                  </a:solidFill>
                  <a:latin typeface="Bradley Hand ITC" panose="03070402050302030203" pitchFamily="66" charset="0"/>
                </a:rPr>
                <a:t>dos años posteriores a la reorganización</a:t>
              </a:r>
              <a:r>
                <a:rPr lang="es-AR" sz="1600" kern="0" dirty="0">
                  <a:solidFill>
                    <a:srgbClr val="2E2E38"/>
                  </a:solidFill>
                  <a:latin typeface="Bradley Hand ITC" panose="03070402050302030203" pitchFamily="66" charset="0"/>
                </a:rPr>
                <a:t>, se efectuó una </a:t>
              </a:r>
              <a:r>
                <a:rPr lang="es-AR" sz="1600" b="1" kern="0" dirty="0">
                  <a:solidFill>
                    <a:srgbClr val="2E2E38"/>
                  </a:solidFill>
                  <a:latin typeface="Bradley Hand ITC" panose="03070402050302030203" pitchFamily="66" charset="0"/>
                </a:rPr>
                <a:t>reducción de capital </a:t>
              </a:r>
              <a:r>
                <a:rPr lang="es-AR" sz="1600" kern="0" dirty="0">
                  <a:solidFill>
                    <a:srgbClr val="2E2E38"/>
                  </a:solidFill>
                  <a:latin typeface="Bradley Hand ITC" panose="03070402050302030203" pitchFamily="66" charset="0"/>
                </a:rPr>
                <a:t>(LSC. art 206 - Reducción obligatoria).</a:t>
              </a:r>
            </a:p>
          </p:txBody>
        </p:sp>
      </p:grpSp>
      <p:grpSp>
        <p:nvGrpSpPr>
          <p:cNvPr id="46" name="Group 45">
            <a:extLst>
              <a:ext uri="{FF2B5EF4-FFF2-40B4-BE49-F238E27FC236}">
                <a16:creationId xmlns:a16="http://schemas.microsoft.com/office/drawing/2014/main" id="{AF72FA53-BFF2-4E40-A91E-FE6618C7F571}"/>
              </a:ext>
            </a:extLst>
          </p:cNvPr>
          <p:cNvGrpSpPr/>
          <p:nvPr/>
        </p:nvGrpSpPr>
        <p:grpSpPr>
          <a:xfrm>
            <a:off x="4710025" y="4735491"/>
            <a:ext cx="2969791" cy="1802330"/>
            <a:chOff x="4901225" y="4763346"/>
            <a:chExt cx="2969791" cy="1802330"/>
          </a:xfrm>
        </p:grpSpPr>
        <p:grpSp>
          <p:nvGrpSpPr>
            <p:cNvPr id="45" name="Group 44">
              <a:extLst>
                <a:ext uri="{FF2B5EF4-FFF2-40B4-BE49-F238E27FC236}">
                  <a16:creationId xmlns:a16="http://schemas.microsoft.com/office/drawing/2014/main" id="{62FA8E6C-A425-4D70-9CD0-C89664E2A20E}"/>
                </a:ext>
              </a:extLst>
            </p:cNvPr>
            <p:cNvGrpSpPr/>
            <p:nvPr/>
          </p:nvGrpSpPr>
          <p:grpSpPr>
            <a:xfrm>
              <a:off x="5101390" y="4763346"/>
              <a:ext cx="2769626" cy="1774720"/>
              <a:chOff x="5459974" y="4741736"/>
              <a:chExt cx="2769626" cy="1774720"/>
            </a:xfrm>
          </p:grpSpPr>
          <p:sp>
            <p:nvSpPr>
              <p:cNvPr id="41" name="Freeform 46" descr="textur8">
                <a:extLst>
                  <a:ext uri="{FF2B5EF4-FFF2-40B4-BE49-F238E27FC236}">
                    <a16:creationId xmlns:a16="http://schemas.microsoft.com/office/drawing/2014/main" id="{64F7F506-1320-445D-9C64-C651E7586860}"/>
                  </a:ext>
                </a:extLst>
              </p:cNvPr>
              <p:cNvSpPr>
                <a:spLocks/>
              </p:cNvSpPr>
              <p:nvPr/>
            </p:nvSpPr>
            <p:spPr bwMode="gray">
              <a:xfrm>
                <a:off x="5459974" y="4741736"/>
                <a:ext cx="2717670" cy="1774720"/>
              </a:xfrm>
              <a:custGeom>
                <a:avLst/>
                <a:gdLst>
                  <a:gd name="T0" fmla="*/ 1701 w 1119"/>
                  <a:gd name="T1" fmla="*/ 0 h 712"/>
                  <a:gd name="T2" fmla="*/ 1598 w 1119"/>
                  <a:gd name="T3" fmla="*/ 89 h 712"/>
                  <a:gd name="T4" fmla="*/ 1490 w 1119"/>
                  <a:gd name="T5" fmla="*/ 308 h 712"/>
                  <a:gd name="T6" fmla="*/ 1490 w 1119"/>
                  <a:gd name="T7" fmla="*/ 565 h 712"/>
                  <a:gd name="T8" fmla="*/ 1358 w 1119"/>
                  <a:gd name="T9" fmla="*/ 753 h 712"/>
                  <a:gd name="T10" fmla="*/ 1577 w 1119"/>
                  <a:gd name="T11" fmla="*/ 1905 h 712"/>
                  <a:gd name="T12" fmla="*/ 1393 w 1119"/>
                  <a:gd name="T13" fmla="*/ 2640 h 712"/>
                  <a:gd name="T14" fmla="*/ 1250 w 1119"/>
                  <a:gd name="T15" fmla="*/ 3496 h 712"/>
                  <a:gd name="T16" fmla="*/ 1010 w 1119"/>
                  <a:gd name="T17" fmla="*/ 3869 h 712"/>
                  <a:gd name="T18" fmla="*/ 737 w 1119"/>
                  <a:gd name="T19" fmla="*/ 4630 h 712"/>
                  <a:gd name="T20" fmla="*/ 565 w 1119"/>
                  <a:gd name="T21" fmla="*/ 5226 h 712"/>
                  <a:gd name="T22" fmla="*/ 480 w 1119"/>
                  <a:gd name="T23" fmla="*/ 5791 h 712"/>
                  <a:gd name="T24" fmla="*/ 408 w 1119"/>
                  <a:gd name="T25" fmla="*/ 6562 h 712"/>
                  <a:gd name="T26" fmla="*/ 408 w 1119"/>
                  <a:gd name="T27" fmla="*/ 6943 h 712"/>
                  <a:gd name="T28" fmla="*/ 464 w 1119"/>
                  <a:gd name="T29" fmla="*/ 7580 h 712"/>
                  <a:gd name="T30" fmla="*/ 348 w 1119"/>
                  <a:gd name="T31" fmla="*/ 8294 h 712"/>
                  <a:gd name="T32" fmla="*/ 224 w 1119"/>
                  <a:gd name="T33" fmla="*/ 8997 h 712"/>
                  <a:gd name="T34" fmla="*/ 72 w 1119"/>
                  <a:gd name="T35" fmla="*/ 9651 h 712"/>
                  <a:gd name="T36" fmla="*/ 168 w 1119"/>
                  <a:gd name="T37" fmla="*/ 10388 h 712"/>
                  <a:gd name="T38" fmla="*/ 441 w 1119"/>
                  <a:gd name="T39" fmla="*/ 11103 h 712"/>
                  <a:gd name="T40" fmla="*/ 878 w 1119"/>
                  <a:gd name="T41" fmla="*/ 11830 h 712"/>
                  <a:gd name="T42" fmla="*/ 1525 w 1119"/>
                  <a:gd name="T43" fmla="*/ 12618 h 712"/>
                  <a:gd name="T44" fmla="*/ 2055 w 1119"/>
                  <a:gd name="T45" fmla="*/ 13007 h 712"/>
                  <a:gd name="T46" fmla="*/ 2775 w 1119"/>
                  <a:gd name="T47" fmla="*/ 12938 h 712"/>
                  <a:gd name="T48" fmla="*/ 3448 w 1119"/>
                  <a:gd name="T49" fmla="*/ 13023 h 712"/>
                  <a:gd name="T50" fmla="*/ 4152 w 1119"/>
                  <a:gd name="T51" fmla="*/ 12823 h 712"/>
                  <a:gd name="T52" fmla="*/ 5029 w 1119"/>
                  <a:gd name="T53" fmla="*/ 12734 h 712"/>
                  <a:gd name="T54" fmla="*/ 5559 w 1119"/>
                  <a:gd name="T55" fmla="*/ 12698 h 712"/>
                  <a:gd name="T56" fmla="*/ 6400 w 1119"/>
                  <a:gd name="T57" fmla="*/ 12601 h 712"/>
                  <a:gd name="T58" fmla="*/ 7047 w 1119"/>
                  <a:gd name="T59" fmla="*/ 12326 h 712"/>
                  <a:gd name="T60" fmla="*/ 7801 w 1119"/>
                  <a:gd name="T61" fmla="*/ 12458 h 712"/>
                  <a:gd name="T62" fmla="*/ 8353 w 1119"/>
                  <a:gd name="T63" fmla="*/ 12458 h 712"/>
                  <a:gd name="T64" fmla="*/ 9043 w 1119"/>
                  <a:gd name="T65" fmla="*/ 12458 h 712"/>
                  <a:gd name="T66" fmla="*/ 10825 w 1119"/>
                  <a:gd name="T67" fmla="*/ 12425 h 712"/>
                  <a:gd name="T68" fmla="*/ 12623 w 1119"/>
                  <a:gd name="T69" fmla="*/ 11778 h 712"/>
                  <a:gd name="T70" fmla="*/ 14736 w 1119"/>
                  <a:gd name="T71" fmla="*/ 11360 h 712"/>
                  <a:gd name="T72" fmla="*/ 15614 w 1119"/>
                  <a:gd name="T73" fmla="*/ 11573 h 712"/>
                  <a:gd name="T74" fmla="*/ 16719 w 1119"/>
                  <a:gd name="T75" fmla="*/ 11672 h 712"/>
                  <a:gd name="T76" fmla="*/ 17255 w 1119"/>
                  <a:gd name="T77" fmla="*/ 11689 h 712"/>
                  <a:gd name="T78" fmla="*/ 18257 w 1119"/>
                  <a:gd name="T79" fmla="*/ 11501 h 712"/>
                  <a:gd name="T80" fmla="*/ 19782 w 1119"/>
                  <a:gd name="T81" fmla="*/ 11227 h 712"/>
                  <a:gd name="T82" fmla="*/ 20480 w 1119"/>
                  <a:gd name="T83" fmla="*/ 11157 h 712"/>
                  <a:gd name="T84" fmla="*/ 20531 w 1119"/>
                  <a:gd name="T85" fmla="*/ 0 h 712"/>
                  <a:gd name="T86" fmla="*/ 1701 w 1119"/>
                  <a:gd name="T87" fmla="*/ 0 h 71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19"/>
                  <a:gd name="T133" fmla="*/ 0 h 712"/>
                  <a:gd name="T134" fmla="*/ 1119 w 1119"/>
                  <a:gd name="T135" fmla="*/ 712 h 71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19" h="712">
                    <a:moveTo>
                      <a:pt x="93" y="0"/>
                    </a:moveTo>
                    <a:cubicBezTo>
                      <a:pt x="87" y="5"/>
                      <a:pt x="87" y="5"/>
                      <a:pt x="87" y="5"/>
                    </a:cubicBezTo>
                    <a:cubicBezTo>
                      <a:pt x="81" y="17"/>
                      <a:pt x="81" y="17"/>
                      <a:pt x="81" y="17"/>
                    </a:cubicBezTo>
                    <a:cubicBezTo>
                      <a:pt x="81" y="31"/>
                      <a:pt x="81" y="31"/>
                      <a:pt x="81" y="31"/>
                    </a:cubicBezTo>
                    <a:cubicBezTo>
                      <a:pt x="74" y="41"/>
                      <a:pt x="74" y="41"/>
                      <a:pt x="74" y="41"/>
                    </a:cubicBezTo>
                    <a:cubicBezTo>
                      <a:pt x="74" y="41"/>
                      <a:pt x="93" y="94"/>
                      <a:pt x="86" y="104"/>
                    </a:cubicBezTo>
                    <a:cubicBezTo>
                      <a:pt x="79" y="114"/>
                      <a:pt x="76" y="144"/>
                      <a:pt x="76" y="144"/>
                    </a:cubicBezTo>
                    <a:cubicBezTo>
                      <a:pt x="76" y="144"/>
                      <a:pt x="75" y="183"/>
                      <a:pt x="68" y="191"/>
                    </a:cubicBezTo>
                    <a:cubicBezTo>
                      <a:pt x="62" y="198"/>
                      <a:pt x="55" y="211"/>
                      <a:pt x="55" y="211"/>
                    </a:cubicBezTo>
                    <a:cubicBezTo>
                      <a:pt x="40" y="253"/>
                      <a:pt x="40" y="253"/>
                      <a:pt x="40" y="253"/>
                    </a:cubicBezTo>
                    <a:cubicBezTo>
                      <a:pt x="31" y="285"/>
                      <a:pt x="31" y="285"/>
                      <a:pt x="31" y="285"/>
                    </a:cubicBezTo>
                    <a:cubicBezTo>
                      <a:pt x="26" y="316"/>
                      <a:pt x="26" y="316"/>
                      <a:pt x="26" y="316"/>
                    </a:cubicBezTo>
                    <a:cubicBezTo>
                      <a:pt x="26" y="316"/>
                      <a:pt x="16" y="345"/>
                      <a:pt x="22" y="358"/>
                    </a:cubicBezTo>
                    <a:cubicBezTo>
                      <a:pt x="29" y="372"/>
                      <a:pt x="22" y="379"/>
                      <a:pt x="22" y="379"/>
                    </a:cubicBezTo>
                    <a:cubicBezTo>
                      <a:pt x="25" y="414"/>
                      <a:pt x="25" y="414"/>
                      <a:pt x="25" y="414"/>
                    </a:cubicBezTo>
                    <a:cubicBezTo>
                      <a:pt x="19" y="453"/>
                      <a:pt x="19" y="453"/>
                      <a:pt x="19" y="453"/>
                    </a:cubicBezTo>
                    <a:cubicBezTo>
                      <a:pt x="12" y="491"/>
                      <a:pt x="12" y="491"/>
                      <a:pt x="12" y="491"/>
                    </a:cubicBezTo>
                    <a:cubicBezTo>
                      <a:pt x="4" y="527"/>
                      <a:pt x="4" y="527"/>
                      <a:pt x="4" y="527"/>
                    </a:cubicBezTo>
                    <a:cubicBezTo>
                      <a:pt x="4" y="527"/>
                      <a:pt x="0" y="549"/>
                      <a:pt x="9" y="567"/>
                    </a:cubicBezTo>
                    <a:cubicBezTo>
                      <a:pt x="19" y="585"/>
                      <a:pt x="24" y="606"/>
                      <a:pt x="24" y="606"/>
                    </a:cubicBezTo>
                    <a:cubicBezTo>
                      <a:pt x="48" y="646"/>
                      <a:pt x="48" y="646"/>
                      <a:pt x="48" y="646"/>
                    </a:cubicBezTo>
                    <a:cubicBezTo>
                      <a:pt x="48" y="646"/>
                      <a:pt x="79" y="676"/>
                      <a:pt x="83" y="689"/>
                    </a:cubicBezTo>
                    <a:cubicBezTo>
                      <a:pt x="88" y="701"/>
                      <a:pt x="105" y="712"/>
                      <a:pt x="112" y="710"/>
                    </a:cubicBezTo>
                    <a:cubicBezTo>
                      <a:pt x="118" y="708"/>
                      <a:pt x="151" y="706"/>
                      <a:pt x="151" y="706"/>
                    </a:cubicBezTo>
                    <a:cubicBezTo>
                      <a:pt x="188" y="711"/>
                      <a:pt x="188" y="711"/>
                      <a:pt x="188" y="711"/>
                    </a:cubicBezTo>
                    <a:cubicBezTo>
                      <a:pt x="226" y="700"/>
                      <a:pt x="226" y="700"/>
                      <a:pt x="226" y="700"/>
                    </a:cubicBezTo>
                    <a:cubicBezTo>
                      <a:pt x="274" y="695"/>
                      <a:pt x="274" y="695"/>
                      <a:pt x="274" y="695"/>
                    </a:cubicBezTo>
                    <a:cubicBezTo>
                      <a:pt x="303" y="693"/>
                      <a:pt x="303" y="693"/>
                      <a:pt x="303" y="693"/>
                    </a:cubicBezTo>
                    <a:cubicBezTo>
                      <a:pt x="349" y="688"/>
                      <a:pt x="349" y="688"/>
                      <a:pt x="349" y="688"/>
                    </a:cubicBezTo>
                    <a:cubicBezTo>
                      <a:pt x="384" y="673"/>
                      <a:pt x="384" y="673"/>
                      <a:pt x="384" y="673"/>
                    </a:cubicBezTo>
                    <a:cubicBezTo>
                      <a:pt x="425" y="680"/>
                      <a:pt x="425" y="680"/>
                      <a:pt x="425" y="680"/>
                    </a:cubicBezTo>
                    <a:cubicBezTo>
                      <a:pt x="455" y="680"/>
                      <a:pt x="455" y="680"/>
                      <a:pt x="455" y="680"/>
                    </a:cubicBezTo>
                    <a:cubicBezTo>
                      <a:pt x="493" y="680"/>
                      <a:pt x="493" y="680"/>
                      <a:pt x="493" y="680"/>
                    </a:cubicBezTo>
                    <a:cubicBezTo>
                      <a:pt x="493" y="680"/>
                      <a:pt x="559" y="687"/>
                      <a:pt x="590" y="678"/>
                    </a:cubicBezTo>
                    <a:cubicBezTo>
                      <a:pt x="621" y="670"/>
                      <a:pt x="628" y="675"/>
                      <a:pt x="688" y="643"/>
                    </a:cubicBezTo>
                    <a:cubicBezTo>
                      <a:pt x="748" y="611"/>
                      <a:pt x="788" y="620"/>
                      <a:pt x="803" y="620"/>
                    </a:cubicBezTo>
                    <a:cubicBezTo>
                      <a:pt x="819" y="620"/>
                      <a:pt x="851" y="632"/>
                      <a:pt x="851" y="632"/>
                    </a:cubicBezTo>
                    <a:cubicBezTo>
                      <a:pt x="911" y="637"/>
                      <a:pt x="911" y="637"/>
                      <a:pt x="911" y="637"/>
                    </a:cubicBezTo>
                    <a:cubicBezTo>
                      <a:pt x="911" y="637"/>
                      <a:pt x="921" y="641"/>
                      <a:pt x="940" y="638"/>
                    </a:cubicBezTo>
                    <a:cubicBezTo>
                      <a:pt x="958" y="634"/>
                      <a:pt x="995" y="628"/>
                      <a:pt x="995" y="628"/>
                    </a:cubicBezTo>
                    <a:cubicBezTo>
                      <a:pt x="995" y="628"/>
                      <a:pt x="1037" y="600"/>
                      <a:pt x="1078" y="613"/>
                    </a:cubicBezTo>
                    <a:cubicBezTo>
                      <a:pt x="1119" y="627"/>
                      <a:pt x="1116" y="609"/>
                      <a:pt x="1116" y="609"/>
                    </a:cubicBezTo>
                    <a:cubicBezTo>
                      <a:pt x="1119" y="0"/>
                      <a:pt x="1119" y="0"/>
                      <a:pt x="1119" y="0"/>
                    </a:cubicBezTo>
                    <a:lnTo>
                      <a:pt x="93" y="0"/>
                    </a:lnTo>
                    <a:close/>
                  </a:path>
                </a:pathLst>
              </a:custGeom>
              <a:solidFill>
                <a:sysClr val="window" lastClr="FFFFFF">
                  <a:lumMod val="85000"/>
                </a:sysClr>
              </a:solidFill>
              <a:ln w="15875">
                <a:noFill/>
                <a:miter lim="800000"/>
                <a:headEnd/>
                <a:tailEnd/>
              </a:ln>
              <a:effectLst/>
            </p:spPr>
            <p:txBody>
              <a:bodyPr lIns="360000" rIns="360000" anchor="ctr"/>
              <a:lstStyle/>
              <a:p>
                <a:pPr marL="0" marR="0" lvl="0" indent="0" defTabSz="914400" eaLnBrk="1" fontAlgn="auto" latinLnBrk="0" hangingPunct="1">
                  <a:lnSpc>
                    <a:spcPct val="100000"/>
                  </a:lnSpc>
                  <a:spcBef>
                    <a:spcPts val="0"/>
                  </a:spcBef>
                  <a:spcAft>
                    <a:spcPts val="600"/>
                  </a:spcAft>
                  <a:buClrTx/>
                  <a:buSzTx/>
                  <a:buFontTx/>
                  <a:buNone/>
                  <a:tabLst/>
                  <a:defRPr/>
                </a:pPr>
                <a:endParaRPr kumimoji="0" lang="en-US" sz="1800" b="1" i="0" u="none" strike="noStrike" kern="0" cap="none" spc="0" normalizeH="0" baseline="0" noProof="0">
                  <a:ln>
                    <a:noFill/>
                  </a:ln>
                  <a:solidFill>
                    <a:srgbClr val="2E2E38"/>
                  </a:solidFill>
                  <a:effectLst/>
                  <a:uLnTx/>
                  <a:uFillTx/>
                  <a:latin typeface="Bradley Hand ITC" panose="03070402050302030203" pitchFamily="66" charset="0"/>
                </a:endParaRPr>
              </a:p>
            </p:txBody>
          </p:sp>
          <p:sp>
            <p:nvSpPr>
              <p:cNvPr id="44" name="TextBox 43">
                <a:extLst>
                  <a:ext uri="{FF2B5EF4-FFF2-40B4-BE49-F238E27FC236}">
                    <a16:creationId xmlns:a16="http://schemas.microsoft.com/office/drawing/2014/main" id="{652BDC33-EBD1-43E5-AD56-FCCBB109ED7F}"/>
                  </a:ext>
                </a:extLst>
              </p:cNvPr>
              <p:cNvSpPr txBox="1"/>
              <p:nvPr/>
            </p:nvSpPr>
            <p:spPr>
              <a:xfrm>
                <a:off x="5527964" y="4779891"/>
                <a:ext cx="2701636" cy="1569660"/>
              </a:xfrm>
              <a:prstGeom prst="rect">
                <a:avLst/>
              </a:prstGeom>
              <a:noFill/>
            </p:spPr>
            <p:txBody>
              <a:bodyPr wrap="square">
                <a:spAutoFit/>
              </a:bodyPr>
              <a:lstStyle/>
              <a:p>
                <a:pPr fontAlgn="auto">
                  <a:spcBef>
                    <a:spcPts val="0"/>
                  </a:spcBef>
                  <a:spcAft>
                    <a:spcPts val="0"/>
                  </a:spcAft>
                  <a:defRPr/>
                </a:pPr>
                <a:r>
                  <a:rPr lang="es-AR" sz="1600" b="1" kern="0" dirty="0">
                    <a:solidFill>
                      <a:srgbClr val="2E2E38"/>
                    </a:solidFill>
                    <a:latin typeface="Bradley Hand ITC" panose="03070402050302030203" pitchFamily="66" charset="0"/>
                  </a:rPr>
                  <a:t>AFIP rechaza </a:t>
                </a:r>
                <a:r>
                  <a:rPr lang="es-AR" sz="1600" kern="0" dirty="0">
                    <a:solidFill>
                      <a:srgbClr val="2E2E38"/>
                    </a:solidFill>
                    <a:latin typeface="Bradley Hand ITC" panose="03070402050302030203" pitchFamily="66" charset="0"/>
                  </a:rPr>
                  <a:t>porque </a:t>
                </a:r>
                <a:r>
                  <a:rPr lang="es-AR" sz="1600" b="1" kern="0" dirty="0">
                    <a:solidFill>
                      <a:srgbClr val="2E2E38"/>
                    </a:solidFill>
                    <a:latin typeface="Bradley Hand ITC" panose="03070402050302030203" pitchFamily="66" charset="0"/>
                  </a:rPr>
                  <a:t>no se cumple </a:t>
                </a:r>
                <a:r>
                  <a:rPr lang="es-AR" sz="1600" kern="0" dirty="0">
                    <a:solidFill>
                      <a:srgbClr val="2E2E38"/>
                    </a:solidFill>
                    <a:latin typeface="Bradley Hand ITC" panose="03070402050302030203" pitchFamily="66" charset="0"/>
                  </a:rPr>
                  <a:t>con el </a:t>
                </a:r>
                <a:r>
                  <a:rPr lang="es-AR" sz="1600" b="1" kern="0" dirty="0">
                    <a:solidFill>
                      <a:srgbClr val="2E2E38"/>
                    </a:solidFill>
                    <a:latin typeface="Bradley Hand ITC" panose="03070402050302030203" pitchFamily="66" charset="0"/>
                  </a:rPr>
                  <a:t>requisito de mantenimiento del importe </a:t>
                </a:r>
                <a:r>
                  <a:rPr lang="es-AR" sz="1600" kern="0" dirty="0">
                    <a:solidFill>
                      <a:srgbClr val="2E2E38"/>
                    </a:solidFill>
                    <a:latin typeface="Bradley Hand ITC" panose="03070402050302030203" pitchFamily="66" charset="0"/>
                  </a:rPr>
                  <a:t>de participación por un </a:t>
                </a:r>
                <a:r>
                  <a:rPr lang="es-AR" sz="1600" b="1" kern="0" dirty="0">
                    <a:solidFill>
                      <a:srgbClr val="2E2E38"/>
                    </a:solidFill>
                    <a:latin typeface="Bradley Hand ITC" panose="03070402050302030203" pitchFamily="66" charset="0"/>
                  </a:rPr>
                  <a:t>período no menor a 2 años </a:t>
                </a:r>
                <a:r>
                  <a:rPr lang="es-AR" sz="1600" kern="0" dirty="0">
                    <a:solidFill>
                      <a:srgbClr val="2E2E38"/>
                    </a:solidFill>
                    <a:latin typeface="Bradley Hand ITC" panose="03070402050302030203" pitchFamily="66" charset="0"/>
                  </a:rPr>
                  <a:t>desde la reestructuración.</a:t>
                </a:r>
              </a:p>
            </p:txBody>
          </p:sp>
        </p:grpSp>
        <p:sp>
          <p:nvSpPr>
            <p:cNvPr id="42" name="Freeform 63">
              <a:extLst>
                <a:ext uri="{FF2B5EF4-FFF2-40B4-BE49-F238E27FC236}">
                  <a16:creationId xmlns:a16="http://schemas.microsoft.com/office/drawing/2014/main" id="{CFCB4F95-8B51-435F-8F4A-0DE44CD34B22}"/>
                </a:ext>
              </a:extLst>
            </p:cNvPr>
            <p:cNvSpPr/>
            <p:nvPr/>
          </p:nvSpPr>
          <p:spPr>
            <a:xfrm rot="1715869">
              <a:off x="4901225" y="6252955"/>
              <a:ext cx="936000" cy="312721"/>
            </a:xfrm>
            <a:custGeom>
              <a:avLst/>
              <a:gdLst>
                <a:gd name="connsiteX0" fmla="*/ 57150 w 1308189"/>
                <a:gd name="connsiteY0" fmla="*/ 25416 h 393716"/>
                <a:gd name="connsiteX1" fmla="*/ 79375 w 1308189"/>
                <a:gd name="connsiteY1" fmla="*/ 19066 h 393716"/>
                <a:gd name="connsiteX2" fmla="*/ 101600 w 1308189"/>
                <a:gd name="connsiteY2" fmla="*/ 15891 h 393716"/>
                <a:gd name="connsiteX3" fmla="*/ 152400 w 1308189"/>
                <a:gd name="connsiteY3" fmla="*/ 9541 h 393716"/>
                <a:gd name="connsiteX4" fmla="*/ 174625 w 1308189"/>
                <a:gd name="connsiteY4" fmla="*/ 3191 h 393716"/>
                <a:gd name="connsiteX5" fmla="*/ 317500 w 1308189"/>
                <a:gd name="connsiteY5" fmla="*/ 6366 h 393716"/>
                <a:gd name="connsiteX6" fmla="*/ 339725 w 1308189"/>
                <a:gd name="connsiteY6" fmla="*/ 9541 h 393716"/>
                <a:gd name="connsiteX7" fmla="*/ 349250 w 1308189"/>
                <a:gd name="connsiteY7" fmla="*/ 12716 h 393716"/>
                <a:gd name="connsiteX8" fmla="*/ 457200 w 1308189"/>
                <a:gd name="connsiteY8" fmla="*/ 19066 h 393716"/>
                <a:gd name="connsiteX9" fmla="*/ 508000 w 1308189"/>
                <a:gd name="connsiteY9" fmla="*/ 25416 h 393716"/>
                <a:gd name="connsiteX10" fmla="*/ 596900 w 1308189"/>
                <a:gd name="connsiteY10" fmla="*/ 22241 h 393716"/>
                <a:gd name="connsiteX11" fmla="*/ 727075 w 1308189"/>
                <a:gd name="connsiteY11" fmla="*/ 19066 h 393716"/>
                <a:gd name="connsiteX12" fmla="*/ 882650 w 1308189"/>
                <a:gd name="connsiteY12" fmla="*/ 25416 h 393716"/>
                <a:gd name="connsiteX13" fmla="*/ 908050 w 1308189"/>
                <a:gd name="connsiteY13" fmla="*/ 28591 h 393716"/>
                <a:gd name="connsiteX14" fmla="*/ 1063625 w 1308189"/>
                <a:gd name="connsiteY14" fmla="*/ 22241 h 393716"/>
                <a:gd name="connsiteX15" fmla="*/ 1158875 w 1308189"/>
                <a:gd name="connsiteY15" fmla="*/ 25416 h 393716"/>
                <a:gd name="connsiteX16" fmla="*/ 1181100 w 1308189"/>
                <a:gd name="connsiteY16" fmla="*/ 38116 h 393716"/>
                <a:gd name="connsiteX17" fmla="*/ 1193800 w 1308189"/>
                <a:gd name="connsiteY17" fmla="*/ 41291 h 393716"/>
                <a:gd name="connsiteX18" fmla="*/ 1200150 w 1308189"/>
                <a:gd name="connsiteY18" fmla="*/ 50816 h 393716"/>
                <a:gd name="connsiteX19" fmla="*/ 1219200 w 1308189"/>
                <a:gd name="connsiteY19" fmla="*/ 63516 h 393716"/>
                <a:gd name="connsiteX20" fmla="*/ 1225550 w 1308189"/>
                <a:gd name="connsiteY20" fmla="*/ 73041 h 393716"/>
                <a:gd name="connsiteX21" fmla="*/ 1228725 w 1308189"/>
                <a:gd name="connsiteY21" fmla="*/ 82566 h 393716"/>
                <a:gd name="connsiteX22" fmla="*/ 1238250 w 1308189"/>
                <a:gd name="connsiteY22" fmla="*/ 85741 h 393716"/>
                <a:gd name="connsiteX23" fmla="*/ 1250950 w 1308189"/>
                <a:gd name="connsiteY23" fmla="*/ 104791 h 393716"/>
                <a:gd name="connsiteX24" fmla="*/ 1263650 w 1308189"/>
                <a:gd name="connsiteY24" fmla="*/ 117491 h 393716"/>
                <a:gd name="connsiteX25" fmla="*/ 1270000 w 1308189"/>
                <a:gd name="connsiteY25" fmla="*/ 127016 h 393716"/>
                <a:gd name="connsiteX26" fmla="*/ 1263650 w 1308189"/>
                <a:gd name="connsiteY26" fmla="*/ 171466 h 393716"/>
                <a:gd name="connsiteX27" fmla="*/ 1266825 w 1308189"/>
                <a:gd name="connsiteY27" fmla="*/ 180991 h 393716"/>
                <a:gd name="connsiteX28" fmla="*/ 1285875 w 1308189"/>
                <a:gd name="connsiteY28" fmla="*/ 190516 h 393716"/>
                <a:gd name="connsiteX29" fmla="*/ 1295400 w 1308189"/>
                <a:gd name="connsiteY29" fmla="*/ 196866 h 393716"/>
                <a:gd name="connsiteX30" fmla="*/ 1298575 w 1308189"/>
                <a:gd name="connsiteY30" fmla="*/ 206391 h 393716"/>
                <a:gd name="connsiteX31" fmla="*/ 1304925 w 1308189"/>
                <a:gd name="connsiteY31" fmla="*/ 215916 h 393716"/>
                <a:gd name="connsiteX32" fmla="*/ 1308100 w 1308189"/>
                <a:gd name="connsiteY32" fmla="*/ 228616 h 393716"/>
                <a:gd name="connsiteX33" fmla="*/ 1301750 w 1308189"/>
                <a:gd name="connsiteY33" fmla="*/ 238141 h 393716"/>
                <a:gd name="connsiteX34" fmla="*/ 1276350 w 1308189"/>
                <a:gd name="connsiteY34" fmla="*/ 254016 h 393716"/>
                <a:gd name="connsiteX35" fmla="*/ 1263650 w 1308189"/>
                <a:gd name="connsiteY35" fmla="*/ 263541 h 393716"/>
                <a:gd name="connsiteX36" fmla="*/ 1254125 w 1308189"/>
                <a:gd name="connsiteY36" fmla="*/ 298466 h 393716"/>
                <a:gd name="connsiteX37" fmla="*/ 1247775 w 1308189"/>
                <a:gd name="connsiteY37" fmla="*/ 307991 h 393716"/>
                <a:gd name="connsiteX38" fmla="*/ 1238250 w 1308189"/>
                <a:gd name="connsiteY38" fmla="*/ 317516 h 393716"/>
                <a:gd name="connsiteX39" fmla="*/ 1219200 w 1308189"/>
                <a:gd name="connsiteY39" fmla="*/ 330216 h 393716"/>
                <a:gd name="connsiteX40" fmla="*/ 1212850 w 1308189"/>
                <a:gd name="connsiteY40" fmla="*/ 339741 h 393716"/>
                <a:gd name="connsiteX41" fmla="*/ 1203325 w 1308189"/>
                <a:gd name="connsiteY41" fmla="*/ 346091 h 393716"/>
                <a:gd name="connsiteX42" fmla="*/ 1184275 w 1308189"/>
                <a:gd name="connsiteY42" fmla="*/ 374666 h 393716"/>
                <a:gd name="connsiteX43" fmla="*/ 1143000 w 1308189"/>
                <a:gd name="connsiteY43" fmla="*/ 377841 h 393716"/>
                <a:gd name="connsiteX44" fmla="*/ 1031875 w 1308189"/>
                <a:gd name="connsiteY44" fmla="*/ 374666 h 393716"/>
                <a:gd name="connsiteX45" fmla="*/ 965200 w 1308189"/>
                <a:gd name="connsiteY45" fmla="*/ 384191 h 393716"/>
                <a:gd name="connsiteX46" fmla="*/ 955675 w 1308189"/>
                <a:gd name="connsiteY46" fmla="*/ 387366 h 393716"/>
                <a:gd name="connsiteX47" fmla="*/ 904875 w 1308189"/>
                <a:gd name="connsiteY47" fmla="*/ 393716 h 393716"/>
                <a:gd name="connsiteX48" fmla="*/ 825500 w 1308189"/>
                <a:gd name="connsiteY48" fmla="*/ 390541 h 393716"/>
                <a:gd name="connsiteX49" fmla="*/ 809625 w 1308189"/>
                <a:gd name="connsiteY49" fmla="*/ 387366 h 393716"/>
                <a:gd name="connsiteX50" fmla="*/ 781050 w 1308189"/>
                <a:gd name="connsiteY50" fmla="*/ 384191 h 393716"/>
                <a:gd name="connsiteX51" fmla="*/ 730250 w 1308189"/>
                <a:gd name="connsiteY51" fmla="*/ 377841 h 393716"/>
                <a:gd name="connsiteX52" fmla="*/ 685800 w 1308189"/>
                <a:gd name="connsiteY52" fmla="*/ 381016 h 393716"/>
                <a:gd name="connsiteX53" fmla="*/ 622300 w 1308189"/>
                <a:gd name="connsiteY53" fmla="*/ 384191 h 393716"/>
                <a:gd name="connsiteX54" fmla="*/ 574675 w 1308189"/>
                <a:gd name="connsiteY54" fmla="*/ 390541 h 393716"/>
                <a:gd name="connsiteX55" fmla="*/ 342900 w 1308189"/>
                <a:gd name="connsiteY55" fmla="*/ 387366 h 393716"/>
                <a:gd name="connsiteX56" fmla="*/ 273050 w 1308189"/>
                <a:gd name="connsiteY56" fmla="*/ 377841 h 393716"/>
                <a:gd name="connsiteX57" fmla="*/ 88900 w 1308189"/>
                <a:gd name="connsiteY57" fmla="*/ 371491 h 393716"/>
                <a:gd name="connsiteX58" fmla="*/ 73025 w 1308189"/>
                <a:gd name="connsiteY58" fmla="*/ 355616 h 393716"/>
                <a:gd name="connsiteX59" fmla="*/ 69850 w 1308189"/>
                <a:gd name="connsiteY59" fmla="*/ 346091 h 393716"/>
                <a:gd name="connsiteX60" fmla="*/ 53975 w 1308189"/>
                <a:gd name="connsiteY60" fmla="*/ 342916 h 393716"/>
                <a:gd name="connsiteX61" fmla="*/ 3175 w 1308189"/>
                <a:gd name="connsiteY61" fmla="*/ 330216 h 393716"/>
                <a:gd name="connsiteX62" fmla="*/ 0 w 1308189"/>
                <a:gd name="connsiteY62" fmla="*/ 320691 h 393716"/>
                <a:gd name="connsiteX63" fmla="*/ 3175 w 1308189"/>
                <a:gd name="connsiteY63" fmla="*/ 301641 h 393716"/>
                <a:gd name="connsiteX64" fmla="*/ 19050 w 1308189"/>
                <a:gd name="connsiteY64" fmla="*/ 288941 h 393716"/>
                <a:gd name="connsiteX65" fmla="*/ 41275 w 1308189"/>
                <a:gd name="connsiteY65" fmla="*/ 282591 h 393716"/>
                <a:gd name="connsiteX66" fmla="*/ 47625 w 1308189"/>
                <a:gd name="connsiteY66" fmla="*/ 260366 h 393716"/>
                <a:gd name="connsiteX67" fmla="*/ 53975 w 1308189"/>
                <a:gd name="connsiteY67" fmla="*/ 247666 h 393716"/>
                <a:gd name="connsiteX68" fmla="*/ 57150 w 1308189"/>
                <a:gd name="connsiteY68" fmla="*/ 212741 h 393716"/>
                <a:gd name="connsiteX69" fmla="*/ 60325 w 1308189"/>
                <a:gd name="connsiteY69" fmla="*/ 200041 h 393716"/>
                <a:gd name="connsiteX70" fmla="*/ 63500 w 1308189"/>
                <a:gd name="connsiteY70" fmla="*/ 79391 h 393716"/>
                <a:gd name="connsiteX71" fmla="*/ 60325 w 1308189"/>
                <a:gd name="connsiteY71" fmla="*/ 47641 h 393716"/>
                <a:gd name="connsiteX72" fmla="*/ 57150 w 1308189"/>
                <a:gd name="connsiteY72" fmla="*/ 38116 h 393716"/>
                <a:gd name="connsiteX73" fmla="*/ 47625 w 1308189"/>
                <a:gd name="connsiteY73" fmla="*/ 34941 h 393716"/>
                <a:gd name="connsiteX74" fmla="*/ 57150 w 1308189"/>
                <a:gd name="connsiteY74" fmla="*/ 25416 h 39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308189" h="393716">
                  <a:moveTo>
                    <a:pt x="57150" y="25416"/>
                  </a:moveTo>
                  <a:cubicBezTo>
                    <a:pt x="62442" y="22770"/>
                    <a:pt x="71841" y="20680"/>
                    <a:pt x="79375" y="19066"/>
                  </a:cubicBezTo>
                  <a:cubicBezTo>
                    <a:pt x="86692" y="17498"/>
                    <a:pt x="94203" y="17029"/>
                    <a:pt x="101600" y="15891"/>
                  </a:cubicBezTo>
                  <a:cubicBezTo>
                    <a:pt x="138175" y="10264"/>
                    <a:pt x="102623" y="14519"/>
                    <a:pt x="152400" y="9541"/>
                  </a:cubicBezTo>
                  <a:cubicBezTo>
                    <a:pt x="159808" y="7424"/>
                    <a:pt x="167005" y="4334"/>
                    <a:pt x="174625" y="3191"/>
                  </a:cubicBezTo>
                  <a:cubicBezTo>
                    <a:pt x="223904" y="-4201"/>
                    <a:pt x="265643" y="3125"/>
                    <a:pt x="317500" y="6366"/>
                  </a:cubicBezTo>
                  <a:cubicBezTo>
                    <a:pt x="324908" y="7424"/>
                    <a:pt x="332387" y="8073"/>
                    <a:pt x="339725" y="9541"/>
                  </a:cubicBezTo>
                  <a:cubicBezTo>
                    <a:pt x="343007" y="10197"/>
                    <a:pt x="345942" y="12207"/>
                    <a:pt x="349250" y="12716"/>
                  </a:cubicBezTo>
                  <a:cubicBezTo>
                    <a:pt x="378914" y="17280"/>
                    <a:pt x="435821" y="18175"/>
                    <a:pt x="457200" y="19066"/>
                  </a:cubicBezTo>
                  <a:cubicBezTo>
                    <a:pt x="474133" y="21183"/>
                    <a:pt x="490939" y="25028"/>
                    <a:pt x="508000" y="25416"/>
                  </a:cubicBezTo>
                  <a:cubicBezTo>
                    <a:pt x="537645" y="26090"/>
                    <a:pt x="567260" y="23100"/>
                    <a:pt x="596900" y="22241"/>
                  </a:cubicBezTo>
                  <a:lnTo>
                    <a:pt x="727075" y="19066"/>
                  </a:lnTo>
                  <a:lnTo>
                    <a:pt x="882650" y="25416"/>
                  </a:lnTo>
                  <a:cubicBezTo>
                    <a:pt x="891171" y="25864"/>
                    <a:pt x="899519" y="28741"/>
                    <a:pt x="908050" y="28591"/>
                  </a:cubicBezTo>
                  <a:cubicBezTo>
                    <a:pt x="959944" y="27681"/>
                    <a:pt x="1011767" y="24358"/>
                    <a:pt x="1063625" y="22241"/>
                  </a:cubicBezTo>
                  <a:cubicBezTo>
                    <a:pt x="1095375" y="23299"/>
                    <a:pt x="1127230" y="22624"/>
                    <a:pt x="1158875" y="25416"/>
                  </a:cubicBezTo>
                  <a:cubicBezTo>
                    <a:pt x="1167176" y="26148"/>
                    <a:pt x="1173935" y="35045"/>
                    <a:pt x="1181100" y="38116"/>
                  </a:cubicBezTo>
                  <a:cubicBezTo>
                    <a:pt x="1185111" y="39835"/>
                    <a:pt x="1189567" y="40233"/>
                    <a:pt x="1193800" y="41291"/>
                  </a:cubicBezTo>
                  <a:cubicBezTo>
                    <a:pt x="1195917" y="44466"/>
                    <a:pt x="1197278" y="48303"/>
                    <a:pt x="1200150" y="50816"/>
                  </a:cubicBezTo>
                  <a:cubicBezTo>
                    <a:pt x="1205893" y="55842"/>
                    <a:pt x="1219200" y="63516"/>
                    <a:pt x="1219200" y="63516"/>
                  </a:cubicBezTo>
                  <a:cubicBezTo>
                    <a:pt x="1221317" y="66691"/>
                    <a:pt x="1223843" y="69628"/>
                    <a:pt x="1225550" y="73041"/>
                  </a:cubicBezTo>
                  <a:cubicBezTo>
                    <a:pt x="1227047" y="76034"/>
                    <a:pt x="1226358" y="80199"/>
                    <a:pt x="1228725" y="82566"/>
                  </a:cubicBezTo>
                  <a:cubicBezTo>
                    <a:pt x="1231092" y="84933"/>
                    <a:pt x="1235075" y="84683"/>
                    <a:pt x="1238250" y="85741"/>
                  </a:cubicBezTo>
                  <a:cubicBezTo>
                    <a:pt x="1245542" y="114908"/>
                    <a:pt x="1235004" y="84858"/>
                    <a:pt x="1250950" y="104791"/>
                  </a:cubicBezTo>
                  <a:cubicBezTo>
                    <a:pt x="1263265" y="120185"/>
                    <a:pt x="1242868" y="110564"/>
                    <a:pt x="1263650" y="117491"/>
                  </a:cubicBezTo>
                  <a:cubicBezTo>
                    <a:pt x="1265767" y="120666"/>
                    <a:pt x="1269728" y="123210"/>
                    <a:pt x="1270000" y="127016"/>
                  </a:cubicBezTo>
                  <a:cubicBezTo>
                    <a:pt x="1271637" y="149930"/>
                    <a:pt x="1269057" y="155244"/>
                    <a:pt x="1263650" y="171466"/>
                  </a:cubicBezTo>
                  <a:cubicBezTo>
                    <a:pt x="1264708" y="174641"/>
                    <a:pt x="1264734" y="178378"/>
                    <a:pt x="1266825" y="180991"/>
                  </a:cubicBezTo>
                  <a:cubicBezTo>
                    <a:pt x="1271301" y="186586"/>
                    <a:pt x="1279600" y="188424"/>
                    <a:pt x="1285875" y="190516"/>
                  </a:cubicBezTo>
                  <a:cubicBezTo>
                    <a:pt x="1289050" y="192633"/>
                    <a:pt x="1293016" y="193886"/>
                    <a:pt x="1295400" y="196866"/>
                  </a:cubicBezTo>
                  <a:cubicBezTo>
                    <a:pt x="1297491" y="199479"/>
                    <a:pt x="1297078" y="203398"/>
                    <a:pt x="1298575" y="206391"/>
                  </a:cubicBezTo>
                  <a:cubicBezTo>
                    <a:pt x="1300282" y="209804"/>
                    <a:pt x="1302808" y="212741"/>
                    <a:pt x="1304925" y="215916"/>
                  </a:cubicBezTo>
                  <a:cubicBezTo>
                    <a:pt x="1305983" y="220149"/>
                    <a:pt x="1308717" y="224296"/>
                    <a:pt x="1308100" y="228616"/>
                  </a:cubicBezTo>
                  <a:cubicBezTo>
                    <a:pt x="1307560" y="232394"/>
                    <a:pt x="1304233" y="235244"/>
                    <a:pt x="1301750" y="238141"/>
                  </a:cubicBezTo>
                  <a:cubicBezTo>
                    <a:pt x="1288835" y="253209"/>
                    <a:pt x="1292766" y="249912"/>
                    <a:pt x="1276350" y="254016"/>
                  </a:cubicBezTo>
                  <a:cubicBezTo>
                    <a:pt x="1272117" y="257191"/>
                    <a:pt x="1266585" y="259138"/>
                    <a:pt x="1263650" y="263541"/>
                  </a:cubicBezTo>
                  <a:cubicBezTo>
                    <a:pt x="1254819" y="276787"/>
                    <a:pt x="1259237" y="284834"/>
                    <a:pt x="1254125" y="298466"/>
                  </a:cubicBezTo>
                  <a:cubicBezTo>
                    <a:pt x="1252785" y="302039"/>
                    <a:pt x="1250218" y="305060"/>
                    <a:pt x="1247775" y="307991"/>
                  </a:cubicBezTo>
                  <a:cubicBezTo>
                    <a:pt x="1244900" y="311440"/>
                    <a:pt x="1241794" y="314759"/>
                    <a:pt x="1238250" y="317516"/>
                  </a:cubicBezTo>
                  <a:cubicBezTo>
                    <a:pt x="1232226" y="322201"/>
                    <a:pt x="1219200" y="330216"/>
                    <a:pt x="1219200" y="330216"/>
                  </a:cubicBezTo>
                  <a:cubicBezTo>
                    <a:pt x="1217083" y="333391"/>
                    <a:pt x="1215548" y="337043"/>
                    <a:pt x="1212850" y="339741"/>
                  </a:cubicBezTo>
                  <a:cubicBezTo>
                    <a:pt x="1210152" y="342439"/>
                    <a:pt x="1205288" y="342819"/>
                    <a:pt x="1203325" y="346091"/>
                  </a:cubicBezTo>
                  <a:cubicBezTo>
                    <a:pt x="1184600" y="377300"/>
                    <a:pt x="1205349" y="367641"/>
                    <a:pt x="1184275" y="374666"/>
                  </a:cubicBezTo>
                  <a:cubicBezTo>
                    <a:pt x="1164904" y="387580"/>
                    <a:pt x="1181324" y="379544"/>
                    <a:pt x="1143000" y="377841"/>
                  </a:cubicBezTo>
                  <a:cubicBezTo>
                    <a:pt x="1105980" y="376196"/>
                    <a:pt x="1068917" y="375724"/>
                    <a:pt x="1031875" y="374666"/>
                  </a:cubicBezTo>
                  <a:cubicBezTo>
                    <a:pt x="1009650" y="377841"/>
                    <a:pt x="986499" y="377091"/>
                    <a:pt x="965200" y="384191"/>
                  </a:cubicBezTo>
                  <a:cubicBezTo>
                    <a:pt x="962025" y="385249"/>
                    <a:pt x="958981" y="386844"/>
                    <a:pt x="955675" y="387366"/>
                  </a:cubicBezTo>
                  <a:cubicBezTo>
                    <a:pt x="938819" y="390028"/>
                    <a:pt x="904875" y="393716"/>
                    <a:pt x="904875" y="393716"/>
                  </a:cubicBezTo>
                  <a:cubicBezTo>
                    <a:pt x="878417" y="392658"/>
                    <a:pt x="851921" y="392302"/>
                    <a:pt x="825500" y="390541"/>
                  </a:cubicBezTo>
                  <a:cubicBezTo>
                    <a:pt x="820115" y="390182"/>
                    <a:pt x="814967" y="388129"/>
                    <a:pt x="809625" y="387366"/>
                  </a:cubicBezTo>
                  <a:cubicBezTo>
                    <a:pt x="800138" y="386011"/>
                    <a:pt x="790565" y="385333"/>
                    <a:pt x="781050" y="384191"/>
                  </a:cubicBezTo>
                  <a:lnTo>
                    <a:pt x="730250" y="377841"/>
                  </a:lnTo>
                  <a:lnTo>
                    <a:pt x="685800" y="381016"/>
                  </a:lnTo>
                  <a:lnTo>
                    <a:pt x="622300" y="384191"/>
                  </a:lnTo>
                  <a:cubicBezTo>
                    <a:pt x="602413" y="385562"/>
                    <a:pt x="593044" y="387479"/>
                    <a:pt x="574675" y="390541"/>
                  </a:cubicBezTo>
                  <a:lnTo>
                    <a:pt x="342900" y="387366"/>
                  </a:lnTo>
                  <a:cubicBezTo>
                    <a:pt x="280759" y="385886"/>
                    <a:pt x="335096" y="383482"/>
                    <a:pt x="273050" y="377841"/>
                  </a:cubicBezTo>
                  <a:cubicBezTo>
                    <a:pt x="242831" y="375094"/>
                    <a:pt x="99425" y="371783"/>
                    <a:pt x="88900" y="371491"/>
                  </a:cubicBezTo>
                  <a:cubicBezTo>
                    <a:pt x="75810" y="367128"/>
                    <a:pt x="79564" y="370873"/>
                    <a:pt x="73025" y="355616"/>
                  </a:cubicBezTo>
                  <a:cubicBezTo>
                    <a:pt x="71707" y="352540"/>
                    <a:pt x="72635" y="347947"/>
                    <a:pt x="69850" y="346091"/>
                  </a:cubicBezTo>
                  <a:cubicBezTo>
                    <a:pt x="65360" y="343098"/>
                    <a:pt x="59164" y="344399"/>
                    <a:pt x="53975" y="342916"/>
                  </a:cubicBezTo>
                  <a:cubicBezTo>
                    <a:pt x="6409" y="329326"/>
                    <a:pt x="44203" y="336077"/>
                    <a:pt x="3175" y="330216"/>
                  </a:cubicBezTo>
                  <a:cubicBezTo>
                    <a:pt x="2117" y="327041"/>
                    <a:pt x="0" y="324038"/>
                    <a:pt x="0" y="320691"/>
                  </a:cubicBezTo>
                  <a:cubicBezTo>
                    <a:pt x="0" y="314253"/>
                    <a:pt x="1139" y="307748"/>
                    <a:pt x="3175" y="301641"/>
                  </a:cubicBezTo>
                  <a:cubicBezTo>
                    <a:pt x="6583" y="291416"/>
                    <a:pt x="10113" y="291494"/>
                    <a:pt x="19050" y="288941"/>
                  </a:cubicBezTo>
                  <a:cubicBezTo>
                    <a:pt x="46957" y="280968"/>
                    <a:pt x="18437" y="290204"/>
                    <a:pt x="41275" y="282591"/>
                  </a:cubicBezTo>
                  <a:cubicBezTo>
                    <a:pt x="42886" y="276146"/>
                    <a:pt x="44892" y="266743"/>
                    <a:pt x="47625" y="260366"/>
                  </a:cubicBezTo>
                  <a:cubicBezTo>
                    <a:pt x="49489" y="256016"/>
                    <a:pt x="51858" y="251899"/>
                    <a:pt x="53975" y="247666"/>
                  </a:cubicBezTo>
                  <a:cubicBezTo>
                    <a:pt x="55033" y="236024"/>
                    <a:pt x="55605" y="224328"/>
                    <a:pt x="57150" y="212741"/>
                  </a:cubicBezTo>
                  <a:cubicBezTo>
                    <a:pt x="57727" y="208416"/>
                    <a:pt x="60117" y="204400"/>
                    <a:pt x="60325" y="200041"/>
                  </a:cubicBezTo>
                  <a:cubicBezTo>
                    <a:pt x="62239" y="159856"/>
                    <a:pt x="62442" y="119608"/>
                    <a:pt x="63500" y="79391"/>
                  </a:cubicBezTo>
                  <a:cubicBezTo>
                    <a:pt x="62442" y="68808"/>
                    <a:pt x="61942" y="58153"/>
                    <a:pt x="60325" y="47641"/>
                  </a:cubicBezTo>
                  <a:cubicBezTo>
                    <a:pt x="59816" y="44333"/>
                    <a:pt x="59517" y="40483"/>
                    <a:pt x="57150" y="38116"/>
                  </a:cubicBezTo>
                  <a:cubicBezTo>
                    <a:pt x="54783" y="35749"/>
                    <a:pt x="50618" y="36438"/>
                    <a:pt x="47625" y="34941"/>
                  </a:cubicBezTo>
                  <a:cubicBezTo>
                    <a:pt x="46286" y="34272"/>
                    <a:pt x="51858" y="28062"/>
                    <a:pt x="57150" y="25416"/>
                  </a:cubicBezTo>
                  <a:close/>
                </a:path>
              </a:pathLst>
            </a:custGeom>
            <a:solidFill>
              <a:srgbClr val="F7FFAF"/>
            </a:solidFill>
            <a:ln w="9525" cap="flat" cmpd="sng" algn="ctr">
              <a:no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200" b="0" i="0" u="none" strike="noStrike" kern="0" cap="none" spc="0" normalizeH="0" baseline="0" noProof="0">
                <a:ln>
                  <a:noFill/>
                </a:ln>
                <a:solidFill>
                  <a:srgbClr val="2E2E38"/>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889995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A1DD0E-234C-4E7C-BDFD-E404F34BB286}"/>
              </a:ext>
            </a:extLst>
          </p:cNvPr>
          <p:cNvGrpSpPr/>
          <p:nvPr/>
        </p:nvGrpSpPr>
        <p:grpSpPr>
          <a:xfrm>
            <a:off x="1264297" y="2501292"/>
            <a:ext cx="6615406" cy="1855416"/>
            <a:chOff x="1264297" y="2580423"/>
            <a:chExt cx="6615406" cy="1855416"/>
          </a:xfrm>
        </p:grpSpPr>
        <p:sp>
          <p:nvSpPr>
            <p:cNvPr id="16" name="Freeform: Shape 15">
              <a:extLst>
                <a:ext uri="{FF2B5EF4-FFF2-40B4-BE49-F238E27FC236}">
                  <a16:creationId xmlns:a16="http://schemas.microsoft.com/office/drawing/2014/main" id="{5877BDF6-9D48-4EB5-BB2E-9C2CC9C5C6F4}"/>
                </a:ext>
              </a:extLst>
            </p:cNvPr>
            <p:cNvSpPr/>
            <p:nvPr/>
          </p:nvSpPr>
          <p:spPr>
            <a:xfrm>
              <a:off x="1264299" y="2580423"/>
              <a:ext cx="6615404" cy="1570892"/>
            </a:xfrm>
            <a:custGeom>
              <a:avLst/>
              <a:gdLst/>
              <a:ahLst/>
              <a:cxnLst/>
              <a:rect l="l" t="t" r="r" b="b"/>
              <a:pathLst>
                <a:path w="6615404" h="1570892">
                  <a:moveTo>
                    <a:pt x="5318696" y="823538"/>
                  </a:moveTo>
                  <a:cubicBezTo>
                    <a:pt x="5325229" y="823538"/>
                    <a:pt x="5331128" y="823804"/>
                    <a:pt x="5336395" y="824338"/>
                  </a:cubicBezTo>
                  <a:cubicBezTo>
                    <a:pt x="5341661" y="824871"/>
                    <a:pt x="5346494" y="825671"/>
                    <a:pt x="5350894" y="826738"/>
                  </a:cubicBezTo>
                  <a:cubicBezTo>
                    <a:pt x="5355294" y="827804"/>
                    <a:pt x="5359360" y="829104"/>
                    <a:pt x="5363093" y="830637"/>
                  </a:cubicBezTo>
                  <a:cubicBezTo>
                    <a:pt x="5366826" y="832171"/>
                    <a:pt x="5370426" y="833937"/>
                    <a:pt x="5373893" y="835937"/>
                  </a:cubicBezTo>
                  <a:lnTo>
                    <a:pt x="5373893" y="879334"/>
                  </a:lnTo>
                  <a:cubicBezTo>
                    <a:pt x="5370693" y="883867"/>
                    <a:pt x="5366960" y="888101"/>
                    <a:pt x="5362693" y="892034"/>
                  </a:cubicBezTo>
                  <a:cubicBezTo>
                    <a:pt x="5358427" y="895967"/>
                    <a:pt x="5353694" y="899400"/>
                    <a:pt x="5348494" y="902333"/>
                  </a:cubicBezTo>
                  <a:cubicBezTo>
                    <a:pt x="5343294" y="905266"/>
                    <a:pt x="5337662" y="907566"/>
                    <a:pt x="5331595" y="909233"/>
                  </a:cubicBezTo>
                  <a:cubicBezTo>
                    <a:pt x="5325529" y="910899"/>
                    <a:pt x="5319029" y="911732"/>
                    <a:pt x="5312096" y="911732"/>
                  </a:cubicBezTo>
                  <a:cubicBezTo>
                    <a:pt x="5305564" y="911732"/>
                    <a:pt x="5299597" y="910832"/>
                    <a:pt x="5294197" y="909033"/>
                  </a:cubicBezTo>
                  <a:cubicBezTo>
                    <a:pt x="5288798" y="907233"/>
                    <a:pt x="5284198" y="904466"/>
                    <a:pt x="5280398" y="900733"/>
                  </a:cubicBezTo>
                  <a:cubicBezTo>
                    <a:pt x="5276599" y="897000"/>
                    <a:pt x="5273632" y="892234"/>
                    <a:pt x="5271499" y="886434"/>
                  </a:cubicBezTo>
                  <a:cubicBezTo>
                    <a:pt x="5269366" y="880634"/>
                    <a:pt x="5268299" y="873735"/>
                    <a:pt x="5268299" y="865735"/>
                  </a:cubicBezTo>
                  <a:cubicBezTo>
                    <a:pt x="5268299" y="852136"/>
                    <a:pt x="5272732" y="841703"/>
                    <a:pt x="5281598" y="834437"/>
                  </a:cubicBezTo>
                  <a:cubicBezTo>
                    <a:pt x="5290465" y="827171"/>
                    <a:pt x="5302830" y="823538"/>
                    <a:pt x="5318696" y="823538"/>
                  </a:cubicBezTo>
                  <a:close/>
                  <a:moveTo>
                    <a:pt x="4137596" y="823538"/>
                  </a:moveTo>
                  <a:cubicBezTo>
                    <a:pt x="4144129" y="823538"/>
                    <a:pt x="4150028" y="823804"/>
                    <a:pt x="4155295" y="824338"/>
                  </a:cubicBezTo>
                  <a:cubicBezTo>
                    <a:pt x="4160561" y="824871"/>
                    <a:pt x="4165394" y="825671"/>
                    <a:pt x="4169794" y="826738"/>
                  </a:cubicBezTo>
                  <a:cubicBezTo>
                    <a:pt x="4174194" y="827804"/>
                    <a:pt x="4178260" y="829104"/>
                    <a:pt x="4181993" y="830637"/>
                  </a:cubicBezTo>
                  <a:cubicBezTo>
                    <a:pt x="4185726" y="832171"/>
                    <a:pt x="4189326" y="833937"/>
                    <a:pt x="4192793" y="835937"/>
                  </a:cubicBezTo>
                  <a:lnTo>
                    <a:pt x="4192793" y="879334"/>
                  </a:lnTo>
                  <a:cubicBezTo>
                    <a:pt x="4189593" y="883867"/>
                    <a:pt x="4185859" y="888101"/>
                    <a:pt x="4181593" y="892034"/>
                  </a:cubicBezTo>
                  <a:cubicBezTo>
                    <a:pt x="4177327" y="895967"/>
                    <a:pt x="4172594" y="899400"/>
                    <a:pt x="4167394" y="902333"/>
                  </a:cubicBezTo>
                  <a:cubicBezTo>
                    <a:pt x="4162195" y="905266"/>
                    <a:pt x="4156561" y="907566"/>
                    <a:pt x="4150495" y="909233"/>
                  </a:cubicBezTo>
                  <a:cubicBezTo>
                    <a:pt x="4144429" y="910899"/>
                    <a:pt x="4137929" y="911732"/>
                    <a:pt x="4130997" y="911732"/>
                  </a:cubicBezTo>
                  <a:cubicBezTo>
                    <a:pt x="4124463" y="911732"/>
                    <a:pt x="4118497" y="910832"/>
                    <a:pt x="4113098" y="909033"/>
                  </a:cubicBezTo>
                  <a:cubicBezTo>
                    <a:pt x="4107698" y="907233"/>
                    <a:pt x="4103098" y="904466"/>
                    <a:pt x="4099298" y="900733"/>
                  </a:cubicBezTo>
                  <a:cubicBezTo>
                    <a:pt x="4095499" y="897000"/>
                    <a:pt x="4092532" y="892234"/>
                    <a:pt x="4090399" y="886434"/>
                  </a:cubicBezTo>
                  <a:cubicBezTo>
                    <a:pt x="4088265" y="880634"/>
                    <a:pt x="4087199" y="873735"/>
                    <a:pt x="4087199" y="865735"/>
                  </a:cubicBezTo>
                  <a:cubicBezTo>
                    <a:pt x="4087199" y="852136"/>
                    <a:pt x="4091632" y="841703"/>
                    <a:pt x="4100498" y="834437"/>
                  </a:cubicBezTo>
                  <a:cubicBezTo>
                    <a:pt x="4109364" y="827171"/>
                    <a:pt x="4121730" y="823538"/>
                    <a:pt x="4137596" y="823538"/>
                  </a:cubicBezTo>
                  <a:close/>
                  <a:moveTo>
                    <a:pt x="841946" y="823538"/>
                  </a:moveTo>
                  <a:cubicBezTo>
                    <a:pt x="848479" y="823538"/>
                    <a:pt x="854379" y="823804"/>
                    <a:pt x="859645" y="824338"/>
                  </a:cubicBezTo>
                  <a:cubicBezTo>
                    <a:pt x="864911" y="824871"/>
                    <a:pt x="869744" y="825671"/>
                    <a:pt x="874144" y="826738"/>
                  </a:cubicBezTo>
                  <a:cubicBezTo>
                    <a:pt x="878544" y="827804"/>
                    <a:pt x="882610" y="829104"/>
                    <a:pt x="886343" y="830637"/>
                  </a:cubicBezTo>
                  <a:cubicBezTo>
                    <a:pt x="890076" y="832171"/>
                    <a:pt x="893676" y="833937"/>
                    <a:pt x="897143" y="835937"/>
                  </a:cubicBezTo>
                  <a:lnTo>
                    <a:pt x="897143" y="879334"/>
                  </a:lnTo>
                  <a:cubicBezTo>
                    <a:pt x="893943" y="883867"/>
                    <a:pt x="890210" y="888101"/>
                    <a:pt x="885943" y="892034"/>
                  </a:cubicBezTo>
                  <a:cubicBezTo>
                    <a:pt x="881677" y="895967"/>
                    <a:pt x="876944" y="899400"/>
                    <a:pt x="871744" y="902333"/>
                  </a:cubicBezTo>
                  <a:cubicBezTo>
                    <a:pt x="866545" y="905266"/>
                    <a:pt x="860911" y="907566"/>
                    <a:pt x="854845" y="909233"/>
                  </a:cubicBezTo>
                  <a:cubicBezTo>
                    <a:pt x="848779" y="910899"/>
                    <a:pt x="842279" y="911732"/>
                    <a:pt x="835347" y="911732"/>
                  </a:cubicBezTo>
                  <a:cubicBezTo>
                    <a:pt x="828813" y="911732"/>
                    <a:pt x="822847" y="910832"/>
                    <a:pt x="817448" y="909033"/>
                  </a:cubicBezTo>
                  <a:cubicBezTo>
                    <a:pt x="812048" y="907233"/>
                    <a:pt x="807448" y="904466"/>
                    <a:pt x="803648" y="900733"/>
                  </a:cubicBezTo>
                  <a:cubicBezTo>
                    <a:pt x="799849" y="897000"/>
                    <a:pt x="796882" y="892234"/>
                    <a:pt x="794749" y="886434"/>
                  </a:cubicBezTo>
                  <a:cubicBezTo>
                    <a:pt x="792616" y="880634"/>
                    <a:pt x="791549" y="873735"/>
                    <a:pt x="791549" y="865735"/>
                  </a:cubicBezTo>
                  <a:cubicBezTo>
                    <a:pt x="791549" y="852136"/>
                    <a:pt x="795982" y="841703"/>
                    <a:pt x="804848" y="834437"/>
                  </a:cubicBezTo>
                  <a:cubicBezTo>
                    <a:pt x="813714" y="827171"/>
                    <a:pt x="826080" y="823538"/>
                    <a:pt x="841946" y="823538"/>
                  </a:cubicBezTo>
                  <a:close/>
                  <a:moveTo>
                    <a:pt x="5856570" y="739143"/>
                  </a:moveTo>
                  <a:cubicBezTo>
                    <a:pt x="5865903" y="739143"/>
                    <a:pt x="5874402" y="740910"/>
                    <a:pt x="5882069" y="744443"/>
                  </a:cubicBezTo>
                  <a:cubicBezTo>
                    <a:pt x="5889735" y="747976"/>
                    <a:pt x="5896301" y="753275"/>
                    <a:pt x="5901767" y="760342"/>
                  </a:cubicBezTo>
                  <a:cubicBezTo>
                    <a:pt x="5907234" y="767408"/>
                    <a:pt x="5911500" y="776241"/>
                    <a:pt x="5914567" y="786840"/>
                  </a:cubicBezTo>
                  <a:cubicBezTo>
                    <a:pt x="5917633" y="797439"/>
                    <a:pt x="5919166" y="809805"/>
                    <a:pt x="5919166" y="823938"/>
                  </a:cubicBezTo>
                  <a:cubicBezTo>
                    <a:pt x="5919166" y="838070"/>
                    <a:pt x="5917633" y="850503"/>
                    <a:pt x="5914567" y="861235"/>
                  </a:cubicBezTo>
                  <a:cubicBezTo>
                    <a:pt x="5911500" y="871968"/>
                    <a:pt x="5907234" y="880934"/>
                    <a:pt x="5901767" y="888134"/>
                  </a:cubicBezTo>
                  <a:cubicBezTo>
                    <a:pt x="5896301" y="895333"/>
                    <a:pt x="5889735" y="900766"/>
                    <a:pt x="5882069" y="904433"/>
                  </a:cubicBezTo>
                  <a:cubicBezTo>
                    <a:pt x="5874402" y="908099"/>
                    <a:pt x="5865903" y="909933"/>
                    <a:pt x="5856570" y="909933"/>
                  </a:cubicBezTo>
                  <a:cubicBezTo>
                    <a:pt x="5847238" y="909933"/>
                    <a:pt x="5838738" y="908099"/>
                    <a:pt x="5831072" y="904433"/>
                  </a:cubicBezTo>
                  <a:cubicBezTo>
                    <a:pt x="5823405" y="900766"/>
                    <a:pt x="5816839" y="895333"/>
                    <a:pt x="5811373" y="888134"/>
                  </a:cubicBezTo>
                  <a:cubicBezTo>
                    <a:pt x="5805906" y="880934"/>
                    <a:pt x="5801673" y="871968"/>
                    <a:pt x="5798674" y="861235"/>
                  </a:cubicBezTo>
                  <a:cubicBezTo>
                    <a:pt x="5795674" y="850503"/>
                    <a:pt x="5794174" y="838070"/>
                    <a:pt x="5794174" y="823938"/>
                  </a:cubicBezTo>
                  <a:cubicBezTo>
                    <a:pt x="5794174" y="809805"/>
                    <a:pt x="5795674" y="797439"/>
                    <a:pt x="5798674" y="786840"/>
                  </a:cubicBezTo>
                  <a:cubicBezTo>
                    <a:pt x="5801673" y="776241"/>
                    <a:pt x="5805906" y="767408"/>
                    <a:pt x="5811373" y="760342"/>
                  </a:cubicBezTo>
                  <a:cubicBezTo>
                    <a:pt x="5816839" y="753275"/>
                    <a:pt x="5823405" y="747976"/>
                    <a:pt x="5831072" y="744443"/>
                  </a:cubicBezTo>
                  <a:cubicBezTo>
                    <a:pt x="5838738" y="740910"/>
                    <a:pt x="5847238" y="739143"/>
                    <a:pt x="5856570" y="739143"/>
                  </a:cubicBezTo>
                  <a:close/>
                  <a:moveTo>
                    <a:pt x="5109695" y="739143"/>
                  </a:moveTo>
                  <a:cubicBezTo>
                    <a:pt x="5127027" y="739143"/>
                    <a:pt x="5140460" y="746276"/>
                    <a:pt x="5149992" y="760542"/>
                  </a:cubicBezTo>
                  <a:cubicBezTo>
                    <a:pt x="5159525" y="774807"/>
                    <a:pt x="5164291" y="795139"/>
                    <a:pt x="5164291" y="821538"/>
                  </a:cubicBezTo>
                  <a:cubicBezTo>
                    <a:pt x="5164291" y="850603"/>
                    <a:pt x="5159892" y="872601"/>
                    <a:pt x="5151092" y="887534"/>
                  </a:cubicBezTo>
                  <a:cubicBezTo>
                    <a:pt x="5142293" y="902466"/>
                    <a:pt x="5128894" y="909933"/>
                    <a:pt x="5110895" y="909933"/>
                  </a:cubicBezTo>
                  <a:cubicBezTo>
                    <a:pt x="5104495" y="909933"/>
                    <a:pt x="5098429" y="909099"/>
                    <a:pt x="5092696" y="907433"/>
                  </a:cubicBezTo>
                  <a:cubicBezTo>
                    <a:pt x="5086963" y="905766"/>
                    <a:pt x="5081663" y="903500"/>
                    <a:pt x="5076797" y="900633"/>
                  </a:cubicBezTo>
                  <a:cubicBezTo>
                    <a:pt x="5071931" y="897767"/>
                    <a:pt x="5067464" y="894367"/>
                    <a:pt x="5063398" y="890434"/>
                  </a:cubicBezTo>
                  <a:cubicBezTo>
                    <a:pt x="5059332" y="886501"/>
                    <a:pt x="5055832" y="882268"/>
                    <a:pt x="5052898" y="877734"/>
                  </a:cubicBezTo>
                  <a:lnTo>
                    <a:pt x="5052898" y="770341"/>
                  </a:lnTo>
                  <a:cubicBezTo>
                    <a:pt x="5060498" y="760742"/>
                    <a:pt x="5069097" y="753142"/>
                    <a:pt x="5078697" y="747542"/>
                  </a:cubicBezTo>
                  <a:cubicBezTo>
                    <a:pt x="5088296" y="741943"/>
                    <a:pt x="5098629" y="739143"/>
                    <a:pt x="5109695" y="739143"/>
                  </a:cubicBezTo>
                  <a:close/>
                  <a:moveTo>
                    <a:pt x="3928595" y="739143"/>
                  </a:moveTo>
                  <a:cubicBezTo>
                    <a:pt x="3945927" y="739143"/>
                    <a:pt x="3959360" y="746276"/>
                    <a:pt x="3968892" y="760542"/>
                  </a:cubicBezTo>
                  <a:cubicBezTo>
                    <a:pt x="3978425" y="774807"/>
                    <a:pt x="3983191" y="795139"/>
                    <a:pt x="3983191" y="821538"/>
                  </a:cubicBezTo>
                  <a:cubicBezTo>
                    <a:pt x="3983191" y="850603"/>
                    <a:pt x="3978792" y="872601"/>
                    <a:pt x="3969992" y="887534"/>
                  </a:cubicBezTo>
                  <a:cubicBezTo>
                    <a:pt x="3961193" y="902466"/>
                    <a:pt x="3947793" y="909933"/>
                    <a:pt x="3929795" y="909933"/>
                  </a:cubicBezTo>
                  <a:cubicBezTo>
                    <a:pt x="3923395" y="909933"/>
                    <a:pt x="3917328" y="909099"/>
                    <a:pt x="3911596" y="907433"/>
                  </a:cubicBezTo>
                  <a:cubicBezTo>
                    <a:pt x="3905863" y="905766"/>
                    <a:pt x="3900563" y="903500"/>
                    <a:pt x="3895697" y="900633"/>
                  </a:cubicBezTo>
                  <a:cubicBezTo>
                    <a:pt x="3890830" y="897767"/>
                    <a:pt x="3886364" y="894367"/>
                    <a:pt x="3882297" y="890434"/>
                  </a:cubicBezTo>
                  <a:cubicBezTo>
                    <a:pt x="3878231" y="886501"/>
                    <a:pt x="3874731" y="882268"/>
                    <a:pt x="3871798" y="877734"/>
                  </a:cubicBezTo>
                  <a:lnTo>
                    <a:pt x="3871798" y="770341"/>
                  </a:lnTo>
                  <a:cubicBezTo>
                    <a:pt x="3879398" y="760742"/>
                    <a:pt x="3887997" y="753142"/>
                    <a:pt x="3897597" y="747542"/>
                  </a:cubicBezTo>
                  <a:cubicBezTo>
                    <a:pt x="3907196" y="741943"/>
                    <a:pt x="3917528" y="739143"/>
                    <a:pt x="3928595" y="739143"/>
                  </a:cubicBezTo>
                  <a:close/>
                  <a:moveTo>
                    <a:pt x="3594145" y="739143"/>
                  </a:moveTo>
                  <a:cubicBezTo>
                    <a:pt x="3603478" y="739143"/>
                    <a:pt x="3611678" y="740876"/>
                    <a:pt x="3618744" y="744343"/>
                  </a:cubicBezTo>
                  <a:cubicBezTo>
                    <a:pt x="3625810" y="747809"/>
                    <a:pt x="3631710" y="752675"/>
                    <a:pt x="3636443" y="758942"/>
                  </a:cubicBezTo>
                  <a:cubicBezTo>
                    <a:pt x="3641176" y="765208"/>
                    <a:pt x="3644842" y="772708"/>
                    <a:pt x="3647442" y="781440"/>
                  </a:cubicBezTo>
                  <a:cubicBezTo>
                    <a:pt x="3650042" y="790173"/>
                    <a:pt x="3651675" y="799739"/>
                    <a:pt x="3652342" y="810139"/>
                  </a:cubicBezTo>
                  <a:lnTo>
                    <a:pt x="3536349" y="810139"/>
                  </a:lnTo>
                  <a:cubicBezTo>
                    <a:pt x="3537282" y="798139"/>
                    <a:pt x="3539315" y="787707"/>
                    <a:pt x="3542448" y="778840"/>
                  </a:cubicBezTo>
                  <a:cubicBezTo>
                    <a:pt x="3545582" y="769974"/>
                    <a:pt x="3549648" y="762575"/>
                    <a:pt x="3554648" y="756642"/>
                  </a:cubicBezTo>
                  <a:cubicBezTo>
                    <a:pt x="3559647" y="750709"/>
                    <a:pt x="3565480" y="746309"/>
                    <a:pt x="3572147" y="743443"/>
                  </a:cubicBezTo>
                  <a:cubicBezTo>
                    <a:pt x="3578813" y="740576"/>
                    <a:pt x="3586146" y="739143"/>
                    <a:pt x="3594145" y="739143"/>
                  </a:cubicBezTo>
                  <a:close/>
                  <a:moveTo>
                    <a:pt x="3360546" y="739143"/>
                  </a:moveTo>
                  <a:cubicBezTo>
                    <a:pt x="3366945" y="739143"/>
                    <a:pt x="3373011" y="739976"/>
                    <a:pt x="3378744" y="741643"/>
                  </a:cubicBezTo>
                  <a:cubicBezTo>
                    <a:pt x="3384478" y="743309"/>
                    <a:pt x="3389810" y="745609"/>
                    <a:pt x="3394743" y="748542"/>
                  </a:cubicBezTo>
                  <a:cubicBezTo>
                    <a:pt x="3399677" y="751476"/>
                    <a:pt x="3404176" y="754909"/>
                    <a:pt x="3408243" y="758842"/>
                  </a:cubicBezTo>
                  <a:cubicBezTo>
                    <a:pt x="3412309" y="762775"/>
                    <a:pt x="3415809" y="767008"/>
                    <a:pt x="3418742" y="771541"/>
                  </a:cubicBezTo>
                  <a:lnTo>
                    <a:pt x="3418742" y="878934"/>
                  </a:lnTo>
                  <a:cubicBezTo>
                    <a:pt x="3414742" y="883867"/>
                    <a:pt x="3410643" y="888201"/>
                    <a:pt x="3406443" y="891934"/>
                  </a:cubicBezTo>
                  <a:cubicBezTo>
                    <a:pt x="3402243" y="895667"/>
                    <a:pt x="3397810" y="898867"/>
                    <a:pt x="3393144" y="901533"/>
                  </a:cubicBezTo>
                  <a:cubicBezTo>
                    <a:pt x="3388477" y="904200"/>
                    <a:pt x="3383678" y="906266"/>
                    <a:pt x="3378744" y="907733"/>
                  </a:cubicBezTo>
                  <a:cubicBezTo>
                    <a:pt x="3373811" y="909199"/>
                    <a:pt x="3368212" y="909933"/>
                    <a:pt x="3361945" y="909933"/>
                  </a:cubicBezTo>
                  <a:cubicBezTo>
                    <a:pt x="3354079" y="909933"/>
                    <a:pt x="3346880" y="908399"/>
                    <a:pt x="3340347" y="905333"/>
                  </a:cubicBezTo>
                  <a:cubicBezTo>
                    <a:pt x="3333814" y="902266"/>
                    <a:pt x="3328014" y="897333"/>
                    <a:pt x="3322948" y="890534"/>
                  </a:cubicBezTo>
                  <a:cubicBezTo>
                    <a:pt x="3317882" y="883734"/>
                    <a:pt x="3314015" y="875068"/>
                    <a:pt x="3311349" y="864535"/>
                  </a:cubicBezTo>
                  <a:cubicBezTo>
                    <a:pt x="3308682" y="854003"/>
                    <a:pt x="3307349" y="841737"/>
                    <a:pt x="3307349" y="827737"/>
                  </a:cubicBezTo>
                  <a:cubicBezTo>
                    <a:pt x="3307349" y="798673"/>
                    <a:pt x="3311749" y="776641"/>
                    <a:pt x="3320548" y="761642"/>
                  </a:cubicBezTo>
                  <a:cubicBezTo>
                    <a:pt x="3329347" y="746642"/>
                    <a:pt x="3342680" y="739143"/>
                    <a:pt x="3360546" y="739143"/>
                  </a:cubicBezTo>
                  <a:close/>
                  <a:moveTo>
                    <a:pt x="3037170" y="739143"/>
                  </a:moveTo>
                  <a:cubicBezTo>
                    <a:pt x="3046503" y="739143"/>
                    <a:pt x="3055002" y="740910"/>
                    <a:pt x="3062668" y="744443"/>
                  </a:cubicBezTo>
                  <a:cubicBezTo>
                    <a:pt x="3070335" y="747976"/>
                    <a:pt x="3076901" y="753275"/>
                    <a:pt x="3082367" y="760342"/>
                  </a:cubicBezTo>
                  <a:cubicBezTo>
                    <a:pt x="3087833" y="767408"/>
                    <a:pt x="3092100" y="776241"/>
                    <a:pt x="3095166" y="786840"/>
                  </a:cubicBezTo>
                  <a:cubicBezTo>
                    <a:pt x="3098233" y="797439"/>
                    <a:pt x="3099766" y="809805"/>
                    <a:pt x="3099766" y="823938"/>
                  </a:cubicBezTo>
                  <a:cubicBezTo>
                    <a:pt x="3099766" y="838070"/>
                    <a:pt x="3098233" y="850503"/>
                    <a:pt x="3095166" y="861235"/>
                  </a:cubicBezTo>
                  <a:cubicBezTo>
                    <a:pt x="3092100" y="871968"/>
                    <a:pt x="3087833" y="880934"/>
                    <a:pt x="3082367" y="888134"/>
                  </a:cubicBezTo>
                  <a:cubicBezTo>
                    <a:pt x="3076901" y="895333"/>
                    <a:pt x="3070335" y="900766"/>
                    <a:pt x="3062668" y="904433"/>
                  </a:cubicBezTo>
                  <a:cubicBezTo>
                    <a:pt x="3055002" y="908099"/>
                    <a:pt x="3046503" y="909933"/>
                    <a:pt x="3037170" y="909933"/>
                  </a:cubicBezTo>
                  <a:cubicBezTo>
                    <a:pt x="3027837" y="909933"/>
                    <a:pt x="3019338" y="908099"/>
                    <a:pt x="3011672" y="904433"/>
                  </a:cubicBezTo>
                  <a:cubicBezTo>
                    <a:pt x="3004005" y="900766"/>
                    <a:pt x="2997439" y="895333"/>
                    <a:pt x="2991973" y="888134"/>
                  </a:cubicBezTo>
                  <a:cubicBezTo>
                    <a:pt x="2986506" y="880934"/>
                    <a:pt x="2982273" y="871968"/>
                    <a:pt x="2979274" y="861235"/>
                  </a:cubicBezTo>
                  <a:cubicBezTo>
                    <a:pt x="2976274" y="850503"/>
                    <a:pt x="2974774" y="838070"/>
                    <a:pt x="2974774" y="823938"/>
                  </a:cubicBezTo>
                  <a:cubicBezTo>
                    <a:pt x="2974774" y="809805"/>
                    <a:pt x="2976274" y="797439"/>
                    <a:pt x="2979274" y="786840"/>
                  </a:cubicBezTo>
                  <a:cubicBezTo>
                    <a:pt x="2982273" y="776241"/>
                    <a:pt x="2986506" y="767408"/>
                    <a:pt x="2991973" y="760342"/>
                  </a:cubicBezTo>
                  <a:cubicBezTo>
                    <a:pt x="2997439" y="753275"/>
                    <a:pt x="3004005" y="747976"/>
                    <a:pt x="3011672" y="744443"/>
                  </a:cubicBezTo>
                  <a:cubicBezTo>
                    <a:pt x="3019338" y="740910"/>
                    <a:pt x="3027837" y="739143"/>
                    <a:pt x="3037170" y="739143"/>
                  </a:cubicBezTo>
                  <a:close/>
                  <a:moveTo>
                    <a:pt x="2441621" y="739143"/>
                  </a:moveTo>
                  <a:cubicBezTo>
                    <a:pt x="2450953" y="739143"/>
                    <a:pt x="2459153" y="740876"/>
                    <a:pt x="2466219" y="744343"/>
                  </a:cubicBezTo>
                  <a:cubicBezTo>
                    <a:pt x="2473285" y="747809"/>
                    <a:pt x="2479185" y="752675"/>
                    <a:pt x="2483918" y="758942"/>
                  </a:cubicBezTo>
                  <a:cubicBezTo>
                    <a:pt x="2488651" y="765208"/>
                    <a:pt x="2492317" y="772708"/>
                    <a:pt x="2494917" y="781440"/>
                  </a:cubicBezTo>
                  <a:cubicBezTo>
                    <a:pt x="2497517" y="790173"/>
                    <a:pt x="2499150" y="799739"/>
                    <a:pt x="2499817" y="810139"/>
                  </a:cubicBezTo>
                  <a:lnTo>
                    <a:pt x="2383824" y="810139"/>
                  </a:lnTo>
                  <a:cubicBezTo>
                    <a:pt x="2384757" y="798139"/>
                    <a:pt x="2386791" y="787707"/>
                    <a:pt x="2389924" y="778840"/>
                  </a:cubicBezTo>
                  <a:cubicBezTo>
                    <a:pt x="2393057" y="769974"/>
                    <a:pt x="2397123" y="762575"/>
                    <a:pt x="2402123" y="756642"/>
                  </a:cubicBezTo>
                  <a:cubicBezTo>
                    <a:pt x="2407123" y="750709"/>
                    <a:pt x="2412955" y="746309"/>
                    <a:pt x="2419622" y="743443"/>
                  </a:cubicBezTo>
                  <a:cubicBezTo>
                    <a:pt x="2426288" y="740576"/>
                    <a:pt x="2433621" y="739143"/>
                    <a:pt x="2441621" y="739143"/>
                  </a:cubicBezTo>
                  <a:close/>
                  <a:moveTo>
                    <a:pt x="1441496" y="739143"/>
                  </a:moveTo>
                  <a:cubicBezTo>
                    <a:pt x="1450828" y="739143"/>
                    <a:pt x="1459028" y="740876"/>
                    <a:pt x="1466094" y="744343"/>
                  </a:cubicBezTo>
                  <a:cubicBezTo>
                    <a:pt x="1473160" y="747809"/>
                    <a:pt x="1479060" y="752675"/>
                    <a:pt x="1483793" y="758942"/>
                  </a:cubicBezTo>
                  <a:cubicBezTo>
                    <a:pt x="1488526" y="765208"/>
                    <a:pt x="1492193" y="772708"/>
                    <a:pt x="1494793" y="781440"/>
                  </a:cubicBezTo>
                  <a:cubicBezTo>
                    <a:pt x="1497392" y="790173"/>
                    <a:pt x="1499026" y="799739"/>
                    <a:pt x="1499692" y="810139"/>
                  </a:cubicBezTo>
                  <a:lnTo>
                    <a:pt x="1383699" y="810139"/>
                  </a:lnTo>
                  <a:cubicBezTo>
                    <a:pt x="1384632" y="798139"/>
                    <a:pt x="1386666" y="787707"/>
                    <a:pt x="1389799" y="778840"/>
                  </a:cubicBezTo>
                  <a:cubicBezTo>
                    <a:pt x="1392932" y="769974"/>
                    <a:pt x="1396998" y="762575"/>
                    <a:pt x="1401998" y="756642"/>
                  </a:cubicBezTo>
                  <a:cubicBezTo>
                    <a:pt x="1406998" y="750709"/>
                    <a:pt x="1412831" y="746309"/>
                    <a:pt x="1419497" y="743443"/>
                  </a:cubicBezTo>
                  <a:cubicBezTo>
                    <a:pt x="1426163" y="740576"/>
                    <a:pt x="1433496" y="739143"/>
                    <a:pt x="1441496" y="739143"/>
                  </a:cubicBezTo>
                  <a:close/>
                  <a:moveTo>
                    <a:pt x="5671800" y="717144"/>
                  </a:moveTo>
                  <a:lnTo>
                    <a:pt x="5671800" y="932131"/>
                  </a:lnTo>
                  <a:lnTo>
                    <a:pt x="5702598" y="932131"/>
                  </a:lnTo>
                  <a:lnTo>
                    <a:pt x="5702598" y="717144"/>
                  </a:lnTo>
                  <a:close/>
                  <a:moveTo>
                    <a:pt x="4919325" y="717144"/>
                  </a:moveTo>
                  <a:lnTo>
                    <a:pt x="4919325" y="932131"/>
                  </a:lnTo>
                  <a:lnTo>
                    <a:pt x="4950123" y="932131"/>
                  </a:lnTo>
                  <a:lnTo>
                    <a:pt x="4950123" y="717144"/>
                  </a:lnTo>
                  <a:close/>
                  <a:moveTo>
                    <a:pt x="4614525" y="717144"/>
                  </a:moveTo>
                  <a:lnTo>
                    <a:pt x="4614525" y="932131"/>
                  </a:lnTo>
                  <a:lnTo>
                    <a:pt x="4645323" y="932131"/>
                  </a:lnTo>
                  <a:lnTo>
                    <a:pt x="4645323" y="717144"/>
                  </a:lnTo>
                  <a:close/>
                  <a:moveTo>
                    <a:pt x="2261850" y="717144"/>
                  </a:moveTo>
                  <a:lnTo>
                    <a:pt x="2261850" y="932131"/>
                  </a:lnTo>
                  <a:lnTo>
                    <a:pt x="2292648" y="932131"/>
                  </a:lnTo>
                  <a:lnTo>
                    <a:pt x="2292648" y="717144"/>
                  </a:lnTo>
                  <a:close/>
                  <a:moveTo>
                    <a:pt x="1814175" y="717144"/>
                  </a:moveTo>
                  <a:lnTo>
                    <a:pt x="1814175" y="932131"/>
                  </a:lnTo>
                  <a:lnTo>
                    <a:pt x="1844973" y="932131"/>
                  </a:lnTo>
                  <a:lnTo>
                    <a:pt x="1844973" y="717144"/>
                  </a:lnTo>
                  <a:close/>
                  <a:moveTo>
                    <a:pt x="6093370" y="712545"/>
                  </a:moveTo>
                  <a:cubicBezTo>
                    <a:pt x="6086570" y="712545"/>
                    <a:pt x="6080237" y="713311"/>
                    <a:pt x="6074371" y="714844"/>
                  </a:cubicBezTo>
                  <a:cubicBezTo>
                    <a:pt x="6068504" y="716378"/>
                    <a:pt x="6063071" y="718511"/>
                    <a:pt x="6058072" y="721244"/>
                  </a:cubicBezTo>
                  <a:cubicBezTo>
                    <a:pt x="6053072" y="723977"/>
                    <a:pt x="6048572" y="727210"/>
                    <a:pt x="6044573" y="730943"/>
                  </a:cubicBezTo>
                  <a:cubicBezTo>
                    <a:pt x="6040573" y="734677"/>
                    <a:pt x="6037039" y="738810"/>
                    <a:pt x="6033973" y="743343"/>
                  </a:cubicBezTo>
                  <a:lnTo>
                    <a:pt x="6033973" y="717144"/>
                  </a:lnTo>
                  <a:lnTo>
                    <a:pt x="6003175" y="717144"/>
                  </a:lnTo>
                  <a:lnTo>
                    <a:pt x="6003175" y="932131"/>
                  </a:lnTo>
                  <a:lnTo>
                    <a:pt x="6033973" y="932131"/>
                  </a:lnTo>
                  <a:lnTo>
                    <a:pt x="6033973" y="806339"/>
                  </a:lnTo>
                  <a:cubicBezTo>
                    <a:pt x="6033973" y="794606"/>
                    <a:pt x="6035339" y="784507"/>
                    <a:pt x="6038073" y="776041"/>
                  </a:cubicBezTo>
                  <a:cubicBezTo>
                    <a:pt x="6040806" y="767575"/>
                    <a:pt x="6044573" y="760608"/>
                    <a:pt x="6049372" y="755142"/>
                  </a:cubicBezTo>
                  <a:cubicBezTo>
                    <a:pt x="6054172" y="749676"/>
                    <a:pt x="6059805" y="745643"/>
                    <a:pt x="6066271" y="743043"/>
                  </a:cubicBezTo>
                  <a:cubicBezTo>
                    <a:pt x="6072737" y="740443"/>
                    <a:pt x="6079704" y="739143"/>
                    <a:pt x="6087170" y="739143"/>
                  </a:cubicBezTo>
                  <a:cubicBezTo>
                    <a:pt x="6104502" y="739143"/>
                    <a:pt x="6117301" y="744543"/>
                    <a:pt x="6125568" y="755342"/>
                  </a:cubicBezTo>
                  <a:cubicBezTo>
                    <a:pt x="6133833" y="766141"/>
                    <a:pt x="6137967" y="783140"/>
                    <a:pt x="6137967" y="806339"/>
                  </a:cubicBezTo>
                  <a:lnTo>
                    <a:pt x="6137967" y="932131"/>
                  </a:lnTo>
                  <a:lnTo>
                    <a:pt x="6168565" y="932131"/>
                  </a:lnTo>
                  <a:lnTo>
                    <a:pt x="6168565" y="801139"/>
                  </a:lnTo>
                  <a:cubicBezTo>
                    <a:pt x="6168565" y="785673"/>
                    <a:pt x="6166765" y="772341"/>
                    <a:pt x="6163165" y="761142"/>
                  </a:cubicBezTo>
                  <a:cubicBezTo>
                    <a:pt x="6159566" y="749942"/>
                    <a:pt x="6154499" y="740743"/>
                    <a:pt x="6147966" y="733543"/>
                  </a:cubicBezTo>
                  <a:cubicBezTo>
                    <a:pt x="6141433" y="726344"/>
                    <a:pt x="6133533" y="721044"/>
                    <a:pt x="6124268" y="717644"/>
                  </a:cubicBezTo>
                  <a:cubicBezTo>
                    <a:pt x="6115001" y="714244"/>
                    <a:pt x="6104702" y="712545"/>
                    <a:pt x="6093370" y="712545"/>
                  </a:cubicBezTo>
                  <a:close/>
                  <a:moveTo>
                    <a:pt x="5857370" y="712545"/>
                  </a:moveTo>
                  <a:cubicBezTo>
                    <a:pt x="5844304" y="712545"/>
                    <a:pt x="5832038" y="714978"/>
                    <a:pt x="5820572" y="719844"/>
                  </a:cubicBezTo>
                  <a:cubicBezTo>
                    <a:pt x="5809106" y="724710"/>
                    <a:pt x="5799107" y="731877"/>
                    <a:pt x="5790574" y="741343"/>
                  </a:cubicBezTo>
                  <a:cubicBezTo>
                    <a:pt x="5782042" y="750809"/>
                    <a:pt x="5775342" y="762541"/>
                    <a:pt x="5770475" y="776541"/>
                  </a:cubicBezTo>
                  <a:cubicBezTo>
                    <a:pt x="5765609" y="790540"/>
                    <a:pt x="5763176" y="806605"/>
                    <a:pt x="5763176" y="824738"/>
                  </a:cubicBezTo>
                  <a:cubicBezTo>
                    <a:pt x="5763176" y="843003"/>
                    <a:pt x="5765543" y="859102"/>
                    <a:pt x="5770275" y="873035"/>
                  </a:cubicBezTo>
                  <a:cubicBezTo>
                    <a:pt x="5775008" y="886967"/>
                    <a:pt x="5781508" y="898667"/>
                    <a:pt x="5789774" y="908133"/>
                  </a:cubicBezTo>
                  <a:cubicBezTo>
                    <a:pt x="5798041" y="917599"/>
                    <a:pt x="5807806" y="924732"/>
                    <a:pt x="5819072" y="929531"/>
                  </a:cubicBezTo>
                  <a:cubicBezTo>
                    <a:pt x="5830339" y="934331"/>
                    <a:pt x="5842504" y="936731"/>
                    <a:pt x="5855570" y="936731"/>
                  </a:cubicBezTo>
                  <a:cubicBezTo>
                    <a:pt x="5868769" y="936731"/>
                    <a:pt x="5881102" y="934231"/>
                    <a:pt x="5892568" y="929231"/>
                  </a:cubicBezTo>
                  <a:cubicBezTo>
                    <a:pt x="5904034" y="924232"/>
                    <a:pt x="5914000" y="916932"/>
                    <a:pt x="5922466" y="907333"/>
                  </a:cubicBezTo>
                  <a:cubicBezTo>
                    <a:pt x="5930932" y="897733"/>
                    <a:pt x="5937632" y="885867"/>
                    <a:pt x="5942565" y="871735"/>
                  </a:cubicBezTo>
                  <a:cubicBezTo>
                    <a:pt x="5947498" y="857602"/>
                    <a:pt x="5949964" y="841403"/>
                    <a:pt x="5949964" y="823138"/>
                  </a:cubicBezTo>
                  <a:cubicBezTo>
                    <a:pt x="5949964" y="805006"/>
                    <a:pt x="5947598" y="789040"/>
                    <a:pt x="5942865" y="775241"/>
                  </a:cubicBezTo>
                  <a:cubicBezTo>
                    <a:pt x="5938132" y="761442"/>
                    <a:pt x="5931599" y="749876"/>
                    <a:pt x="5923266" y="740543"/>
                  </a:cubicBezTo>
                  <a:cubicBezTo>
                    <a:pt x="5914933" y="731210"/>
                    <a:pt x="5905134" y="724211"/>
                    <a:pt x="5893868" y="719544"/>
                  </a:cubicBezTo>
                  <a:cubicBezTo>
                    <a:pt x="5882602" y="714878"/>
                    <a:pt x="5870436" y="712545"/>
                    <a:pt x="5857370" y="712545"/>
                  </a:cubicBezTo>
                  <a:close/>
                  <a:moveTo>
                    <a:pt x="5550770" y="712545"/>
                  </a:moveTo>
                  <a:cubicBezTo>
                    <a:pt x="5539571" y="712545"/>
                    <a:pt x="5528438" y="714711"/>
                    <a:pt x="5517372" y="719044"/>
                  </a:cubicBezTo>
                  <a:cubicBezTo>
                    <a:pt x="5506307" y="723377"/>
                    <a:pt x="5496407" y="730143"/>
                    <a:pt x="5487674" y="739343"/>
                  </a:cubicBezTo>
                  <a:cubicBezTo>
                    <a:pt x="5478941" y="748542"/>
                    <a:pt x="5471875" y="760275"/>
                    <a:pt x="5466475" y="774541"/>
                  </a:cubicBezTo>
                  <a:cubicBezTo>
                    <a:pt x="5461076" y="788807"/>
                    <a:pt x="5458376" y="805872"/>
                    <a:pt x="5458376" y="825738"/>
                  </a:cubicBezTo>
                  <a:cubicBezTo>
                    <a:pt x="5458376" y="844403"/>
                    <a:pt x="5460876" y="860702"/>
                    <a:pt x="5465875" y="874635"/>
                  </a:cubicBezTo>
                  <a:cubicBezTo>
                    <a:pt x="5470875" y="888567"/>
                    <a:pt x="5477575" y="900133"/>
                    <a:pt x="5485974" y="909333"/>
                  </a:cubicBezTo>
                  <a:cubicBezTo>
                    <a:pt x="5494374" y="918532"/>
                    <a:pt x="5504007" y="925398"/>
                    <a:pt x="5514872" y="929931"/>
                  </a:cubicBezTo>
                  <a:cubicBezTo>
                    <a:pt x="5525739" y="934464"/>
                    <a:pt x="5537038" y="936731"/>
                    <a:pt x="5548770" y="936731"/>
                  </a:cubicBezTo>
                  <a:cubicBezTo>
                    <a:pt x="5556370" y="936731"/>
                    <a:pt x="5563403" y="936031"/>
                    <a:pt x="5569869" y="934631"/>
                  </a:cubicBezTo>
                  <a:cubicBezTo>
                    <a:pt x="5576335" y="933231"/>
                    <a:pt x="5582368" y="931231"/>
                    <a:pt x="5587968" y="928631"/>
                  </a:cubicBezTo>
                  <a:cubicBezTo>
                    <a:pt x="5593568" y="926032"/>
                    <a:pt x="5598834" y="922898"/>
                    <a:pt x="5603767" y="919232"/>
                  </a:cubicBezTo>
                  <a:cubicBezTo>
                    <a:pt x="5608700" y="915566"/>
                    <a:pt x="5613433" y="911399"/>
                    <a:pt x="5617966" y="906733"/>
                  </a:cubicBezTo>
                  <a:lnTo>
                    <a:pt x="5599567" y="887134"/>
                  </a:lnTo>
                  <a:cubicBezTo>
                    <a:pt x="5595834" y="890734"/>
                    <a:pt x="5592134" y="893933"/>
                    <a:pt x="5588468" y="896733"/>
                  </a:cubicBezTo>
                  <a:cubicBezTo>
                    <a:pt x="5584802" y="899533"/>
                    <a:pt x="5581002" y="901900"/>
                    <a:pt x="5577069" y="903833"/>
                  </a:cubicBezTo>
                  <a:cubicBezTo>
                    <a:pt x="5573136" y="905766"/>
                    <a:pt x="5568936" y="907266"/>
                    <a:pt x="5564469" y="908333"/>
                  </a:cubicBezTo>
                  <a:cubicBezTo>
                    <a:pt x="5560003" y="909399"/>
                    <a:pt x="5555170" y="909933"/>
                    <a:pt x="5549970" y="909933"/>
                  </a:cubicBezTo>
                  <a:cubicBezTo>
                    <a:pt x="5540505" y="909933"/>
                    <a:pt x="5532005" y="907899"/>
                    <a:pt x="5524472" y="903833"/>
                  </a:cubicBezTo>
                  <a:cubicBezTo>
                    <a:pt x="5516939" y="899766"/>
                    <a:pt x="5510573" y="893933"/>
                    <a:pt x="5505373" y="886334"/>
                  </a:cubicBezTo>
                  <a:cubicBezTo>
                    <a:pt x="5500173" y="878734"/>
                    <a:pt x="5496207" y="869602"/>
                    <a:pt x="5493474" y="858936"/>
                  </a:cubicBezTo>
                  <a:cubicBezTo>
                    <a:pt x="5490741" y="848270"/>
                    <a:pt x="5489374" y="836337"/>
                    <a:pt x="5489374" y="823138"/>
                  </a:cubicBezTo>
                  <a:cubicBezTo>
                    <a:pt x="5489374" y="809805"/>
                    <a:pt x="5490908" y="797906"/>
                    <a:pt x="5493974" y="787440"/>
                  </a:cubicBezTo>
                  <a:cubicBezTo>
                    <a:pt x="5497040" y="776974"/>
                    <a:pt x="5501207" y="768174"/>
                    <a:pt x="5506473" y="761042"/>
                  </a:cubicBezTo>
                  <a:cubicBezTo>
                    <a:pt x="5511739" y="753909"/>
                    <a:pt x="5518006" y="748476"/>
                    <a:pt x="5525272" y="744743"/>
                  </a:cubicBezTo>
                  <a:cubicBezTo>
                    <a:pt x="5532538" y="741010"/>
                    <a:pt x="5540371" y="739143"/>
                    <a:pt x="5548770" y="739143"/>
                  </a:cubicBezTo>
                  <a:cubicBezTo>
                    <a:pt x="5554237" y="739143"/>
                    <a:pt x="5559270" y="739610"/>
                    <a:pt x="5563869" y="740543"/>
                  </a:cubicBezTo>
                  <a:cubicBezTo>
                    <a:pt x="5568469" y="741476"/>
                    <a:pt x="5572803" y="742876"/>
                    <a:pt x="5576869" y="744743"/>
                  </a:cubicBezTo>
                  <a:cubicBezTo>
                    <a:pt x="5580935" y="746609"/>
                    <a:pt x="5584902" y="748909"/>
                    <a:pt x="5588768" y="751642"/>
                  </a:cubicBezTo>
                  <a:cubicBezTo>
                    <a:pt x="5592634" y="754375"/>
                    <a:pt x="5596501" y="757475"/>
                    <a:pt x="5600367" y="760942"/>
                  </a:cubicBezTo>
                  <a:lnTo>
                    <a:pt x="5618766" y="737943"/>
                  </a:lnTo>
                  <a:cubicBezTo>
                    <a:pt x="5610367" y="730610"/>
                    <a:pt x="5600601" y="724544"/>
                    <a:pt x="5589468" y="719744"/>
                  </a:cubicBezTo>
                  <a:cubicBezTo>
                    <a:pt x="5578335" y="714944"/>
                    <a:pt x="5565436" y="712545"/>
                    <a:pt x="5550770" y="712545"/>
                  </a:cubicBezTo>
                  <a:close/>
                  <a:moveTo>
                    <a:pt x="5329295" y="712545"/>
                  </a:moveTo>
                  <a:cubicBezTo>
                    <a:pt x="5315296" y="712545"/>
                    <a:pt x="5302164" y="714144"/>
                    <a:pt x="5289898" y="717344"/>
                  </a:cubicBezTo>
                  <a:cubicBezTo>
                    <a:pt x="5277632" y="720544"/>
                    <a:pt x="5266766" y="724677"/>
                    <a:pt x="5257300" y="729743"/>
                  </a:cubicBezTo>
                  <a:lnTo>
                    <a:pt x="5268699" y="754742"/>
                  </a:lnTo>
                  <a:cubicBezTo>
                    <a:pt x="5277498" y="749676"/>
                    <a:pt x="5286631" y="745676"/>
                    <a:pt x="5296097" y="742743"/>
                  </a:cubicBezTo>
                  <a:cubicBezTo>
                    <a:pt x="5305564" y="739810"/>
                    <a:pt x="5315963" y="738343"/>
                    <a:pt x="5327295" y="738343"/>
                  </a:cubicBezTo>
                  <a:cubicBezTo>
                    <a:pt x="5343161" y="738343"/>
                    <a:pt x="5354894" y="742243"/>
                    <a:pt x="5362493" y="750042"/>
                  </a:cubicBezTo>
                  <a:cubicBezTo>
                    <a:pt x="5370093" y="757842"/>
                    <a:pt x="5373893" y="769808"/>
                    <a:pt x="5373893" y="785940"/>
                  </a:cubicBezTo>
                  <a:lnTo>
                    <a:pt x="5373893" y="811339"/>
                  </a:lnTo>
                  <a:cubicBezTo>
                    <a:pt x="5367493" y="807872"/>
                    <a:pt x="5359693" y="804939"/>
                    <a:pt x="5350494" y="802539"/>
                  </a:cubicBezTo>
                  <a:cubicBezTo>
                    <a:pt x="5341295" y="800139"/>
                    <a:pt x="5331228" y="798939"/>
                    <a:pt x="5320296" y="798939"/>
                  </a:cubicBezTo>
                  <a:cubicBezTo>
                    <a:pt x="5309630" y="798939"/>
                    <a:pt x="5299330" y="800273"/>
                    <a:pt x="5289398" y="802939"/>
                  </a:cubicBezTo>
                  <a:cubicBezTo>
                    <a:pt x="5279465" y="805606"/>
                    <a:pt x="5270699" y="809739"/>
                    <a:pt x="5263099" y="815338"/>
                  </a:cubicBezTo>
                  <a:cubicBezTo>
                    <a:pt x="5255500" y="820938"/>
                    <a:pt x="5249400" y="828071"/>
                    <a:pt x="5244800" y="836737"/>
                  </a:cubicBezTo>
                  <a:cubicBezTo>
                    <a:pt x="5240201" y="845403"/>
                    <a:pt x="5237901" y="855736"/>
                    <a:pt x="5237901" y="867735"/>
                  </a:cubicBezTo>
                  <a:cubicBezTo>
                    <a:pt x="5237901" y="880801"/>
                    <a:pt x="5239934" y="891734"/>
                    <a:pt x="5244001" y="900533"/>
                  </a:cubicBezTo>
                  <a:cubicBezTo>
                    <a:pt x="5248067" y="909333"/>
                    <a:pt x="5253333" y="916432"/>
                    <a:pt x="5259800" y="921832"/>
                  </a:cubicBezTo>
                  <a:cubicBezTo>
                    <a:pt x="5266266" y="927232"/>
                    <a:pt x="5273632" y="931065"/>
                    <a:pt x="5281898" y="933331"/>
                  </a:cubicBezTo>
                  <a:cubicBezTo>
                    <a:pt x="5290165" y="935598"/>
                    <a:pt x="5298497" y="936731"/>
                    <a:pt x="5306897" y="936731"/>
                  </a:cubicBezTo>
                  <a:cubicBezTo>
                    <a:pt x="5314496" y="936731"/>
                    <a:pt x="5321563" y="935898"/>
                    <a:pt x="5328095" y="934231"/>
                  </a:cubicBezTo>
                  <a:cubicBezTo>
                    <a:pt x="5334628" y="932564"/>
                    <a:pt x="5340661" y="930331"/>
                    <a:pt x="5346194" y="927531"/>
                  </a:cubicBezTo>
                  <a:cubicBezTo>
                    <a:pt x="5351727" y="924732"/>
                    <a:pt x="5356794" y="921465"/>
                    <a:pt x="5361393" y="917732"/>
                  </a:cubicBezTo>
                  <a:cubicBezTo>
                    <a:pt x="5365993" y="913999"/>
                    <a:pt x="5370160" y="910066"/>
                    <a:pt x="5373893" y="905933"/>
                  </a:cubicBezTo>
                  <a:lnTo>
                    <a:pt x="5373893" y="932131"/>
                  </a:lnTo>
                  <a:lnTo>
                    <a:pt x="5404691" y="932131"/>
                  </a:lnTo>
                  <a:lnTo>
                    <a:pt x="5404691" y="782140"/>
                  </a:lnTo>
                  <a:cubicBezTo>
                    <a:pt x="5404691" y="769741"/>
                    <a:pt x="5402924" y="759142"/>
                    <a:pt x="5399391" y="750342"/>
                  </a:cubicBezTo>
                  <a:cubicBezTo>
                    <a:pt x="5395858" y="741543"/>
                    <a:pt x="5390858" y="734343"/>
                    <a:pt x="5384392" y="728744"/>
                  </a:cubicBezTo>
                  <a:cubicBezTo>
                    <a:pt x="5377925" y="723144"/>
                    <a:pt x="5370026" y="719044"/>
                    <a:pt x="5360693" y="716444"/>
                  </a:cubicBezTo>
                  <a:cubicBezTo>
                    <a:pt x="5351361" y="713844"/>
                    <a:pt x="5340895" y="712545"/>
                    <a:pt x="5329295" y="712545"/>
                  </a:cubicBezTo>
                  <a:close/>
                  <a:moveTo>
                    <a:pt x="5117494" y="712545"/>
                  </a:moveTo>
                  <a:cubicBezTo>
                    <a:pt x="5104962" y="712545"/>
                    <a:pt x="5093229" y="715244"/>
                    <a:pt x="5082296" y="720644"/>
                  </a:cubicBezTo>
                  <a:cubicBezTo>
                    <a:pt x="5071364" y="726044"/>
                    <a:pt x="5061565" y="733610"/>
                    <a:pt x="5052898" y="743343"/>
                  </a:cubicBezTo>
                  <a:lnTo>
                    <a:pt x="5052898" y="717144"/>
                  </a:lnTo>
                  <a:lnTo>
                    <a:pt x="5022100" y="717144"/>
                  </a:lnTo>
                  <a:lnTo>
                    <a:pt x="5022100" y="1011126"/>
                  </a:lnTo>
                  <a:lnTo>
                    <a:pt x="5052898" y="993927"/>
                  </a:lnTo>
                  <a:lnTo>
                    <a:pt x="5052898" y="907933"/>
                  </a:lnTo>
                  <a:cubicBezTo>
                    <a:pt x="5060365" y="916599"/>
                    <a:pt x="5068964" y="923565"/>
                    <a:pt x="5078697" y="928831"/>
                  </a:cubicBezTo>
                  <a:cubicBezTo>
                    <a:pt x="5088430" y="934098"/>
                    <a:pt x="5100029" y="936731"/>
                    <a:pt x="5113495" y="936731"/>
                  </a:cubicBezTo>
                  <a:cubicBezTo>
                    <a:pt x="5124694" y="936731"/>
                    <a:pt x="5135227" y="934298"/>
                    <a:pt x="5145093" y="929431"/>
                  </a:cubicBezTo>
                  <a:cubicBezTo>
                    <a:pt x="5154959" y="924565"/>
                    <a:pt x="5163558" y="917265"/>
                    <a:pt x="5170891" y="907533"/>
                  </a:cubicBezTo>
                  <a:cubicBezTo>
                    <a:pt x="5178224" y="897800"/>
                    <a:pt x="5183990" y="885734"/>
                    <a:pt x="5188190" y="871335"/>
                  </a:cubicBezTo>
                  <a:cubicBezTo>
                    <a:pt x="5192390" y="856936"/>
                    <a:pt x="5194490" y="840203"/>
                    <a:pt x="5194490" y="821138"/>
                  </a:cubicBezTo>
                  <a:cubicBezTo>
                    <a:pt x="5194490" y="802206"/>
                    <a:pt x="5192490" y="785907"/>
                    <a:pt x="5188490" y="772241"/>
                  </a:cubicBezTo>
                  <a:cubicBezTo>
                    <a:pt x="5184490" y="758575"/>
                    <a:pt x="5179024" y="747309"/>
                    <a:pt x="5172091" y="738443"/>
                  </a:cubicBezTo>
                  <a:cubicBezTo>
                    <a:pt x="5165158" y="729577"/>
                    <a:pt x="5157026" y="723044"/>
                    <a:pt x="5147692" y="718844"/>
                  </a:cubicBezTo>
                  <a:cubicBezTo>
                    <a:pt x="5138360" y="714644"/>
                    <a:pt x="5128294" y="712545"/>
                    <a:pt x="5117494" y="712545"/>
                  </a:cubicBezTo>
                  <a:close/>
                  <a:moveTo>
                    <a:pt x="4798295" y="712545"/>
                  </a:moveTo>
                  <a:cubicBezTo>
                    <a:pt x="4787096" y="712545"/>
                    <a:pt x="4775963" y="714711"/>
                    <a:pt x="4764897" y="719044"/>
                  </a:cubicBezTo>
                  <a:cubicBezTo>
                    <a:pt x="4753831" y="723377"/>
                    <a:pt x="4743932" y="730143"/>
                    <a:pt x="4735199" y="739343"/>
                  </a:cubicBezTo>
                  <a:cubicBezTo>
                    <a:pt x="4726466" y="748542"/>
                    <a:pt x="4719400" y="760275"/>
                    <a:pt x="4714000" y="774541"/>
                  </a:cubicBezTo>
                  <a:cubicBezTo>
                    <a:pt x="4708601" y="788807"/>
                    <a:pt x="4705901" y="805872"/>
                    <a:pt x="4705901" y="825738"/>
                  </a:cubicBezTo>
                  <a:cubicBezTo>
                    <a:pt x="4705901" y="844403"/>
                    <a:pt x="4708401" y="860702"/>
                    <a:pt x="4713400" y="874635"/>
                  </a:cubicBezTo>
                  <a:cubicBezTo>
                    <a:pt x="4718400" y="888567"/>
                    <a:pt x="4725100" y="900133"/>
                    <a:pt x="4733499" y="909333"/>
                  </a:cubicBezTo>
                  <a:cubicBezTo>
                    <a:pt x="4741899" y="918532"/>
                    <a:pt x="4751531" y="925398"/>
                    <a:pt x="4762397" y="929931"/>
                  </a:cubicBezTo>
                  <a:cubicBezTo>
                    <a:pt x="4773263" y="934464"/>
                    <a:pt x="4784563" y="936731"/>
                    <a:pt x="4796295" y="936731"/>
                  </a:cubicBezTo>
                  <a:cubicBezTo>
                    <a:pt x="4803895" y="936731"/>
                    <a:pt x="4810928" y="936031"/>
                    <a:pt x="4817394" y="934631"/>
                  </a:cubicBezTo>
                  <a:cubicBezTo>
                    <a:pt x="4823860" y="933231"/>
                    <a:pt x="4829893" y="931231"/>
                    <a:pt x="4835493" y="928631"/>
                  </a:cubicBezTo>
                  <a:cubicBezTo>
                    <a:pt x="4841093" y="926032"/>
                    <a:pt x="4846359" y="922898"/>
                    <a:pt x="4851292" y="919232"/>
                  </a:cubicBezTo>
                  <a:cubicBezTo>
                    <a:pt x="4856225" y="915566"/>
                    <a:pt x="4860958" y="911399"/>
                    <a:pt x="4865491" y="906733"/>
                  </a:cubicBezTo>
                  <a:lnTo>
                    <a:pt x="4847092" y="887134"/>
                  </a:lnTo>
                  <a:cubicBezTo>
                    <a:pt x="4843359" y="890734"/>
                    <a:pt x="4839659" y="893933"/>
                    <a:pt x="4835993" y="896733"/>
                  </a:cubicBezTo>
                  <a:cubicBezTo>
                    <a:pt x="4832326" y="899533"/>
                    <a:pt x="4828526" y="901900"/>
                    <a:pt x="4824594" y="903833"/>
                  </a:cubicBezTo>
                  <a:cubicBezTo>
                    <a:pt x="4820660" y="905766"/>
                    <a:pt x="4816461" y="907266"/>
                    <a:pt x="4811994" y="908333"/>
                  </a:cubicBezTo>
                  <a:cubicBezTo>
                    <a:pt x="4807528" y="909399"/>
                    <a:pt x="4802695" y="909933"/>
                    <a:pt x="4797495" y="909933"/>
                  </a:cubicBezTo>
                  <a:cubicBezTo>
                    <a:pt x="4788029" y="909933"/>
                    <a:pt x="4779529" y="907899"/>
                    <a:pt x="4771997" y="903833"/>
                  </a:cubicBezTo>
                  <a:cubicBezTo>
                    <a:pt x="4764464" y="899766"/>
                    <a:pt x="4758098" y="893933"/>
                    <a:pt x="4752898" y="886334"/>
                  </a:cubicBezTo>
                  <a:cubicBezTo>
                    <a:pt x="4747698" y="878734"/>
                    <a:pt x="4743732" y="869602"/>
                    <a:pt x="4740999" y="858936"/>
                  </a:cubicBezTo>
                  <a:cubicBezTo>
                    <a:pt x="4738265" y="848270"/>
                    <a:pt x="4736899" y="836337"/>
                    <a:pt x="4736899" y="823138"/>
                  </a:cubicBezTo>
                  <a:cubicBezTo>
                    <a:pt x="4736899" y="809805"/>
                    <a:pt x="4738432" y="797906"/>
                    <a:pt x="4741499" y="787440"/>
                  </a:cubicBezTo>
                  <a:cubicBezTo>
                    <a:pt x="4744565" y="776974"/>
                    <a:pt x="4748731" y="768174"/>
                    <a:pt x="4753998" y="761042"/>
                  </a:cubicBezTo>
                  <a:cubicBezTo>
                    <a:pt x="4759264" y="753909"/>
                    <a:pt x="4765530" y="748476"/>
                    <a:pt x="4772797" y="744743"/>
                  </a:cubicBezTo>
                  <a:cubicBezTo>
                    <a:pt x="4780063" y="741010"/>
                    <a:pt x="4787896" y="739143"/>
                    <a:pt x="4796295" y="739143"/>
                  </a:cubicBezTo>
                  <a:cubicBezTo>
                    <a:pt x="4801762" y="739143"/>
                    <a:pt x="4806795" y="739610"/>
                    <a:pt x="4811394" y="740543"/>
                  </a:cubicBezTo>
                  <a:cubicBezTo>
                    <a:pt x="4815994" y="741476"/>
                    <a:pt x="4820327" y="742876"/>
                    <a:pt x="4824394" y="744743"/>
                  </a:cubicBezTo>
                  <a:cubicBezTo>
                    <a:pt x="4828460" y="746609"/>
                    <a:pt x="4832426" y="748909"/>
                    <a:pt x="4836293" y="751642"/>
                  </a:cubicBezTo>
                  <a:cubicBezTo>
                    <a:pt x="4840159" y="754375"/>
                    <a:pt x="4844026" y="757475"/>
                    <a:pt x="4847892" y="760942"/>
                  </a:cubicBezTo>
                  <a:lnTo>
                    <a:pt x="4866291" y="737943"/>
                  </a:lnTo>
                  <a:cubicBezTo>
                    <a:pt x="4857892" y="730610"/>
                    <a:pt x="4848125" y="724544"/>
                    <a:pt x="4836993" y="719744"/>
                  </a:cubicBezTo>
                  <a:cubicBezTo>
                    <a:pt x="4825860" y="714944"/>
                    <a:pt x="4812961" y="712545"/>
                    <a:pt x="4798295" y="712545"/>
                  </a:cubicBezTo>
                  <a:close/>
                  <a:moveTo>
                    <a:pt x="4372670" y="712545"/>
                  </a:moveTo>
                  <a:cubicBezTo>
                    <a:pt x="4366937" y="712545"/>
                    <a:pt x="4361404" y="713378"/>
                    <a:pt x="4356071" y="715044"/>
                  </a:cubicBezTo>
                  <a:cubicBezTo>
                    <a:pt x="4350738" y="716711"/>
                    <a:pt x="4345772" y="718944"/>
                    <a:pt x="4341172" y="721744"/>
                  </a:cubicBezTo>
                  <a:cubicBezTo>
                    <a:pt x="4336572" y="724544"/>
                    <a:pt x="4332406" y="727844"/>
                    <a:pt x="4328673" y="731643"/>
                  </a:cubicBezTo>
                  <a:cubicBezTo>
                    <a:pt x="4324939" y="735443"/>
                    <a:pt x="4321873" y="739476"/>
                    <a:pt x="4319473" y="743743"/>
                  </a:cubicBezTo>
                  <a:lnTo>
                    <a:pt x="4319473" y="717144"/>
                  </a:lnTo>
                  <a:lnTo>
                    <a:pt x="4288675" y="717144"/>
                  </a:lnTo>
                  <a:lnTo>
                    <a:pt x="4288675" y="932131"/>
                  </a:lnTo>
                  <a:lnTo>
                    <a:pt x="4319473" y="932131"/>
                  </a:lnTo>
                  <a:lnTo>
                    <a:pt x="4319473" y="805939"/>
                  </a:lnTo>
                  <a:cubicBezTo>
                    <a:pt x="4319473" y="785407"/>
                    <a:pt x="4323506" y="769441"/>
                    <a:pt x="4331572" y="758042"/>
                  </a:cubicBezTo>
                  <a:cubicBezTo>
                    <a:pt x="4339639" y="746642"/>
                    <a:pt x="4351138" y="740943"/>
                    <a:pt x="4366070" y="740943"/>
                  </a:cubicBezTo>
                  <a:cubicBezTo>
                    <a:pt x="4373270" y="740943"/>
                    <a:pt x="4379403" y="741676"/>
                    <a:pt x="4384469" y="743143"/>
                  </a:cubicBezTo>
                  <a:cubicBezTo>
                    <a:pt x="4389536" y="744609"/>
                    <a:pt x="4394202" y="746609"/>
                    <a:pt x="4398468" y="749142"/>
                  </a:cubicBezTo>
                  <a:lnTo>
                    <a:pt x="4406268" y="717944"/>
                  </a:lnTo>
                  <a:cubicBezTo>
                    <a:pt x="4402535" y="716344"/>
                    <a:pt x="4398002" y="715044"/>
                    <a:pt x="4392669" y="714044"/>
                  </a:cubicBezTo>
                  <a:cubicBezTo>
                    <a:pt x="4387336" y="713044"/>
                    <a:pt x="4380669" y="712545"/>
                    <a:pt x="4372670" y="712545"/>
                  </a:cubicBezTo>
                  <a:close/>
                  <a:moveTo>
                    <a:pt x="4148195" y="712545"/>
                  </a:moveTo>
                  <a:cubicBezTo>
                    <a:pt x="4134196" y="712545"/>
                    <a:pt x="4121063" y="714144"/>
                    <a:pt x="4108798" y="717344"/>
                  </a:cubicBezTo>
                  <a:cubicBezTo>
                    <a:pt x="4096532" y="720544"/>
                    <a:pt x="4085666" y="724677"/>
                    <a:pt x="4076200" y="729743"/>
                  </a:cubicBezTo>
                  <a:lnTo>
                    <a:pt x="4087599" y="754742"/>
                  </a:lnTo>
                  <a:cubicBezTo>
                    <a:pt x="4096399" y="749676"/>
                    <a:pt x="4105531" y="745676"/>
                    <a:pt x="4114997" y="742743"/>
                  </a:cubicBezTo>
                  <a:cubicBezTo>
                    <a:pt x="4124463" y="739810"/>
                    <a:pt x="4134863" y="738343"/>
                    <a:pt x="4146196" y="738343"/>
                  </a:cubicBezTo>
                  <a:cubicBezTo>
                    <a:pt x="4162061" y="738343"/>
                    <a:pt x="4173794" y="742243"/>
                    <a:pt x="4181393" y="750042"/>
                  </a:cubicBezTo>
                  <a:cubicBezTo>
                    <a:pt x="4188993" y="757842"/>
                    <a:pt x="4192793" y="769808"/>
                    <a:pt x="4192793" y="785940"/>
                  </a:cubicBezTo>
                  <a:lnTo>
                    <a:pt x="4192793" y="811339"/>
                  </a:lnTo>
                  <a:cubicBezTo>
                    <a:pt x="4186393" y="807872"/>
                    <a:pt x="4178594" y="804939"/>
                    <a:pt x="4169394" y="802539"/>
                  </a:cubicBezTo>
                  <a:cubicBezTo>
                    <a:pt x="4160195" y="800139"/>
                    <a:pt x="4150128" y="798939"/>
                    <a:pt x="4139196" y="798939"/>
                  </a:cubicBezTo>
                  <a:cubicBezTo>
                    <a:pt x="4128530" y="798939"/>
                    <a:pt x="4118230" y="800273"/>
                    <a:pt x="4108298" y="802939"/>
                  </a:cubicBezTo>
                  <a:cubicBezTo>
                    <a:pt x="4098365" y="805606"/>
                    <a:pt x="4089599" y="809739"/>
                    <a:pt x="4082000" y="815338"/>
                  </a:cubicBezTo>
                  <a:cubicBezTo>
                    <a:pt x="4074400" y="820938"/>
                    <a:pt x="4068300" y="828071"/>
                    <a:pt x="4063701" y="836737"/>
                  </a:cubicBezTo>
                  <a:cubicBezTo>
                    <a:pt x="4059101" y="845403"/>
                    <a:pt x="4056801" y="855736"/>
                    <a:pt x="4056801" y="867735"/>
                  </a:cubicBezTo>
                  <a:cubicBezTo>
                    <a:pt x="4056801" y="880801"/>
                    <a:pt x="4058834" y="891734"/>
                    <a:pt x="4062901" y="900533"/>
                  </a:cubicBezTo>
                  <a:cubicBezTo>
                    <a:pt x="4066967" y="909333"/>
                    <a:pt x="4072233" y="916432"/>
                    <a:pt x="4078700" y="921832"/>
                  </a:cubicBezTo>
                  <a:cubicBezTo>
                    <a:pt x="4085166" y="927232"/>
                    <a:pt x="4092532" y="931065"/>
                    <a:pt x="4100798" y="933331"/>
                  </a:cubicBezTo>
                  <a:cubicBezTo>
                    <a:pt x="4109064" y="935598"/>
                    <a:pt x="4117397" y="936731"/>
                    <a:pt x="4125797" y="936731"/>
                  </a:cubicBezTo>
                  <a:cubicBezTo>
                    <a:pt x="4133396" y="936731"/>
                    <a:pt x="4140462" y="935898"/>
                    <a:pt x="4146996" y="934231"/>
                  </a:cubicBezTo>
                  <a:cubicBezTo>
                    <a:pt x="4153528" y="932564"/>
                    <a:pt x="4159561" y="930331"/>
                    <a:pt x="4165094" y="927531"/>
                  </a:cubicBezTo>
                  <a:cubicBezTo>
                    <a:pt x="4170627" y="924732"/>
                    <a:pt x="4175694" y="921465"/>
                    <a:pt x="4180294" y="917732"/>
                  </a:cubicBezTo>
                  <a:cubicBezTo>
                    <a:pt x="4184893" y="913999"/>
                    <a:pt x="4189059" y="910066"/>
                    <a:pt x="4192793" y="905933"/>
                  </a:cubicBezTo>
                  <a:lnTo>
                    <a:pt x="4192793" y="932131"/>
                  </a:lnTo>
                  <a:lnTo>
                    <a:pt x="4223591" y="932131"/>
                  </a:lnTo>
                  <a:lnTo>
                    <a:pt x="4223591" y="782140"/>
                  </a:lnTo>
                  <a:cubicBezTo>
                    <a:pt x="4223591" y="769741"/>
                    <a:pt x="4221824" y="759142"/>
                    <a:pt x="4218291" y="750342"/>
                  </a:cubicBezTo>
                  <a:cubicBezTo>
                    <a:pt x="4214758" y="741543"/>
                    <a:pt x="4209758" y="734343"/>
                    <a:pt x="4203292" y="728744"/>
                  </a:cubicBezTo>
                  <a:cubicBezTo>
                    <a:pt x="4196826" y="723144"/>
                    <a:pt x="4188926" y="719044"/>
                    <a:pt x="4179594" y="716444"/>
                  </a:cubicBezTo>
                  <a:cubicBezTo>
                    <a:pt x="4170260" y="713844"/>
                    <a:pt x="4159795" y="712545"/>
                    <a:pt x="4148195" y="712545"/>
                  </a:cubicBezTo>
                  <a:close/>
                  <a:moveTo>
                    <a:pt x="3936394" y="712545"/>
                  </a:moveTo>
                  <a:cubicBezTo>
                    <a:pt x="3923862" y="712545"/>
                    <a:pt x="3912129" y="715244"/>
                    <a:pt x="3901196" y="720644"/>
                  </a:cubicBezTo>
                  <a:cubicBezTo>
                    <a:pt x="3890264" y="726044"/>
                    <a:pt x="3880464" y="733610"/>
                    <a:pt x="3871798" y="743343"/>
                  </a:cubicBezTo>
                  <a:lnTo>
                    <a:pt x="3871798" y="717144"/>
                  </a:lnTo>
                  <a:lnTo>
                    <a:pt x="3841000" y="717144"/>
                  </a:lnTo>
                  <a:lnTo>
                    <a:pt x="3841000" y="1011126"/>
                  </a:lnTo>
                  <a:lnTo>
                    <a:pt x="3871798" y="993927"/>
                  </a:lnTo>
                  <a:lnTo>
                    <a:pt x="3871798" y="907933"/>
                  </a:lnTo>
                  <a:cubicBezTo>
                    <a:pt x="3879265" y="916599"/>
                    <a:pt x="3887864" y="923565"/>
                    <a:pt x="3897597" y="928831"/>
                  </a:cubicBezTo>
                  <a:cubicBezTo>
                    <a:pt x="3907329" y="934098"/>
                    <a:pt x="3918928" y="936731"/>
                    <a:pt x="3932394" y="936731"/>
                  </a:cubicBezTo>
                  <a:cubicBezTo>
                    <a:pt x="3943594" y="936731"/>
                    <a:pt x="3954126" y="934298"/>
                    <a:pt x="3963992" y="929431"/>
                  </a:cubicBezTo>
                  <a:cubicBezTo>
                    <a:pt x="3973859" y="924565"/>
                    <a:pt x="3982458" y="917265"/>
                    <a:pt x="3989791" y="907533"/>
                  </a:cubicBezTo>
                  <a:cubicBezTo>
                    <a:pt x="3997124" y="897800"/>
                    <a:pt x="4002890" y="885734"/>
                    <a:pt x="4007090" y="871335"/>
                  </a:cubicBezTo>
                  <a:cubicBezTo>
                    <a:pt x="4011290" y="856936"/>
                    <a:pt x="4013389" y="840203"/>
                    <a:pt x="4013389" y="821138"/>
                  </a:cubicBezTo>
                  <a:cubicBezTo>
                    <a:pt x="4013389" y="802206"/>
                    <a:pt x="4011390" y="785907"/>
                    <a:pt x="4007390" y="772241"/>
                  </a:cubicBezTo>
                  <a:cubicBezTo>
                    <a:pt x="4003390" y="758575"/>
                    <a:pt x="3997924" y="747309"/>
                    <a:pt x="3990991" y="738443"/>
                  </a:cubicBezTo>
                  <a:cubicBezTo>
                    <a:pt x="3984058" y="729577"/>
                    <a:pt x="3975925" y="723044"/>
                    <a:pt x="3966592" y="718844"/>
                  </a:cubicBezTo>
                  <a:cubicBezTo>
                    <a:pt x="3957260" y="714644"/>
                    <a:pt x="3947193" y="712545"/>
                    <a:pt x="3936394" y="712545"/>
                  </a:cubicBezTo>
                  <a:close/>
                  <a:moveTo>
                    <a:pt x="3594545" y="712545"/>
                  </a:moveTo>
                  <a:cubicBezTo>
                    <a:pt x="3581746" y="712545"/>
                    <a:pt x="3569913" y="715111"/>
                    <a:pt x="3559047" y="720244"/>
                  </a:cubicBezTo>
                  <a:cubicBezTo>
                    <a:pt x="3548182" y="725377"/>
                    <a:pt x="3538815" y="732743"/>
                    <a:pt x="3530949" y="742343"/>
                  </a:cubicBezTo>
                  <a:cubicBezTo>
                    <a:pt x="3523083" y="751942"/>
                    <a:pt x="3516917" y="763608"/>
                    <a:pt x="3512450" y="777341"/>
                  </a:cubicBezTo>
                  <a:cubicBezTo>
                    <a:pt x="3507984" y="791073"/>
                    <a:pt x="3505751" y="806472"/>
                    <a:pt x="3505751" y="823538"/>
                  </a:cubicBezTo>
                  <a:cubicBezTo>
                    <a:pt x="3505751" y="837537"/>
                    <a:pt x="3506984" y="850069"/>
                    <a:pt x="3509450" y="861135"/>
                  </a:cubicBezTo>
                  <a:cubicBezTo>
                    <a:pt x="3511917" y="872201"/>
                    <a:pt x="3515284" y="881934"/>
                    <a:pt x="3519550" y="890334"/>
                  </a:cubicBezTo>
                  <a:cubicBezTo>
                    <a:pt x="3523816" y="898733"/>
                    <a:pt x="3528816" y="905866"/>
                    <a:pt x="3534549" y="911732"/>
                  </a:cubicBezTo>
                  <a:cubicBezTo>
                    <a:pt x="3540282" y="917599"/>
                    <a:pt x="3546382" y="922398"/>
                    <a:pt x="3552848" y="926132"/>
                  </a:cubicBezTo>
                  <a:cubicBezTo>
                    <a:pt x="3559314" y="929865"/>
                    <a:pt x="3565980" y="932564"/>
                    <a:pt x="3572847" y="934231"/>
                  </a:cubicBezTo>
                  <a:cubicBezTo>
                    <a:pt x="3579713" y="935898"/>
                    <a:pt x="3586412" y="936731"/>
                    <a:pt x="3592945" y="936731"/>
                  </a:cubicBezTo>
                  <a:cubicBezTo>
                    <a:pt x="3601078" y="936731"/>
                    <a:pt x="3608444" y="936198"/>
                    <a:pt x="3615044" y="935131"/>
                  </a:cubicBezTo>
                  <a:cubicBezTo>
                    <a:pt x="3621644" y="934064"/>
                    <a:pt x="3627943" y="932498"/>
                    <a:pt x="3633943" y="930431"/>
                  </a:cubicBezTo>
                  <a:cubicBezTo>
                    <a:pt x="3639942" y="928365"/>
                    <a:pt x="3645842" y="925765"/>
                    <a:pt x="3651642" y="922632"/>
                  </a:cubicBezTo>
                  <a:cubicBezTo>
                    <a:pt x="3657441" y="919499"/>
                    <a:pt x="3663541" y="915866"/>
                    <a:pt x="3669941" y="911732"/>
                  </a:cubicBezTo>
                  <a:lnTo>
                    <a:pt x="3655542" y="889534"/>
                  </a:lnTo>
                  <a:cubicBezTo>
                    <a:pt x="3650608" y="892867"/>
                    <a:pt x="3645909" y="895800"/>
                    <a:pt x="3641442" y="898333"/>
                  </a:cubicBezTo>
                  <a:cubicBezTo>
                    <a:pt x="3636976" y="900866"/>
                    <a:pt x="3632443" y="903000"/>
                    <a:pt x="3627843" y="904733"/>
                  </a:cubicBezTo>
                  <a:cubicBezTo>
                    <a:pt x="3623244" y="906466"/>
                    <a:pt x="3618377" y="907766"/>
                    <a:pt x="3613244" y="908633"/>
                  </a:cubicBezTo>
                  <a:cubicBezTo>
                    <a:pt x="3608111" y="909499"/>
                    <a:pt x="3602411" y="909933"/>
                    <a:pt x="3596145" y="909933"/>
                  </a:cubicBezTo>
                  <a:cubicBezTo>
                    <a:pt x="3587346" y="909933"/>
                    <a:pt x="3579413" y="908199"/>
                    <a:pt x="3572347" y="904733"/>
                  </a:cubicBezTo>
                  <a:cubicBezTo>
                    <a:pt x="3565280" y="901266"/>
                    <a:pt x="3559214" y="896267"/>
                    <a:pt x="3554148" y="889734"/>
                  </a:cubicBezTo>
                  <a:cubicBezTo>
                    <a:pt x="3549081" y="883201"/>
                    <a:pt x="3545048" y="875335"/>
                    <a:pt x="3542048" y="866135"/>
                  </a:cubicBezTo>
                  <a:cubicBezTo>
                    <a:pt x="3539049" y="856936"/>
                    <a:pt x="3537149" y="846603"/>
                    <a:pt x="3536349" y="835137"/>
                  </a:cubicBezTo>
                  <a:lnTo>
                    <a:pt x="3679740" y="835137"/>
                  </a:lnTo>
                  <a:cubicBezTo>
                    <a:pt x="3680140" y="832604"/>
                    <a:pt x="3680440" y="830104"/>
                    <a:pt x="3680640" y="827637"/>
                  </a:cubicBezTo>
                  <a:cubicBezTo>
                    <a:pt x="3680840" y="825171"/>
                    <a:pt x="3680940" y="822071"/>
                    <a:pt x="3680940" y="818338"/>
                  </a:cubicBezTo>
                  <a:cubicBezTo>
                    <a:pt x="3680940" y="803006"/>
                    <a:pt x="3679074" y="788840"/>
                    <a:pt x="3675340" y="775841"/>
                  </a:cubicBezTo>
                  <a:cubicBezTo>
                    <a:pt x="3671607" y="762841"/>
                    <a:pt x="3666107" y="751675"/>
                    <a:pt x="3658841" y="742343"/>
                  </a:cubicBezTo>
                  <a:cubicBezTo>
                    <a:pt x="3651575" y="733010"/>
                    <a:pt x="3642542" y="725710"/>
                    <a:pt x="3631743" y="720444"/>
                  </a:cubicBezTo>
                  <a:cubicBezTo>
                    <a:pt x="3620944" y="715178"/>
                    <a:pt x="3608544" y="712545"/>
                    <a:pt x="3594545" y="712545"/>
                  </a:cubicBezTo>
                  <a:close/>
                  <a:moveTo>
                    <a:pt x="3037970" y="712545"/>
                  </a:moveTo>
                  <a:cubicBezTo>
                    <a:pt x="3024904" y="712545"/>
                    <a:pt x="3012638" y="714978"/>
                    <a:pt x="3001172" y="719844"/>
                  </a:cubicBezTo>
                  <a:cubicBezTo>
                    <a:pt x="2989706" y="724710"/>
                    <a:pt x="2979707" y="731877"/>
                    <a:pt x="2971174" y="741343"/>
                  </a:cubicBezTo>
                  <a:cubicBezTo>
                    <a:pt x="2962641" y="750809"/>
                    <a:pt x="2955941" y="762541"/>
                    <a:pt x="2951075" y="776541"/>
                  </a:cubicBezTo>
                  <a:cubicBezTo>
                    <a:pt x="2946209" y="790540"/>
                    <a:pt x="2943776" y="806605"/>
                    <a:pt x="2943776" y="824738"/>
                  </a:cubicBezTo>
                  <a:cubicBezTo>
                    <a:pt x="2943776" y="843003"/>
                    <a:pt x="2946142" y="859102"/>
                    <a:pt x="2950875" y="873035"/>
                  </a:cubicBezTo>
                  <a:cubicBezTo>
                    <a:pt x="2955608" y="886967"/>
                    <a:pt x="2962108" y="898667"/>
                    <a:pt x="2970374" y="908133"/>
                  </a:cubicBezTo>
                  <a:cubicBezTo>
                    <a:pt x="2978640" y="917599"/>
                    <a:pt x="2988406" y="924732"/>
                    <a:pt x="2999672" y="929531"/>
                  </a:cubicBezTo>
                  <a:cubicBezTo>
                    <a:pt x="3010938" y="934331"/>
                    <a:pt x="3023104" y="936731"/>
                    <a:pt x="3036170" y="936731"/>
                  </a:cubicBezTo>
                  <a:cubicBezTo>
                    <a:pt x="3049369" y="936731"/>
                    <a:pt x="3061702" y="934231"/>
                    <a:pt x="3073168" y="929231"/>
                  </a:cubicBezTo>
                  <a:cubicBezTo>
                    <a:pt x="3084634" y="924232"/>
                    <a:pt x="3094600" y="916932"/>
                    <a:pt x="3103066" y="907333"/>
                  </a:cubicBezTo>
                  <a:cubicBezTo>
                    <a:pt x="3111532" y="897733"/>
                    <a:pt x="3118232" y="885867"/>
                    <a:pt x="3123165" y="871735"/>
                  </a:cubicBezTo>
                  <a:cubicBezTo>
                    <a:pt x="3128098" y="857602"/>
                    <a:pt x="3130564" y="841403"/>
                    <a:pt x="3130564" y="823138"/>
                  </a:cubicBezTo>
                  <a:cubicBezTo>
                    <a:pt x="3130564" y="805006"/>
                    <a:pt x="3128198" y="789040"/>
                    <a:pt x="3123465" y="775241"/>
                  </a:cubicBezTo>
                  <a:cubicBezTo>
                    <a:pt x="3118732" y="761442"/>
                    <a:pt x="3112199" y="749876"/>
                    <a:pt x="3103866" y="740543"/>
                  </a:cubicBezTo>
                  <a:cubicBezTo>
                    <a:pt x="3095533" y="731210"/>
                    <a:pt x="3085734" y="724211"/>
                    <a:pt x="3074468" y="719544"/>
                  </a:cubicBezTo>
                  <a:cubicBezTo>
                    <a:pt x="3063202" y="714878"/>
                    <a:pt x="3051036" y="712545"/>
                    <a:pt x="3037970" y="712545"/>
                  </a:cubicBezTo>
                  <a:close/>
                  <a:moveTo>
                    <a:pt x="2673894" y="712545"/>
                  </a:moveTo>
                  <a:cubicBezTo>
                    <a:pt x="2667095" y="712545"/>
                    <a:pt x="2660762" y="713311"/>
                    <a:pt x="2654896" y="714844"/>
                  </a:cubicBezTo>
                  <a:cubicBezTo>
                    <a:pt x="2649030" y="716378"/>
                    <a:pt x="2643596" y="718511"/>
                    <a:pt x="2638597" y="721244"/>
                  </a:cubicBezTo>
                  <a:cubicBezTo>
                    <a:pt x="2633597" y="723977"/>
                    <a:pt x="2629097" y="727210"/>
                    <a:pt x="2625098" y="730943"/>
                  </a:cubicBezTo>
                  <a:cubicBezTo>
                    <a:pt x="2621098" y="734677"/>
                    <a:pt x="2617564" y="738810"/>
                    <a:pt x="2614499" y="743343"/>
                  </a:cubicBezTo>
                  <a:lnTo>
                    <a:pt x="2614499" y="717144"/>
                  </a:lnTo>
                  <a:lnTo>
                    <a:pt x="2583700" y="717144"/>
                  </a:lnTo>
                  <a:lnTo>
                    <a:pt x="2583700" y="932131"/>
                  </a:lnTo>
                  <a:lnTo>
                    <a:pt x="2614499" y="932131"/>
                  </a:lnTo>
                  <a:lnTo>
                    <a:pt x="2614499" y="806339"/>
                  </a:lnTo>
                  <a:cubicBezTo>
                    <a:pt x="2614499" y="794606"/>
                    <a:pt x="2615865" y="784507"/>
                    <a:pt x="2618598" y="776041"/>
                  </a:cubicBezTo>
                  <a:cubicBezTo>
                    <a:pt x="2621331" y="767575"/>
                    <a:pt x="2625098" y="760608"/>
                    <a:pt x="2629897" y="755142"/>
                  </a:cubicBezTo>
                  <a:cubicBezTo>
                    <a:pt x="2634697" y="749676"/>
                    <a:pt x="2640330" y="745643"/>
                    <a:pt x="2646796" y="743043"/>
                  </a:cubicBezTo>
                  <a:cubicBezTo>
                    <a:pt x="2653263" y="740443"/>
                    <a:pt x="2660229" y="739143"/>
                    <a:pt x="2667695" y="739143"/>
                  </a:cubicBezTo>
                  <a:cubicBezTo>
                    <a:pt x="2685027" y="739143"/>
                    <a:pt x="2697827" y="744543"/>
                    <a:pt x="2706093" y="755342"/>
                  </a:cubicBezTo>
                  <a:cubicBezTo>
                    <a:pt x="2714359" y="766141"/>
                    <a:pt x="2718492" y="783140"/>
                    <a:pt x="2718492" y="806339"/>
                  </a:cubicBezTo>
                  <a:lnTo>
                    <a:pt x="2718492" y="932131"/>
                  </a:lnTo>
                  <a:lnTo>
                    <a:pt x="2749090" y="932131"/>
                  </a:lnTo>
                  <a:lnTo>
                    <a:pt x="2749090" y="801139"/>
                  </a:lnTo>
                  <a:cubicBezTo>
                    <a:pt x="2749090" y="785673"/>
                    <a:pt x="2747290" y="772341"/>
                    <a:pt x="2743691" y="761142"/>
                  </a:cubicBezTo>
                  <a:cubicBezTo>
                    <a:pt x="2740090" y="749942"/>
                    <a:pt x="2735025" y="740743"/>
                    <a:pt x="2728491" y="733543"/>
                  </a:cubicBezTo>
                  <a:cubicBezTo>
                    <a:pt x="2721959" y="726344"/>
                    <a:pt x="2714059" y="721044"/>
                    <a:pt x="2704793" y="717644"/>
                  </a:cubicBezTo>
                  <a:cubicBezTo>
                    <a:pt x="2695527" y="714244"/>
                    <a:pt x="2685227" y="712545"/>
                    <a:pt x="2673894" y="712545"/>
                  </a:cubicBezTo>
                  <a:close/>
                  <a:moveTo>
                    <a:pt x="2442021" y="712545"/>
                  </a:moveTo>
                  <a:cubicBezTo>
                    <a:pt x="2429221" y="712545"/>
                    <a:pt x="2417389" y="715111"/>
                    <a:pt x="2406523" y="720244"/>
                  </a:cubicBezTo>
                  <a:cubicBezTo>
                    <a:pt x="2395657" y="725377"/>
                    <a:pt x="2386291" y="732743"/>
                    <a:pt x="2378424" y="742343"/>
                  </a:cubicBezTo>
                  <a:cubicBezTo>
                    <a:pt x="2370558" y="751942"/>
                    <a:pt x="2364392" y="763608"/>
                    <a:pt x="2359926" y="777341"/>
                  </a:cubicBezTo>
                  <a:cubicBezTo>
                    <a:pt x="2355459" y="791073"/>
                    <a:pt x="2353226" y="806472"/>
                    <a:pt x="2353226" y="823538"/>
                  </a:cubicBezTo>
                  <a:cubicBezTo>
                    <a:pt x="2353226" y="837537"/>
                    <a:pt x="2354459" y="850069"/>
                    <a:pt x="2356926" y="861135"/>
                  </a:cubicBezTo>
                  <a:cubicBezTo>
                    <a:pt x="2359392" y="872201"/>
                    <a:pt x="2362759" y="881934"/>
                    <a:pt x="2367025" y="890334"/>
                  </a:cubicBezTo>
                  <a:cubicBezTo>
                    <a:pt x="2371291" y="898733"/>
                    <a:pt x="2376291" y="905866"/>
                    <a:pt x="2382024" y="911732"/>
                  </a:cubicBezTo>
                  <a:cubicBezTo>
                    <a:pt x="2387757" y="917599"/>
                    <a:pt x="2393857" y="922398"/>
                    <a:pt x="2400323" y="926132"/>
                  </a:cubicBezTo>
                  <a:cubicBezTo>
                    <a:pt x="2406789" y="929865"/>
                    <a:pt x="2413455" y="932564"/>
                    <a:pt x="2420322" y="934231"/>
                  </a:cubicBezTo>
                  <a:cubicBezTo>
                    <a:pt x="2427188" y="935898"/>
                    <a:pt x="2433888" y="936731"/>
                    <a:pt x="2440420" y="936731"/>
                  </a:cubicBezTo>
                  <a:cubicBezTo>
                    <a:pt x="2448553" y="936731"/>
                    <a:pt x="2455920" y="936198"/>
                    <a:pt x="2462519" y="935131"/>
                  </a:cubicBezTo>
                  <a:cubicBezTo>
                    <a:pt x="2469119" y="934064"/>
                    <a:pt x="2475418" y="932498"/>
                    <a:pt x="2481418" y="930431"/>
                  </a:cubicBezTo>
                  <a:cubicBezTo>
                    <a:pt x="2487418" y="928365"/>
                    <a:pt x="2493317" y="925765"/>
                    <a:pt x="2499117" y="922632"/>
                  </a:cubicBezTo>
                  <a:cubicBezTo>
                    <a:pt x="2504917" y="919499"/>
                    <a:pt x="2511017" y="915866"/>
                    <a:pt x="2517416" y="911732"/>
                  </a:cubicBezTo>
                  <a:lnTo>
                    <a:pt x="2503017" y="889534"/>
                  </a:lnTo>
                  <a:cubicBezTo>
                    <a:pt x="2498084" y="892867"/>
                    <a:pt x="2493384" y="895800"/>
                    <a:pt x="2488917" y="898333"/>
                  </a:cubicBezTo>
                  <a:cubicBezTo>
                    <a:pt x="2484451" y="900866"/>
                    <a:pt x="2479918" y="903000"/>
                    <a:pt x="2475318" y="904733"/>
                  </a:cubicBezTo>
                  <a:cubicBezTo>
                    <a:pt x="2470719" y="906466"/>
                    <a:pt x="2465852" y="907766"/>
                    <a:pt x="2460719" y="908633"/>
                  </a:cubicBezTo>
                  <a:cubicBezTo>
                    <a:pt x="2455586" y="909499"/>
                    <a:pt x="2449887" y="909933"/>
                    <a:pt x="2443620" y="909933"/>
                  </a:cubicBezTo>
                  <a:cubicBezTo>
                    <a:pt x="2434821" y="909933"/>
                    <a:pt x="2426888" y="908199"/>
                    <a:pt x="2419822" y="904733"/>
                  </a:cubicBezTo>
                  <a:cubicBezTo>
                    <a:pt x="2412756" y="901266"/>
                    <a:pt x="2406689" y="896267"/>
                    <a:pt x="2401623" y="889734"/>
                  </a:cubicBezTo>
                  <a:cubicBezTo>
                    <a:pt x="2396557" y="883201"/>
                    <a:pt x="2392524" y="875335"/>
                    <a:pt x="2389524" y="866135"/>
                  </a:cubicBezTo>
                  <a:cubicBezTo>
                    <a:pt x="2386524" y="856936"/>
                    <a:pt x="2384624" y="846603"/>
                    <a:pt x="2383824" y="835137"/>
                  </a:cubicBezTo>
                  <a:lnTo>
                    <a:pt x="2527215" y="835137"/>
                  </a:lnTo>
                  <a:cubicBezTo>
                    <a:pt x="2527615" y="832604"/>
                    <a:pt x="2527915" y="830104"/>
                    <a:pt x="2528115" y="827637"/>
                  </a:cubicBezTo>
                  <a:cubicBezTo>
                    <a:pt x="2528316" y="825171"/>
                    <a:pt x="2528415" y="822071"/>
                    <a:pt x="2528415" y="818338"/>
                  </a:cubicBezTo>
                  <a:cubicBezTo>
                    <a:pt x="2528415" y="803006"/>
                    <a:pt x="2526549" y="788840"/>
                    <a:pt x="2522816" y="775841"/>
                  </a:cubicBezTo>
                  <a:cubicBezTo>
                    <a:pt x="2519082" y="762841"/>
                    <a:pt x="2513583" y="751675"/>
                    <a:pt x="2506317" y="742343"/>
                  </a:cubicBezTo>
                  <a:cubicBezTo>
                    <a:pt x="2499050" y="733010"/>
                    <a:pt x="2490018" y="725710"/>
                    <a:pt x="2479218" y="720444"/>
                  </a:cubicBezTo>
                  <a:cubicBezTo>
                    <a:pt x="2468419" y="715178"/>
                    <a:pt x="2456020" y="712545"/>
                    <a:pt x="2442021" y="712545"/>
                  </a:cubicBezTo>
                  <a:close/>
                  <a:moveTo>
                    <a:pt x="2002145" y="712545"/>
                  </a:moveTo>
                  <a:cubicBezTo>
                    <a:pt x="1989346" y="712545"/>
                    <a:pt x="1978480" y="715378"/>
                    <a:pt x="1969547" y="721044"/>
                  </a:cubicBezTo>
                  <a:cubicBezTo>
                    <a:pt x="1960614" y="726710"/>
                    <a:pt x="1953348" y="734143"/>
                    <a:pt x="1947748" y="743343"/>
                  </a:cubicBezTo>
                  <a:lnTo>
                    <a:pt x="1947748" y="717144"/>
                  </a:lnTo>
                  <a:lnTo>
                    <a:pt x="1916950" y="717144"/>
                  </a:lnTo>
                  <a:lnTo>
                    <a:pt x="1916950" y="932131"/>
                  </a:lnTo>
                  <a:lnTo>
                    <a:pt x="1947748" y="932131"/>
                  </a:lnTo>
                  <a:lnTo>
                    <a:pt x="1947748" y="806339"/>
                  </a:lnTo>
                  <a:cubicBezTo>
                    <a:pt x="1947748" y="794473"/>
                    <a:pt x="1948848" y="784307"/>
                    <a:pt x="1951048" y="775841"/>
                  </a:cubicBezTo>
                  <a:cubicBezTo>
                    <a:pt x="1953248" y="767375"/>
                    <a:pt x="1956415" y="760408"/>
                    <a:pt x="1960548" y="754942"/>
                  </a:cubicBezTo>
                  <a:cubicBezTo>
                    <a:pt x="1964681" y="749476"/>
                    <a:pt x="1969714" y="745476"/>
                    <a:pt x="1975647" y="742943"/>
                  </a:cubicBezTo>
                  <a:cubicBezTo>
                    <a:pt x="1981580" y="740410"/>
                    <a:pt x="1988213" y="739143"/>
                    <a:pt x="1995545" y="739143"/>
                  </a:cubicBezTo>
                  <a:cubicBezTo>
                    <a:pt x="2003012" y="739143"/>
                    <a:pt x="2009645" y="740343"/>
                    <a:pt x="2015444" y="742743"/>
                  </a:cubicBezTo>
                  <a:cubicBezTo>
                    <a:pt x="2021244" y="745143"/>
                    <a:pt x="2026111" y="749009"/>
                    <a:pt x="2030043" y="754342"/>
                  </a:cubicBezTo>
                  <a:cubicBezTo>
                    <a:pt x="2033976" y="759675"/>
                    <a:pt x="2036943" y="766608"/>
                    <a:pt x="2038943" y="775141"/>
                  </a:cubicBezTo>
                  <a:cubicBezTo>
                    <a:pt x="2040943" y="783674"/>
                    <a:pt x="2041943" y="794073"/>
                    <a:pt x="2041943" y="806339"/>
                  </a:cubicBezTo>
                  <a:lnTo>
                    <a:pt x="2041943" y="932131"/>
                  </a:lnTo>
                  <a:lnTo>
                    <a:pt x="2072541" y="932131"/>
                  </a:lnTo>
                  <a:lnTo>
                    <a:pt x="2072541" y="806339"/>
                  </a:lnTo>
                  <a:cubicBezTo>
                    <a:pt x="2072541" y="794473"/>
                    <a:pt x="2073674" y="784307"/>
                    <a:pt x="2075941" y="775841"/>
                  </a:cubicBezTo>
                  <a:cubicBezTo>
                    <a:pt x="2078207" y="767375"/>
                    <a:pt x="2081440" y="760408"/>
                    <a:pt x="2085640" y="754942"/>
                  </a:cubicBezTo>
                  <a:cubicBezTo>
                    <a:pt x="2089840" y="749476"/>
                    <a:pt x="2094873" y="745476"/>
                    <a:pt x="2100739" y="742943"/>
                  </a:cubicBezTo>
                  <a:cubicBezTo>
                    <a:pt x="2106606" y="740410"/>
                    <a:pt x="2113205" y="739143"/>
                    <a:pt x="2120538" y="739143"/>
                  </a:cubicBezTo>
                  <a:cubicBezTo>
                    <a:pt x="2128271" y="739143"/>
                    <a:pt x="2135037" y="740343"/>
                    <a:pt x="2140836" y="742743"/>
                  </a:cubicBezTo>
                  <a:cubicBezTo>
                    <a:pt x="2146636" y="745143"/>
                    <a:pt x="2151436" y="749009"/>
                    <a:pt x="2155236" y="754342"/>
                  </a:cubicBezTo>
                  <a:cubicBezTo>
                    <a:pt x="2159035" y="759675"/>
                    <a:pt x="2161902" y="766608"/>
                    <a:pt x="2163835" y="775141"/>
                  </a:cubicBezTo>
                  <a:cubicBezTo>
                    <a:pt x="2165768" y="783674"/>
                    <a:pt x="2166735" y="794073"/>
                    <a:pt x="2166735" y="806339"/>
                  </a:cubicBezTo>
                  <a:lnTo>
                    <a:pt x="2166735" y="932131"/>
                  </a:lnTo>
                  <a:lnTo>
                    <a:pt x="2197533" y="932131"/>
                  </a:lnTo>
                  <a:lnTo>
                    <a:pt x="2197533" y="801139"/>
                  </a:lnTo>
                  <a:cubicBezTo>
                    <a:pt x="2197533" y="785407"/>
                    <a:pt x="2195867" y="771941"/>
                    <a:pt x="2192533" y="760742"/>
                  </a:cubicBezTo>
                  <a:cubicBezTo>
                    <a:pt x="2189200" y="749542"/>
                    <a:pt x="2184467" y="740376"/>
                    <a:pt x="2178334" y="733243"/>
                  </a:cubicBezTo>
                  <a:cubicBezTo>
                    <a:pt x="2172201" y="726110"/>
                    <a:pt x="2164735" y="720877"/>
                    <a:pt x="2155936" y="717544"/>
                  </a:cubicBezTo>
                  <a:cubicBezTo>
                    <a:pt x="2147136" y="714211"/>
                    <a:pt x="2137270" y="712545"/>
                    <a:pt x="2126338" y="712545"/>
                  </a:cubicBezTo>
                  <a:cubicBezTo>
                    <a:pt x="2117538" y="712545"/>
                    <a:pt x="2109805" y="713511"/>
                    <a:pt x="2103139" y="715444"/>
                  </a:cubicBezTo>
                  <a:cubicBezTo>
                    <a:pt x="2096473" y="717378"/>
                    <a:pt x="2090539" y="720011"/>
                    <a:pt x="2085340" y="723344"/>
                  </a:cubicBezTo>
                  <a:cubicBezTo>
                    <a:pt x="2080140" y="726677"/>
                    <a:pt x="2075607" y="730577"/>
                    <a:pt x="2071741" y="735043"/>
                  </a:cubicBezTo>
                  <a:cubicBezTo>
                    <a:pt x="2067874" y="739510"/>
                    <a:pt x="2064341" y="744343"/>
                    <a:pt x="2061141" y="749542"/>
                  </a:cubicBezTo>
                  <a:cubicBezTo>
                    <a:pt x="2054742" y="737010"/>
                    <a:pt x="2046609" y="727710"/>
                    <a:pt x="2036743" y="721644"/>
                  </a:cubicBezTo>
                  <a:cubicBezTo>
                    <a:pt x="2026877" y="715578"/>
                    <a:pt x="2015344" y="712545"/>
                    <a:pt x="2002145" y="712545"/>
                  </a:cubicBezTo>
                  <a:close/>
                  <a:moveTo>
                    <a:pt x="1673770" y="712545"/>
                  </a:moveTo>
                  <a:cubicBezTo>
                    <a:pt x="1666970" y="712545"/>
                    <a:pt x="1660637" y="713311"/>
                    <a:pt x="1654771" y="714844"/>
                  </a:cubicBezTo>
                  <a:cubicBezTo>
                    <a:pt x="1648905" y="716378"/>
                    <a:pt x="1643472" y="718511"/>
                    <a:pt x="1638472" y="721244"/>
                  </a:cubicBezTo>
                  <a:cubicBezTo>
                    <a:pt x="1633472" y="723977"/>
                    <a:pt x="1628972" y="727210"/>
                    <a:pt x="1624973" y="730943"/>
                  </a:cubicBezTo>
                  <a:cubicBezTo>
                    <a:pt x="1620973" y="734677"/>
                    <a:pt x="1617440" y="738810"/>
                    <a:pt x="1614373" y="743343"/>
                  </a:cubicBezTo>
                  <a:lnTo>
                    <a:pt x="1614373" y="717144"/>
                  </a:lnTo>
                  <a:lnTo>
                    <a:pt x="1583575" y="717144"/>
                  </a:lnTo>
                  <a:lnTo>
                    <a:pt x="1583575" y="932131"/>
                  </a:lnTo>
                  <a:lnTo>
                    <a:pt x="1614373" y="932131"/>
                  </a:lnTo>
                  <a:lnTo>
                    <a:pt x="1614373" y="806339"/>
                  </a:lnTo>
                  <a:cubicBezTo>
                    <a:pt x="1614373" y="794606"/>
                    <a:pt x="1615740" y="784507"/>
                    <a:pt x="1618473" y="776041"/>
                  </a:cubicBezTo>
                  <a:cubicBezTo>
                    <a:pt x="1621206" y="767575"/>
                    <a:pt x="1624973" y="760608"/>
                    <a:pt x="1629772" y="755142"/>
                  </a:cubicBezTo>
                  <a:cubicBezTo>
                    <a:pt x="1634572" y="749676"/>
                    <a:pt x="1640205" y="745643"/>
                    <a:pt x="1646671" y="743043"/>
                  </a:cubicBezTo>
                  <a:cubicBezTo>
                    <a:pt x="1653138" y="740443"/>
                    <a:pt x="1660104" y="739143"/>
                    <a:pt x="1667570" y="739143"/>
                  </a:cubicBezTo>
                  <a:cubicBezTo>
                    <a:pt x="1684902" y="739143"/>
                    <a:pt x="1697702" y="744543"/>
                    <a:pt x="1705968" y="755342"/>
                  </a:cubicBezTo>
                  <a:cubicBezTo>
                    <a:pt x="1714234" y="766141"/>
                    <a:pt x="1718367" y="783140"/>
                    <a:pt x="1718367" y="806339"/>
                  </a:cubicBezTo>
                  <a:lnTo>
                    <a:pt x="1718367" y="932131"/>
                  </a:lnTo>
                  <a:lnTo>
                    <a:pt x="1748965" y="932131"/>
                  </a:lnTo>
                  <a:lnTo>
                    <a:pt x="1748965" y="801139"/>
                  </a:lnTo>
                  <a:cubicBezTo>
                    <a:pt x="1748965" y="785673"/>
                    <a:pt x="1747165" y="772341"/>
                    <a:pt x="1743566" y="761142"/>
                  </a:cubicBezTo>
                  <a:cubicBezTo>
                    <a:pt x="1739966" y="749942"/>
                    <a:pt x="1734899" y="740743"/>
                    <a:pt x="1728366" y="733543"/>
                  </a:cubicBezTo>
                  <a:cubicBezTo>
                    <a:pt x="1721833" y="726344"/>
                    <a:pt x="1713934" y="721044"/>
                    <a:pt x="1704668" y="717644"/>
                  </a:cubicBezTo>
                  <a:cubicBezTo>
                    <a:pt x="1695402" y="714244"/>
                    <a:pt x="1685103" y="712545"/>
                    <a:pt x="1673770" y="712545"/>
                  </a:cubicBezTo>
                  <a:close/>
                  <a:moveTo>
                    <a:pt x="1441896" y="712545"/>
                  </a:moveTo>
                  <a:cubicBezTo>
                    <a:pt x="1429096" y="712545"/>
                    <a:pt x="1417264" y="715111"/>
                    <a:pt x="1406398" y="720244"/>
                  </a:cubicBezTo>
                  <a:cubicBezTo>
                    <a:pt x="1395532" y="725377"/>
                    <a:pt x="1386166" y="732743"/>
                    <a:pt x="1378299" y="742343"/>
                  </a:cubicBezTo>
                  <a:cubicBezTo>
                    <a:pt x="1370433" y="751942"/>
                    <a:pt x="1364267" y="763608"/>
                    <a:pt x="1359801" y="777341"/>
                  </a:cubicBezTo>
                  <a:cubicBezTo>
                    <a:pt x="1355334" y="791073"/>
                    <a:pt x="1353101" y="806472"/>
                    <a:pt x="1353101" y="823538"/>
                  </a:cubicBezTo>
                  <a:cubicBezTo>
                    <a:pt x="1353101" y="837537"/>
                    <a:pt x="1354334" y="850069"/>
                    <a:pt x="1356801" y="861135"/>
                  </a:cubicBezTo>
                  <a:cubicBezTo>
                    <a:pt x="1359267" y="872201"/>
                    <a:pt x="1362634" y="881934"/>
                    <a:pt x="1366900" y="890334"/>
                  </a:cubicBezTo>
                  <a:cubicBezTo>
                    <a:pt x="1371166" y="898733"/>
                    <a:pt x="1376166" y="905866"/>
                    <a:pt x="1381899" y="911732"/>
                  </a:cubicBezTo>
                  <a:cubicBezTo>
                    <a:pt x="1387632" y="917599"/>
                    <a:pt x="1393732" y="922398"/>
                    <a:pt x="1400198" y="926132"/>
                  </a:cubicBezTo>
                  <a:cubicBezTo>
                    <a:pt x="1406664" y="929865"/>
                    <a:pt x="1413331" y="932564"/>
                    <a:pt x="1420197" y="934231"/>
                  </a:cubicBezTo>
                  <a:cubicBezTo>
                    <a:pt x="1427063" y="935898"/>
                    <a:pt x="1433763" y="936731"/>
                    <a:pt x="1440296" y="936731"/>
                  </a:cubicBezTo>
                  <a:cubicBezTo>
                    <a:pt x="1448428" y="936731"/>
                    <a:pt x="1455795" y="936198"/>
                    <a:pt x="1462394" y="935131"/>
                  </a:cubicBezTo>
                  <a:cubicBezTo>
                    <a:pt x="1468994" y="934064"/>
                    <a:pt x="1475294" y="932498"/>
                    <a:pt x="1481293" y="930431"/>
                  </a:cubicBezTo>
                  <a:cubicBezTo>
                    <a:pt x="1487293" y="928365"/>
                    <a:pt x="1493193" y="925765"/>
                    <a:pt x="1498992" y="922632"/>
                  </a:cubicBezTo>
                  <a:cubicBezTo>
                    <a:pt x="1504792" y="919499"/>
                    <a:pt x="1510891" y="915866"/>
                    <a:pt x="1517291" y="911732"/>
                  </a:cubicBezTo>
                  <a:lnTo>
                    <a:pt x="1502892" y="889534"/>
                  </a:lnTo>
                  <a:cubicBezTo>
                    <a:pt x="1497959" y="892867"/>
                    <a:pt x="1493259" y="895800"/>
                    <a:pt x="1488793" y="898333"/>
                  </a:cubicBezTo>
                  <a:cubicBezTo>
                    <a:pt x="1484326" y="900866"/>
                    <a:pt x="1479793" y="903000"/>
                    <a:pt x="1475194" y="904733"/>
                  </a:cubicBezTo>
                  <a:cubicBezTo>
                    <a:pt x="1470594" y="906466"/>
                    <a:pt x="1465728" y="907766"/>
                    <a:pt x="1460595" y="908633"/>
                  </a:cubicBezTo>
                  <a:cubicBezTo>
                    <a:pt x="1455461" y="909499"/>
                    <a:pt x="1449762" y="909933"/>
                    <a:pt x="1443496" y="909933"/>
                  </a:cubicBezTo>
                  <a:cubicBezTo>
                    <a:pt x="1434696" y="909933"/>
                    <a:pt x="1426763" y="908199"/>
                    <a:pt x="1419697" y="904733"/>
                  </a:cubicBezTo>
                  <a:cubicBezTo>
                    <a:pt x="1412631" y="901266"/>
                    <a:pt x="1406564" y="896267"/>
                    <a:pt x="1401498" y="889734"/>
                  </a:cubicBezTo>
                  <a:cubicBezTo>
                    <a:pt x="1396432" y="883201"/>
                    <a:pt x="1392399" y="875335"/>
                    <a:pt x="1389399" y="866135"/>
                  </a:cubicBezTo>
                  <a:cubicBezTo>
                    <a:pt x="1386399" y="856936"/>
                    <a:pt x="1384499" y="846603"/>
                    <a:pt x="1383699" y="835137"/>
                  </a:cubicBezTo>
                  <a:lnTo>
                    <a:pt x="1527090" y="835137"/>
                  </a:lnTo>
                  <a:cubicBezTo>
                    <a:pt x="1527490" y="832604"/>
                    <a:pt x="1527790" y="830104"/>
                    <a:pt x="1527990" y="827637"/>
                  </a:cubicBezTo>
                  <a:cubicBezTo>
                    <a:pt x="1528190" y="825171"/>
                    <a:pt x="1528290" y="822071"/>
                    <a:pt x="1528290" y="818338"/>
                  </a:cubicBezTo>
                  <a:cubicBezTo>
                    <a:pt x="1528290" y="803006"/>
                    <a:pt x="1526424" y="788840"/>
                    <a:pt x="1522691" y="775841"/>
                  </a:cubicBezTo>
                  <a:cubicBezTo>
                    <a:pt x="1518957" y="762841"/>
                    <a:pt x="1513458" y="751675"/>
                    <a:pt x="1506192" y="742343"/>
                  </a:cubicBezTo>
                  <a:cubicBezTo>
                    <a:pt x="1498925" y="733010"/>
                    <a:pt x="1489893" y="725710"/>
                    <a:pt x="1479093" y="720444"/>
                  </a:cubicBezTo>
                  <a:cubicBezTo>
                    <a:pt x="1468294" y="715178"/>
                    <a:pt x="1455895" y="712545"/>
                    <a:pt x="1441896" y="712545"/>
                  </a:cubicBezTo>
                  <a:close/>
                  <a:moveTo>
                    <a:pt x="1083220" y="712545"/>
                  </a:moveTo>
                  <a:cubicBezTo>
                    <a:pt x="1076420" y="712545"/>
                    <a:pt x="1070087" y="713311"/>
                    <a:pt x="1064221" y="714844"/>
                  </a:cubicBezTo>
                  <a:cubicBezTo>
                    <a:pt x="1058354" y="716378"/>
                    <a:pt x="1052922" y="718511"/>
                    <a:pt x="1047922" y="721244"/>
                  </a:cubicBezTo>
                  <a:cubicBezTo>
                    <a:pt x="1042922" y="723977"/>
                    <a:pt x="1038422" y="727210"/>
                    <a:pt x="1034423" y="730943"/>
                  </a:cubicBezTo>
                  <a:cubicBezTo>
                    <a:pt x="1030423" y="734677"/>
                    <a:pt x="1026890" y="738810"/>
                    <a:pt x="1023823" y="743343"/>
                  </a:cubicBezTo>
                  <a:lnTo>
                    <a:pt x="1023823" y="717144"/>
                  </a:lnTo>
                  <a:lnTo>
                    <a:pt x="993025" y="717144"/>
                  </a:lnTo>
                  <a:lnTo>
                    <a:pt x="993025" y="932131"/>
                  </a:lnTo>
                  <a:lnTo>
                    <a:pt x="1023823" y="932131"/>
                  </a:lnTo>
                  <a:lnTo>
                    <a:pt x="1023823" y="806339"/>
                  </a:lnTo>
                  <a:cubicBezTo>
                    <a:pt x="1023823" y="794606"/>
                    <a:pt x="1025190" y="784507"/>
                    <a:pt x="1027923" y="776041"/>
                  </a:cubicBezTo>
                  <a:cubicBezTo>
                    <a:pt x="1030656" y="767575"/>
                    <a:pt x="1034423" y="760608"/>
                    <a:pt x="1039223" y="755142"/>
                  </a:cubicBezTo>
                  <a:cubicBezTo>
                    <a:pt x="1044022" y="749676"/>
                    <a:pt x="1049655" y="745643"/>
                    <a:pt x="1056122" y="743043"/>
                  </a:cubicBezTo>
                  <a:cubicBezTo>
                    <a:pt x="1062588" y="740443"/>
                    <a:pt x="1069554" y="739143"/>
                    <a:pt x="1077020" y="739143"/>
                  </a:cubicBezTo>
                  <a:cubicBezTo>
                    <a:pt x="1094352" y="739143"/>
                    <a:pt x="1107152" y="744543"/>
                    <a:pt x="1115418" y="755342"/>
                  </a:cubicBezTo>
                  <a:cubicBezTo>
                    <a:pt x="1123684" y="766141"/>
                    <a:pt x="1127817" y="783140"/>
                    <a:pt x="1127817" y="806339"/>
                  </a:cubicBezTo>
                  <a:lnTo>
                    <a:pt x="1127817" y="932131"/>
                  </a:lnTo>
                  <a:lnTo>
                    <a:pt x="1158415" y="932131"/>
                  </a:lnTo>
                  <a:lnTo>
                    <a:pt x="1158415" y="801139"/>
                  </a:lnTo>
                  <a:cubicBezTo>
                    <a:pt x="1158415" y="785673"/>
                    <a:pt x="1156615" y="772341"/>
                    <a:pt x="1153015" y="761142"/>
                  </a:cubicBezTo>
                  <a:cubicBezTo>
                    <a:pt x="1149416" y="749942"/>
                    <a:pt x="1144349" y="740743"/>
                    <a:pt x="1137816" y="733543"/>
                  </a:cubicBezTo>
                  <a:cubicBezTo>
                    <a:pt x="1131283" y="726344"/>
                    <a:pt x="1123384" y="721044"/>
                    <a:pt x="1114118" y="717644"/>
                  </a:cubicBezTo>
                  <a:cubicBezTo>
                    <a:pt x="1104852" y="714244"/>
                    <a:pt x="1094552" y="712545"/>
                    <a:pt x="1083220" y="712545"/>
                  </a:cubicBezTo>
                  <a:close/>
                  <a:moveTo>
                    <a:pt x="852545" y="712545"/>
                  </a:moveTo>
                  <a:cubicBezTo>
                    <a:pt x="838546" y="712545"/>
                    <a:pt x="825414" y="714144"/>
                    <a:pt x="813148" y="717344"/>
                  </a:cubicBezTo>
                  <a:cubicBezTo>
                    <a:pt x="800882" y="720544"/>
                    <a:pt x="790016" y="724677"/>
                    <a:pt x="780550" y="729743"/>
                  </a:cubicBezTo>
                  <a:lnTo>
                    <a:pt x="791949" y="754742"/>
                  </a:lnTo>
                  <a:cubicBezTo>
                    <a:pt x="800749" y="749676"/>
                    <a:pt x="809881" y="745676"/>
                    <a:pt x="819347" y="742743"/>
                  </a:cubicBezTo>
                  <a:cubicBezTo>
                    <a:pt x="828813" y="739810"/>
                    <a:pt x="839213" y="738343"/>
                    <a:pt x="850545" y="738343"/>
                  </a:cubicBezTo>
                  <a:cubicBezTo>
                    <a:pt x="866411" y="738343"/>
                    <a:pt x="878144" y="742243"/>
                    <a:pt x="885743" y="750042"/>
                  </a:cubicBezTo>
                  <a:cubicBezTo>
                    <a:pt x="893343" y="757842"/>
                    <a:pt x="897143" y="769808"/>
                    <a:pt x="897143" y="785940"/>
                  </a:cubicBezTo>
                  <a:lnTo>
                    <a:pt x="897143" y="811339"/>
                  </a:lnTo>
                  <a:cubicBezTo>
                    <a:pt x="890743" y="807872"/>
                    <a:pt x="882944" y="804939"/>
                    <a:pt x="873744" y="802539"/>
                  </a:cubicBezTo>
                  <a:cubicBezTo>
                    <a:pt x="864545" y="800139"/>
                    <a:pt x="854479" y="798939"/>
                    <a:pt x="843546" y="798939"/>
                  </a:cubicBezTo>
                  <a:cubicBezTo>
                    <a:pt x="832880" y="798939"/>
                    <a:pt x="822581" y="800273"/>
                    <a:pt x="812648" y="802939"/>
                  </a:cubicBezTo>
                  <a:cubicBezTo>
                    <a:pt x="802715" y="805606"/>
                    <a:pt x="793949" y="809739"/>
                    <a:pt x="786349" y="815338"/>
                  </a:cubicBezTo>
                  <a:cubicBezTo>
                    <a:pt x="778750" y="820938"/>
                    <a:pt x="772650" y="828071"/>
                    <a:pt x="768051" y="836737"/>
                  </a:cubicBezTo>
                  <a:cubicBezTo>
                    <a:pt x="763451" y="845403"/>
                    <a:pt x="761151" y="855736"/>
                    <a:pt x="761151" y="867735"/>
                  </a:cubicBezTo>
                  <a:cubicBezTo>
                    <a:pt x="761151" y="880801"/>
                    <a:pt x="763184" y="891734"/>
                    <a:pt x="767251" y="900533"/>
                  </a:cubicBezTo>
                  <a:cubicBezTo>
                    <a:pt x="771317" y="909333"/>
                    <a:pt x="776583" y="916432"/>
                    <a:pt x="783050" y="921832"/>
                  </a:cubicBezTo>
                  <a:cubicBezTo>
                    <a:pt x="789516" y="927232"/>
                    <a:pt x="796882" y="931065"/>
                    <a:pt x="805148" y="933331"/>
                  </a:cubicBezTo>
                  <a:cubicBezTo>
                    <a:pt x="813414" y="935598"/>
                    <a:pt x="821747" y="936731"/>
                    <a:pt x="830147" y="936731"/>
                  </a:cubicBezTo>
                  <a:cubicBezTo>
                    <a:pt x="837746" y="936731"/>
                    <a:pt x="844813" y="935898"/>
                    <a:pt x="851346" y="934231"/>
                  </a:cubicBezTo>
                  <a:cubicBezTo>
                    <a:pt x="857879" y="932564"/>
                    <a:pt x="863911" y="930331"/>
                    <a:pt x="869444" y="927531"/>
                  </a:cubicBezTo>
                  <a:cubicBezTo>
                    <a:pt x="874978" y="924732"/>
                    <a:pt x="880044" y="921465"/>
                    <a:pt x="884644" y="917732"/>
                  </a:cubicBezTo>
                  <a:cubicBezTo>
                    <a:pt x="889243" y="913999"/>
                    <a:pt x="893410" y="910066"/>
                    <a:pt x="897143" y="905933"/>
                  </a:cubicBezTo>
                  <a:lnTo>
                    <a:pt x="897143" y="932131"/>
                  </a:lnTo>
                  <a:lnTo>
                    <a:pt x="927941" y="932131"/>
                  </a:lnTo>
                  <a:lnTo>
                    <a:pt x="927941" y="782140"/>
                  </a:lnTo>
                  <a:cubicBezTo>
                    <a:pt x="927941" y="769741"/>
                    <a:pt x="926174" y="759142"/>
                    <a:pt x="922641" y="750342"/>
                  </a:cubicBezTo>
                  <a:cubicBezTo>
                    <a:pt x="919108" y="741543"/>
                    <a:pt x="914108" y="734343"/>
                    <a:pt x="907642" y="728744"/>
                  </a:cubicBezTo>
                  <a:cubicBezTo>
                    <a:pt x="901176" y="723144"/>
                    <a:pt x="893276" y="719044"/>
                    <a:pt x="883944" y="716444"/>
                  </a:cubicBezTo>
                  <a:cubicBezTo>
                    <a:pt x="874611" y="713844"/>
                    <a:pt x="864145" y="712545"/>
                    <a:pt x="852545" y="712545"/>
                  </a:cubicBezTo>
                  <a:close/>
                  <a:moveTo>
                    <a:pt x="453700" y="645349"/>
                  </a:moveTo>
                  <a:lnTo>
                    <a:pt x="453700" y="932131"/>
                  </a:lnTo>
                  <a:lnTo>
                    <a:pt x="484498" y="932131"/>
                  </a:lnTo>
                  <a:lnTo>
                    <a:pt x="484498" y="713344"/>
                  </a:lnTo>
                  <a:lnTo>
                    <a:pt x="576692" y="939531"/>
                  </a:lnTo>
                  <a:lnTo>
                    <a:pt x="670487" y="713344"/>
                  </a:lnTo>
                  <a:lnTo>
                    <a:pt x="670487" y="932131"/>
                  </a:lnTo>
                  <a:lnTo>
                    <a:pt x="701085" y="932131"/>
                  </a:lnTo>
                  <a:lnTo>
                    <a:pt x="701085" y="645349"/>
                  </a:lnTo>
                  <a:lnTo>
                    <a:pt x="666287" y="645349"/>
                  </a:lnTo>
                  <a:lnTo>
                    <a:pt x="577492" y="868735"/>
                  </a:lnTo>
                  <a:lnTo>
                    <a:pt x="489498" y="645349"/>
                  </a:lnTo>
                  <a:close/>
                  <a:moveTo>
                    <a:pt x="5687799" y="634749"/>
                  </a:moveTo>
                  <a:cubicBezTo>
                    <a:pt x="5684599" y="634749"/>
                    <a:pt x="5681633" y="635316"/>
                    <a:pt x="5678900" y="636449"/>
                  </a:cubicBezTo>
                  <a:cubicBezTo>
                    <a:pt x="5676166" y="637582"/>
                    <a:pt x="5673800" y="639149"/>
                    <a:pt x="5671800" y="641149"/>
                  </a:cubicBezTo>
                  <a:cubicBezTo>
                    <a:pt x="5669800" y="643149"/>
                    <a:pt x="5668200" y="645515"/>
                    <a:pt x="5667000" y="648248"/>
                  </a:cubicBezTo>
                  <a:cubicBezTo>
                    <a:pt x="5665800" y="650982"/>
                    <a:pt x="5665200" y="653881"/>
                    <a:pt x="5665200" y="656948"/>
                  </a:cubicBezTo>
                  <a:cubicBezTo>
                    <a:pt x="5665200" y="659881"/>
                    <a:pt x="5665800" y="662648"/>
                    <a:pt x="5667000" y="665247"/>
                  </a:cubicBezTo>
                  <a:cubicBezTo>
                    <a:pt x="5668200" y="667847"/>
                    <a:pt x="5669800" y="670147"/>
                    <a:pt x="5671800" y="672147"/>
                  </a:cubicBezTo>
                  <a:cubicBezTo>
                    <a:pt x="5673800" y="674147"/>
                    <a:pt x="5676166" y="675713"/>
                    <a:pt x="5678900" y="676847"/>
                  </a:cubicBezTo>
                  <a:cubicBezTo>
                    <a:pt x="5681633" y="677980"/>
                    <a:pt x="5684599" y="678547"/>
                    <a:pt x="5687799" y="678547"/>
                  </a:cubicBezTo>
                  <a:cubicBezTo>
                    <a:pt x="5690599" y="678547"/>
                    <a:pt x="5693299" y="677980"/>
                    <a:pt x="5695899" y="676847"/>
                  </a:cubicBezTo>
                  <a:cubicBezTo>
                    <a:pt x="5698498" y="675713"/>
                    <a:pt x="5700798" y="674147"/>
                    <a:pt x="5702798" y="672147"/>
                  </a:cubicBezTo>
                  <a:cubicBezTo>
                    <a:pt x="5704798" y="670147"/>
                    <a:pt x="5706364" y="667847"/>
                    <a:pt x="5707498" y="665247"/>
                  </a:cubicBezTo>
                  <a:cubicBezTo>
                    <a:pt x="5708631" y="662648"/>
                    <a:pt x="5709198" y="659881"/>
                    <a:pt x="5709198" y="656948"/>
                  </a:cubicBezTo>
                  <a:cubicBezTo>
                    <a:pt x="5709198" y="653881"/>
                    <a:pt x="5708631" y="650982"/>
                    <a:pt x="5707498" y="648248"/>
                  </a:cubicBezTo>
                  <a:cubicBezTo>
                    <a:pt x="5706364" y="645515"/>
                    <a:pt x="5704798" y="643149"/>
                    <a:pt x="5702798" y="641149"/>
                  </a:cubicBezTo>
                  <a:cubicBezTo>
                    <a:pt x="5700798" y="639149"/>
                    <a:pt x="5698498" y="637582"/>
                    <a:pt x="5695899" y="636449"/>
                  </a:cubicBezTo>
                  <a:cubicBezTo>
                    <a:pt x="5693299" y="635316"/>
                    <a:pt x="5690599" y="634749"/>
                    <a:pt x="5687799" y="634749"/>
                  </a:cubicBezTo>
                  <a:close/>
                  <a:moveTo>
                    <a:pt x="4935324" y="634749"/>
                  </a:moveTo>
                  <a:cubicBezTo>
                    <a:pt x="4932124" y="634749"/>
                    <a:pt x="4929158" y="635316"/>
                    <a:pt x="4926425" y="636449"/>
                  </a:cubicBezTo>
                  <a:cubicBezTo>
                    <a:pt x="4923692" y="637582"/>
                    <a:pt x="4921325" y="639149"/>
                    <a:pt x="4919325" y="641149"/>
                  </a:cubicBezTo>
                  <a:cubicBezTo>
                    <a:pt x="4917325" y="643149"/>
                    <a:pt x="4915725" y="645515"/>
                    <a:pt x="4914525" y="648248"/>
                  </a:cubicBezTo>
                  <a:cubicBezTo>
                    <a:pt x="4913325" y="650982"/>
                    <a:pt x="4912725" y="653881"/>
                    <a:pt x="4912725" y="656948"/>
                  </a:cubicBezTo>
                  <a:cubicBezTo>
                    <a:pt x="4912725" y="659881"/>
                    <a:pt x="4913325" y="662648"/>
                    <a:pt x="4914525" y="665247"/>
                  </a:cubicBezTo>
                  <a:cubicBezTo>
                    <a:pt x="4915725" y="667847"/>
                    <a:pt x="4917325" y="670147"/>
                    <a:pt x="4919325" y="672147"/>
                  </a:cubicBezTo>
                  <a:cubicBezTo>
                    <a:pt x="4921325" y="674147"/>
                    <a:pt x="4923692" y="675713"/>
                    <a:pt x="4926425" y="676847"/>
                  </a:cubicBezTo>
                  <a:cubicBezTo>
                    <a:pt x="4929158" y="677980"/>
                    <a:pt x="4932124" y="678547"/>
                    <a:pt x="4935324" y="678547"/>
                  </a:cubicBezTo>
                  <a:cubicBezTo>
                    <a:pt x="4938124" y="678547"/>
                    <a:pt x="4940824" y="677980"/>
                    <a:pt x="4943424" y="676847"/>
                  </a:cubicBezTo>
                  <a:cubicBezTo>
                    <a:pt x="4946023" y="675713"/>
                    <a:pt x="4948323" y="674147"/>
                    <a:pt x="4950323" y="672147"/>
                  </a:cubicBezTo>
                  <a:cubicBezTo>
                    <a:pt x="4952323" y="670147"/>
                    <a:pt x="4953890" y="667847"/>
                    <a:pt x="4955023" y="665247"/>
                  </a:cubicBezTo>
                  <a:cubicBezTo>
                    <a:pt x="4956156" y="662648"/>
                    <a:pt x="4956723" y="659881"/>
                    <a:pt x="4956723" y="656948"/>
                  </a:cubicBezTo>
                  <a:cubicBezTo>
                    <a:pt x="4956723" y="653881"/>
                    <a:pt x="4956156" y="650982"/>
                    <a:pt x="4955023" y="648248"/>
                  </a:cubicBezTo>
                  <a:cubicBezTo>
                    <a:pt x="4953890" y="645515"/>
                    <a:pt x="4952323" y="643149"/>
                    <a:pt x="4950323" y="641149"/>
                  </a:cubicBezTo>
                  <a:cubicBezTo>
                    <a:pt x="4948323" y="639149"/>
                    <a:pt x="4946023" y="637582"/>
                    <a:pt x="4943424" y="636449"/>
                  </a:cubicBezTo>
                  <a:cubicBezTo>
                    <a:pt x="4940824" y="635316"/>
                    <a:pt x="4938124" y="634749"/>
                    <a:pt x="4935324" y="634749"/>
                  </a:cubicBezTo>
                  <a:close/>
                  <a:moveTo>
                    <a:pt x="4630524" y="634749"/>
                  </a:moveTo>
                  <a:cubicBezTo>
                    <a:pt x="4627324" y="634749"/>
                    <a:pt x="4624358" y="635316"/>
                    <a:pt x="4621624" y="636449"/>
                  </a:cubicBezTo>
                  <a:cubicBezTo>
                    <a:pt x="4618891" y="637582"/>
                    <a:pt x="4616525" y="639149"/>
                    <a:pt x="4614525" y="641149"/>
                  </a:cubicBezTo>
                  <a:cubicBezTo>
                    <a:pt x="4612525" y="643149"/>
                    <a:pt x="4610925" y="645515"/>
                    <a:pt x="4609725" y="648248"/>
                  </a:cubicBezTo>
                  <a:cubicBezTo>
                    <a:pt x="4608525" y="650982"/>
                    <a:pt x="4607925" y="653881"/>
                    <a:pt x="4607925" y="656948"/>
                  </a:cubicBezTo>
                  <a:cubicBezTo>
                    <a:pt x="4607925" y="659881"/>
                    <a:pt x="4608525" y="662648"/>
                    <a:pt x="4609725" y="665247"/>
                  </a:cubicBezTo>
                  <a:cubicBezTo>
                    <a:pt x="4610925" y="667847"/>
                    <a:pt x="4612525" y="670147"/>
                    <a:pt x="4614525" y="672147"/>
                  </a:cubicBezTo>
                  <a:cubicBezTo>
                    <a:pt x="4616525" y="674147"/>
                    <a:pt x="4618891" y="675713"/>
                    <a:pt x="4621624" y="676847"/>
                  </a:cubicBezTo>
                  <a:cubicBezTo>
                    <a:pt x="4624358" y="677980"/>
                    <a:pt x="4627324" y="678547"/>
                    <a:pt x="4630524" y="678547"/>
                  </a:cubicBezTo>
                  <a:cubicBezTo>
                    <a:pt x="4633324" y="678547"/>
                    <a:pt x="4636023" y="677980"/>
                    <a:pt x="4638623" y="676847"/>
                  </a:cubicBezTo>
                  <a:cubicBezTo>
                    <a:pt x="4641223" y="675713"/>
                    <a:pt x="4643523" y="674147"/>
                    <a:pt x="4645523" y="672147"/>
                  </a:cubicBezTo>
                  <a:cubicBezTo>
                    <a:pt x="4647523" y="670147"/>
                    <a:pt x="4649089" y="667847"/>
                    <a:pt x="4650223" y="665247"/>
                  </a:cubicBezTo>
                  <a:cubicBezTo>
                    <a:pt x="4651356" y="662648"/>
                    <a:pt x="4651922" y="659881"/>
                    <a:pt x="4651922" y="656948"/>
                  </a:cubicBezTo>
                  <a:cubicBezTo>
                    <a:pt x="4651922" y="653881"/>
                    <a:pt x="4651356" y="650982"/>
                    <a:pt x="4650223" y="648248"/>
                  </a:cubicBezTo>
                  <a:cubicBezTo>
                    <a:pt x="4649089" y="645515"/>
                    <a:pt x="4647523" y="643149"/>
                    <a:pt x="4645523" y="641149"/>
                  </a:cubicBezTo>
                  <a:cubicBezTo>
                    <a:pt x="4643523" y="639149"/>
                    <a:pt x="4641223" y="637582"/>
                    <a:pt x="4638623" y="636449"/>
                  </a:cubicBezTo>
                  <a:cubicBezTo>
                    <a:pt x="4636023" y="635316"/>
                    <a:pt x="4633324" y="634749"/>
                    <a:pt x="4630524" y="634749"/>
                  </a:cubicBezTo>
                  <a:close/>
                  <a:moveTo>
                    <a:pt x="2277849" y="634749"/>
                  </a:moveTo>
                  <a:cubicBezTo>
                    <a:pt x="2274650" y="634749"/>
                    <a:pt x="2271683" y="635316"/>
                    <a:pt x="2268950" y="636449"/>
                  </a:cubicBezTo>
                  <a:cubicBezTo>
                    <a:pt x="2266217" y="637582"/>
                    <a:pt x="2263850" y="639149"/>
                    <a:pt x="2261850" y="641149"/>
                  </a:cubicBezTo>
                  <a:cubicBezTo>
                    <a:pt x="2259850" y="643149"/>
                    <a:pt x="2258251" y="645515"/>
                    <a:pt x="2257050" y="648248"/>
                  </a:cubicBezTo>
                  <a:cubicBezTo>
                    <a:pt x="2255851" y="650982"/>
                    <a:pt x="2255251" y="653881"/>
                    <a:pt x="2255251" y="656948"/>
                  </a:cubicBezTo>
                  <a:cubicBezTo>
                    <a:pt x="2255251" y="659881"/>
                    <a:pt x="2255851" y="662648"/>
                    <a:pt x="2257050" y="665247"/>
                  </a:cubicBezTo>
                  <a:cubicBezTo>
                    <a:pt x="2258251" y="667847"/>
                    <a:pt x="2259850" y="670147"/>
                    <a:pt x="2261850" y="672147"/>
                  </a:cubicBezTo>
                  <a:cubicBezTo>
                    <a:pt x="2263850" y="674147"/>
                    <a:pt x="2266217" y="675713"/>
                    <a:pt x="2268950" y="676847"/>
                  </a:cubicBezTo>
                  <a:cubicBezTo>
                    <a:pt x="2271683" y="677980"/>
                    <a:pt x="2274650" y="678547"/>
                    <a:pt x="2277849" y="678547"/>
                  </a:cubicBezTo>
                  <a:cubicBezTo>
                    <a:pt x="2280649" y="678547"/>
                    <a:pt x="2283349" y="677980"/>
                    <a:pt x="2285949" y="676847"/>
                  </a:cubicBezTo>
                  <a:cubicBezTo>
                    <a:pt x="2288549" y="675713"/>
                    <a:pt x="2290849" y="674147"/>
                    <a:pt x="2292848" y="672147"/>
                  </a:cubicBezTo>
                  <a:cubicBezTo>
                    <a:pt x="2294848" y="670147"/>
                    <a:pt x="2296415" y="667847"/>
                    <a:pt x="2297548" y="665247"/>
                  </a:cubicBezTo>
                  <a:cubicBezTo>
                    <a:pt x="2298681" y="662648"/>
                    <a:pt x="2299248" y="659881"/>
                    <a:pt x="2299248" y="656948"/>
                  </a:cubicBezTo>
                  <a:cubicBezTo>
                    <a:pt x="2299248" y="653881"/>
                    <a:pt x="2298681" y="650982"/>
                    <a:pt x="2297548" y="648248"/>
                  </a:cubicBezTo>
                  <a:cubicBezTo>
                    <a:pt x="2296415" y="645515"/>
                    <a:pt x="2294848" y="643149"/>
                    <a:pt x="2292848" y="641149"/>
                  </a:cubicBezTo>
                  <a:cubicBezTo>
                    <a:pt x="2290849" y="639149"/>
                    <a:pt x="2288549" y="637582"/>
                    <a:pt x="2285949" y="636449"/>
                  </a:cubicBezTo>
                  <a:cubicBezTo>
                    <a:pt x="2283349" y="635316"/>
                    <a:pt x="2280649" y="634749"/>
                    <a:pt x="2277849" y="634749"/>
                  </a:cubicBezTo>
                  <a:close/>
                  <a:moveTo>
                    <a:pt x="1830174" y="634749"/>
                  </a:moveTo>
                  <a:cubicBezTo>
                    <a:pt x="1826974" y="634749"/>
                    <a:pt x="1824008" y="635316"/>
                    <a:pt x="1821275" y="636449"/>
                  </a:cubicBezTo>
                  <a:cubicBezTo>
                    <a:pt x="1818542" y="637582"/>
                    <a:pt x="1816175" y="639149"/>
                    <a:pt x="1814175" y="641149"/>
                  </a:cubicBezTo>
                  <a:cubicBezTo>
                    <a:pt x="1812175" y="643149"/>
                    <a:pt x="1810575" y="645515"/>
                    <a:pt x="1809376" y="648248"/>
                  </a:cubicBezTo>
                  <a:cubicBezTo>
                    <a:pt x="1808176" y="650982"/>
                    <a:pt x="1807576" y="653881"/>
                    <a:pt x="1807576" y="656948"/>
                  </a:cubicBezTo>
                  <a:cubicBezTo>
                    <a:pt x="1807576" y="659881"/>
                    <a:pt x="1808176" y="662648"/>
                    <a:pt x="1809376" y="665247"/>
                  </a:cubicBezTo>
                  <a:cubicBezTo>
                    <a:pt x="1810575" y="667847"/>
                    <a:pt x="1812175" y="670147"/>
                    <a:pt x="1814175" y="672147"/>
                  </a:cubicBezTo>
                  <a:cubicBezTo>
                    <a:pt x="1816175" y="674147"/>
                    <a:pt x="1818542" y="675713"/>
                    <a:pt x="1821275" y="676847"/>
                  </a:cubicBezTo>
                  <a:cubicBezTo>
                    <a:pt x="1824008" y="677980"/>
                    <a:pt x="1826974" y="678547"/>
                    <a:pt x="1830174" y="678547"/>
                  </a:cubicBezTo>
                  <a:cubicBezTo>
                    <a:pt x="1832974" y="678547"/>
                    <a:pt x="1835674" y="677980"/>
                    <a:pt x="1838274" y="676847"/>
                  </a:cubicBezTo>
                  <a:cubicBezTo>
                    <a:pt x="1840874" y="675713"/>
                    <a:pt x="1843174" y="674147"/>
                    <a:pt x="1845173" y="672147"/>
                  </a:cubicBezTo>
                  <a:cubicBezTo>
                    <a:pt x="1847173" y="670147"/>
                    <a:pt x="1848740" y="667847"/>
                    <a:pt x="1849873" y="665247"/>
                  </a:cubicBezTo>
                  <a:cubicBezTo>
                    <a:pt x="1851006" y="662648"/>
                    <a:pt x="1851573" y="659881"/>
                    <a:pt x="1851573" y="656948"/>
                  </a:cubicBezTo>
                  <a:cubicBezTo>
                    <a:pt x="1851573" y="653881"/>
                    <a:pt x="1851006" y="650982"/>
                    <a:pt x="1849873" y="648248"/>
                  </a:cubicBezTo>
                  <a:cubicBezTo>
                    <a:pt x="1848740" y="645515"/>
                    <a:pt x="1847173" y="643149"/>
                    <a:pt x="1845173" y="641149"/>
                  </a:cubicBezTo>
                  <a:cubicBezTo>
                    <a:pt x="1843174" y="639149"/>
                    <a:pt x="1840874" y="637582"/>
                    <a:pt x="1838274" y="636449"/>
                  </a:cubicBezTo>
                  <a:cubicBezTo>
                    <a:pt x="1835674" y="635316"/>
                    <a:pt x="1832974" y="634749"/>
                    <a:pt x="1830174" y="634749"/>
                  </a:cubicBezTo>
                  <a:close/>
                  <a:moveTo>
                    <a:pt x="4499523" y="633549"/>
                  </a:moveTo>
                  <a:lnTo>
                    <a:pt x="4468725" y="650748"/>
                  </a:lnTo>
                  <a:lnTo>
                    <a:pt x="4468725" y="717144"/>
                  </a:lnTo>
                  <a:lnTo>
                    <a:pt x="4442126" y="717144"/>
                  </a:lnTo>
                  <a:lnTo>
                    <a:pt x="4442126" y="742943"/>
                  </a:lnTo>
                  <a:lnTo>
                    <a:pt x="4468725" y="742943"/>
                  </a:lnTo>
                  <a:lnTo>
                    <a:pt x="4468725" y="887934"/>
                  </a:lnTo>
                  <a:cubicBezTo>
                    <a:pt x="4468725" y="896867"/>
                    <a:pt x="4469625" y="904433"/>
                    <a:pt x="4471425" y="910633"/>
                  </a:cubicBezTo>
                  <a:cubicBezTo>
                    <a:pt x="4473225" y="916832"/>
                    <a:pt x="4475858" y="921865"/>
                    <a:pt x="4479324" y="925732"/>
                  </a:cubicBezTo>
                  <a:cubicBezTo>
                    <a:pt x="4482790" y="929598"/>
                    <a:pt x="4487057" y="932398"/>
                    <a:pt x="4492123" y="934131"/>
                  </a:cubicBezTo>
                  <a:cubicBezTo>
                    <a:pt x="4497189" y="935864"/>
                    <a:pt x="4503056" y="936731"/>
                    <a:pt x="4509722" y="936731"/>
                  </a:cubicBezTo>
                  <a:cubicBezTo>
                    <a:pt x="4517988" y="936731"/>
                    <a:pt x="4525155" y="936098"/>
                    <a:pt x="4531221" y="934831"/>
                  </a:cubicBezTo>
                  <a:cubicBezTo>
                    <a:pt x="4537287" y="933564"/>
                    <a:pt x="4543320" y="931731"/>
                    <a:pt x="4549320" y="929331"/>
                  </a:cubicBezTo>
                  <a:lnTo>
                    <a:pt x="4551520" y="902733"/>
                  </a:lnTo>
                  <a:cubicBezTo>
                    <a:pt x="4546586" y="904733"/>
                    <a:pt x="4541854" y="906233"/>
                    <a:pt x="4537321" y="907233"/>
                  </a:cubicBezTo>
                  <a:cubicBezTo>
                    <a:pt x="4532787" y="908233"/>
                    <a:pt x="4527388" y="908733"/>
                    <a:pt x="4521122" y="908733"/>
                  </a:cubicBezTo>
                  <a:cubicBezTo>
                    <a:pt x="4516988" y="908733"/>
                    <a:pt x="4513555" y="908299"/>
                    <a:pt x="4510822" y="907433"/>
                  </a:cubicBezTo>
                  <a:cubicBezTo>
                    <a:pt x="4508089" y="906566"/>
                    <a:pt x="4505889" y="905100"/>
                    <a:pt x="4504223" y="903033"/>
                  </a:cubicBezTo>
                  <a:cubicBezTo>
                    <a:pt x="4502556" y="900966"/>
                    <a:pt x="4501356" y="898300"/>
                    <a:pt x="4500623" y="895033"/>
                  </a:cubicBezTo>
                  <a:cubicBezTo>
                    <a:pt x="4499889" y="891767"/>
                    <a:pt x="4499523" y="887734"/>
                    <a:pt x="4499523" y="882934"/>
                  </a:cubicBezTo>
                  <a:lnTo>
                    <a:pt x="4499523" y="742943"/>
                  </a:lnTo>
                  <a:lnTo>
                    <a:pt x="4552720" y="742943"/>
                  </a:lnTo>
                  <a:lnTo>
                    <a:pt x="4552720" y="717144"/>
                  </a:lnTo>
                  <a:lnTo>
                    <a:pt x="4499523" y="717144"/>
                  </a:lnTo>
                  <a:close/>
                  <a:moveTo>
                    <a:pt x="3449540" y="633549"/>
                  </a:moveTo>
                  <a:lnTo>
                    <a:pt x="3418742" y="650748"/>
                  </a:lnTo>
                  <a:lnTo>
                    <a:pt x="3418742" y="741343"/>
                  </a:lnTo>
                  <a:cubicBezTo>
                    <a:pt x="3414876" y="737076"/>
                    <a:pt x="3410843" y="733177"/>
                    <a:pt x="3406643" y="729643"/>
                  </a:cubicBezTo>
                  <a:cubicBezTo>
                    <a:pt x="3402443" y="726110"/>
                    <a:pt x="3397877" y="723077"/>
                    <a:pt x="3392944" y="720544"/>
                  </a:cubicBezTo>
                  <a:cubicBezTo>
                    <a:pt x="3388010" y="718011"/>
                    <a:pt x="3382678" y="716044"/>
                    <a:pt x="3376945" y="714644"/>
                  </a:cubicBezTo>
                  <a:cubicBezTo>
                    <a:pt x="3371212" y="713244"/>
                    <a:pt x="3364945" y="712545"/>
                    <a:pt x="3358146" y="712545"/>
                  </a:cubicBezTo>
                  <a:cubicBezTo>
                    <a:pt x="3346946" y="712545"/>
                    <a:pt x="3336414" y="714978"/>
                    <a:pt x="3326548" y="719844"/>
                  </a:cubicBezTo>
                  <a:cubicBezTo>
                    <a:pt x="3316682" y="724710"/>
                    <a:pt x="3308082" y="732010"/>
                    <a:pt x="3300749" y="741743"/>
                  </a:cubicBezTo>
                  <a:cubicBezTo>
                    <a:pt x="3293416" y="751476"/>
                    <a:pt x="3287650" y="763541"/>
                    <a:pt x="3283450" y="777941"/>
                  </a:cubicBezTo>
                  <a:cubicBezTo>
                    <a:pt x="3279251" y="792340"/>
                    <a:pt x="3277151" y="809072"/>
                    <a:pt x="3277151" y="828137"/>
                  </a:cubicBezTo>
                  <a:cubicBezTo>
                    <a:pt x="3277151" y="847070"/>
                    <a:pt x="3279151" y="863369"/>
                    <a:pt x="3283150" y="877034"/>
                  </a:cubicBezTo>
                  <a:cubicBezTo>
                    <a:pt x="3287150" y="890700"/>
                    <a:pt x="3292616" y="901966"/>
                    <a:pt x="3299549" y="910832"/>
                  </a:cubicBezTo>
                  <a:cubicBezTo>
                    <a:pt x="3306482" y="919699"/>
                    <a:pt x="3314615" y="926232"/>
                    <a:pt x="3323948" y="930431"/>
                  </a:cubicBezTo>
                  <a:cubicBezTo>
                    <a:pt x="3333281" y="934631"/>
                    <a:pt x="3343347" y="936731"/>
                    <a:pt x="3354146" y="936731"/>
                  </a:cubicBezTo>
                  <a:cubicBezTo>
                    <a:pt x="3361346" y="936731"/>
                    <a:pt x="3368079" y="935898"/>
                    <a:pt x="3374345" y="934231"/>
                  </a:cubicBezTo>
                  <a:cubicBezTo>
                    <a:pt x="3380611" y="932564"/>
                    <a:pt x="3386377" y="930331"/>
                    <a:pt x="3391644" y="927531"/>
                  </a:cubicBezTo>
                  <a:cubicBezTo>
                    <a:pt x="3396910" y="924732"/>
                    <a:pt x="3401776" y="921465"/>
                    <a:pt x="3406243" y="917732"/>
                  </a:cubicBezTo>
                  <a:cubicBezTo>
                    <a:pt x="3410709" y="913999"/>
                    <a:pt x="3414876" y="910066"/>
                    <a:pt x="3418742" y="905933"/>
                  </a:cubicBezTo>
                  <a:lnTo>
                    <a:pt x="3418742" y="932131"/>
                  </a:lnTo>
                  <a:lnTo>
                    <a:pt x="3449540" y="932131"/>
                  </a:lnTo>
                  <a:close/>
                  <a:moveTo>
                    <a:pt x="2851698" y="633549"/>
                  </a:moveTo>
                  <a:lnTo>
                    <a:pt x="2820899" y="650748"/>
                  </a:lnTo>
                  <a:lnTo>
                    <a:pt x="2820899" y="717144"/>
                  </a:lnTo>
                  <a:lnTo>
                    <a:pt x="2794301" y="717144"/>
                  </a:lnTo>
                  <a:lnTo>
                    <a:pt x="2794301" y="742943"/>
                  </a:lnTo>
                  <a:lnTo>
                    <a:pt x="2820899" y="742943"/>
                  </a:lnTo>
                  <a:lnTo>
                    <a:pt x="2820899" y="887934"/>
                  </a:lnTo>
                  <a:cubicBezTo>
                    <a:pt x="2820899" y="896867"/>
                    <a:pt x="2821799" y="904433"/>
                    <a:pt x="2823599" y="910633"/>
                  </a:cubicBezTo>
                  <a:cubicBezTo>
                    <a:pt x="2825400" y="916832"/>
                    <a:pt x="2828032" y="921865"/>
                    <a:pt x="2831499" y="925732"/>
                  </a:cubicBezTo>
                  <a:cubicBezTo>
                    <a:pt x="2834965" y="929598"/>
                    <a:pt x="2839232" y="932398"/>
                    <a:pt x="2844298" y="934131"/>
                  </a:cubicBezTo>
                  <a:cubicBezTo>
                    <a:pt x="2849365" y="935864"/>
                    <a:pt x="2855231" y="936731"/>
                    <a:pt x="2861897" y="936731"/>
                  </a:cubicBezTo>
                  <a:cubicBezTo>
                    <a:pt x="2870164" y="936731"/>
                    <a:pt x="2877329" y="936098"/>
                    <a:pt x="2883396" y="934831"/>
                  </a:cubicBezTo>
                  <a:cubicBezTo>
                    <a:pt x="2889462" y="933564"/>
                    <a:pt x="2895495" y="931731"/>
                    <a:pt x="2901495" y="929331"/>
                  </a:cubicBezTo>
                  <a:lnTo>
                    <a:pt x="2903694" y="902733"/>
                  </a:lnTo>
                  <a:cubicBezTo>
                    <a:pt x="2898762" y="904733"/>
                    <a:pt x="2894028" y="906233"/>
                    <a:pt x="2889495" y="907233"/>
                  </a:cubicBezTo>
                  <a:cubicBezTo>
                    <a:pt x="2884963" y="908233"/>
                    <a:pt x="2879562" y="908733"/>
                    <a:pt x="2873296" y="908733"/>
                  </a:cubicBezTo>
                  <a:cubicBezTo>
                    <a:pt x="2869163" y="908733"/>
                    <a:pt x="2865730" y="908299"/>
                    <a:pt x="2862997" y="907433"/>
                  </a:cubicBezTo>
                  <a:cubicBezTo>
                    <a:pt x="2860264" y="906566"/>
                    <a:pt x="2858064" y="905100"/>
                    <a:pt x="2856397" y="903033"/>
                  </a:cubicBezTo>
                  <a:cubicBezTo>
                    <a:pt x="2854731" y="900966"/>
                    <a:pt x="2853531" y="898300"/>
                    <a:pt x="2852798" y="895033"/>
                  </a:cubicBezTo>
                  <a:cubicBezTo>
                    <a:pt x="2852064" y="891767"/>
                    <a:pt x="2851698" y="887734"/>
                    <a:pt x="2851698" y="882934"/>
                  </a:cubicBezTo>
                  <a:lnTo>
                    <a:pt x="2851698" y="742943"/>
                  </a:lnTo>
                  <a:lnTo>
                    <a:pt x="2904894" y="742943"/>
                  </a:lnTo>
                  <a:lnTo>
                    <a:pt x="2904894" y="717144"/>
                  </a:lnTo>
                  <a:lnTo>
                    <a:pt x="2851698" y="717144"/>
                  </a:lnTo>
                  <a:close/>
                  <a:moveTo>
                    <a:pt x="1261023" y="633549"/>
                  </a:moveTo>
                  <a:lnTo>
                    <a:pt x="1230225" y="650748"/>
                  </a:lnTo>
                  <a:lnTo>
                    <a:pt x="1230225" y="717144"/>
                  </a:lnTo>
                  <a:lnTo>
                    <a:pt x="1203626" y="717144"/>
                  </a:lnTo>
                  <a:lnTo>
                    <a:pt x="1203626" y="742943"/>
                  </a:lnTo>
                  <a:lnTo>
                    <a:pt x="1230225" y="742943"/>
                  </a:lnTo>
                  <a:lnTo>
                    <a:pt x="1230225" y="887934"/>
                  </a:lnTo>
                  <a:cubicBezTo>
                    <a:pt x="1230225" y="896867"/>
                    <a:pt x="1231125" y="904433"/>
                    <a:pt x="1232925" y="910633"/>
                  </a:cubicBezTo>
                  <a:cubicBezTo>
                    <a:pt x="1234724" y="916832"/>
                    <a:pt x="1237358" y="921865"/>
                    <a:pt x="1240824" y="925732"/>
                  </a:cubicBezTo>
                  <a:cubicBezTo>
                    <a:pt x="1244291" y="929598"/>
                    <a:pt x="1248557" y="932398"/>
                    <a:pt x="1253623" y="934131"/>
                  </a:cubicBezTo>
                  <a:cubicBezTo>
                    <a:pt x="1258690" y="935864"/>
                    <a:pt x="1264556" y="936731"/>
                    <a:pt x="1271222" y="936731"/>
                  </a:cubicBezTo>
                  <a:cubicBezTo>
                    <a:pt x="1279488" y="936731"/>
                    <a:pt x="1286655" y="936098"/>
                    <a:pt x="1292721" y="934831"/>
                  </a:cubicBezTo>
                  <a:cubicBezTo>
                    <a:pt x="1298787" y="933564"/>
                    <a:pt x="1304820" y="931731"/>
                    <a:pt x="1310820" y="929331"/>
                  </a:cubicBezTo>
                  <a:lnTo>
                    <a:pt x="1313020" y="902733"/>
                  </a:lnTo>
                  <a:cubicBezTo>
                    <a:pt x="1308087" y="904733"/>
                    <a:pt x="1303354" y="906233"/>
                    <a:pt x="1298820" y="907233"/>
                  </a:cubicBezTo>
                  <a:cubicBezTo>
                    <a:pt x="1294287" y="908233"/>
                    <a:pt x="1288888" y="908733"/>
                    <a:pt x="1282621" y="908733"/>
                  </a:cubicBezTo>
                  <a:cubicBezTo>
                    <a:pt x="1278489" y="908733"/>
                    <a:pt x="1275055" y="908299"/>
                    <a:pt x="1272322" y="907433"/>
                  </a:cubicBezTo>
                  <a:cubicBezTo>
                    <a:pt x="1269589" y="906566"/>
                    <a:pt x="1267389" y="905100"/>
                    <a:pt x="1265722" y="903033"/>
                  </a:cubicBezTo>
                  <a:cubicBezTo>
                    <a:pt x="1264056" y="900966"/>
                    <a:pt x="1262856" y="898300"/>
                    <a:pt x="1262123" y="895033"/>
                  </a:cubicBezTo>
                  <a:cubicBezTo>
                    <a:pt x="1261389" y="891767"/>
                    <a:pt x="1261023" y="887734"/>
                    <a:pt x="1261023" y="882934"/>
                  </a:cubicBezTo>
                  <a:lnTo>
                    <a:pt x="1261023" y="742943"/>
                  </a:lnTo>
                  <a:lnTo>
                    <a:pt x="1314220" y="742943"/>
                  </a:lnTo>
                  <a:lnTo>
                    <a:pt x="1314220" y="717144"/>
                  </a:lnTo>
                  <a:lnTo>
                    <a:pt x="1261023" y="717144"/>
                  </a:lnTo>
                  <a:close/>
                  <a:moveTo>
                    <a:pt x="5878969" y="622950"/>
                  </a:moveTo>
                  <a:lnTo>
                    <a:pt x="5836771" y="688346"/>
                  </a:lnTo>
                  <a:lnTo>
                    <a:pt x="5860970" y="688346"/>
                  </a:lnTo>
                  <a:lnTo>
                    <a:pt x="5922766" y="622950"/>
                  </a:lnTo>
                  <a:close/>
                  <a:moveTo>
                    <a:pt x="0" y="0"/>
                  </a:moveTo>
                  <a:lnTo>
                    <a:pt x="6615404" y="0"/>
                  </a:lnTo>
                  <a:lnTo>
                    <a:pt x="6615404" y="1570892"/>
                  </a:lnTo>
                  <a:lnTo>
                    <a:pt x="0" y="1570892"/>
                  </a:lnTo>
                  <a:close/>
                </a:path>
              </a:pathLst>
            </a:cu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AR" sz="1200" b="0" i="0" u="none" strike="noStrike" kern="1200" cap="none" spc="0" normalizeH="0" baseline="0" noProof="0">
                <a:ln>
                  <a:noFill/>
                </a:ln>
                <a:solidFill>
                  <a:srgbClr val="2E2E38"/>
                </a:solidFill>
                <a:effectLst/>
                <a:uLnTx/>
                <a:uFillTx/>
                <a:latin typeface="EYInterstate Light"/>
                <a:ea typeface="+mn-ea"/>
                <a:cs typeface="+mn-cs"/>
              </a:endParaRPr>
            </a:p>
          </p:txBody>
        </p:sp>
        <p:grpSp>
          <p:nvGrpSpPr>
            <p:cNvPr id="15" name="Group 14">
              <a:extLst>
                <a:ext uri="{FF2B5EF4-FFF2-40B4-BE49-F238E27FC236}">
                  <a16:creationId xmlns:a16="http://schemas.microsoft.com/office/drawing/2014/main" id="{7B402510-5F07-4219-AA3F-925905878BED}"/>
                </a:ext>
              </a:extLst>
            </p:cNvPr>
            <p:cNvGrpSpPr/>
            <p:nvPr/>
          </p:nvGrpSpPr>
          <p:grpSpPr>
            <a:xfrm flipH="1">
              <a:off x="1264297" y="4280991"/>
              <a:ext cx="6615405" cy="154848"/>
              <a:chOff x="1264297" y="4267201"/>
              <a:chExt cx="6615405" cy="154848"/>
            </a:xfrm>
          </p:grpSpPr>
          <p:sp>
            <p:nvSpPr>
              <p:cNvPr id="3" name="Rectangle 2">
                <a:extLst>
                  <a:ext uri="{FF2B5EF4-FFF2-40B4-BE49-F238E27FC236}">
                    <a16:creationId xmlns:a16="http://schemas.microsoft.com/office/drawing/2014/main" id="{6CF7C75B-72FA-4F3A-919E-7C19BBB29D7C}"/>
                  </a:ext>
                </a:extLst>
              </p:cNvPr>
              <p:cNvSpPr/>
              <p:nvPr/>
            </p:nvSpPr>
            <p:spPr>
              <a:xfrm>
                <a:off x="2130364" y="4267201"/>
                <a:ext cx="5749338" cy="154800"/>
              </a:xfrm>
              <a:prstGeom prst="rect">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AR" sz="1200" b="0" i="0" u="none" strike="noStrike" kern="1200" cap="none" spc="0" normalizeH="0" baseline="0" noProof="0">
                  <a:ln>
                    <a:noFill/>
                  </a:ln>
                  <a:solidFill>
                    <a:srgbClr val="2E2E38"/>
                  </a:solidFill>
                  <a:effectLst/>
                  <a:uLnTx/>
                  <a:uFillTx/>
                  <a:latin typeface="EYInterstate Light"/>
                  <a:ea typeface="+mn-ea"/>
                  <a:cs typeface="+mn-cs"/>
                </a:endParaRPr>
              </a:p>
            </p:txBody>
          </p:sp>
          <p:grpSp>
            <p:nvGrpSpPr>
              <p:cNvPr id="14" name="Group 13">
                <a:extLst>
                  <a:ext uri="{FF2B5EF4-FFF2-40B4-BE49-F238E27FC236}">
                    <a16:creationId xmlns:a16="http://schemas.microsoft.com/office/drawing/2014/main" id="{934931D0-F2C2-44DD-8035-DD0354FF5A2C}"/>
                  </a:ext>
                </a:extLst>
              </p:cNvPr>
              <p:cNvGrpSpPr/>
              <p:nvPr/>
            </p:nvGrpSpPr>
            <p:grpSpPr>
              <a:xfrm>
                <a:off x="1264297" y="4267201"/>
                <a:ext cx="733156" cy="154848"/>
                <a:chOff x="1275197" y="4259837"/>
                <a:chExt cx="733156" cy="154848"/>
              </a:xfrm>
            </p:grpSpPr>
            <p:sp>
              <p:nvSpPr>
                <p:cNvPr id="11" name="Rectangle 10">
                  <a:extLst>
                    <a:ext uri="{FF2B5EF4-FFF2-40B4-BE49-F238E27FC236}">
                      <a16:creationId xmlns:a16="http://schemas.microsoft.com/office/drawing/2014/main" id="{4D74F551-155B-4B63-82A2-57A656B3B1C3}"/>
                    </a:ext>
                  </a:extLst>
                </p:cNvPr>
                <p:cNvSpPr/>
                <p:nvPr/>
              </p:nvSpPr>
              <p:spPr>
                <a:xfrm>
                  <a:off x="1275197" y="4259837"/>
                  <a:ext cx="155779" cy="154848"/>
                </a:xfrm>
                <a:prstGeom prst="rect">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AR" sz="12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12" name="Rectangle 11">
                  <a:extLst>
                    <a:ext uri="{FF2B5EF4-FFF2-40B4-BE49-F238E27FC236}">
                      <a16:creationId xmlns:a16="http://schemas.microsoft.com/office/drawing/2014/main" id="{BB7E6F0B-E083-4D18-B61D-A2C7D0F9A45C}"/>
                    </a:ext>
                  </a:extLst>
                </p:cNvPr>
                <p:cNvSpPr/>
                <p:nvPr/>
              </p:nvSpPr>
              <p:spPr>
                <a:xfrm>
                  <a:off x="1563885" y="4259837"/>
                  <a:ext cx="155779" cy="154848"/>
                </a:xfrm>
                <a:prstGeom prst="rect">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AR" sz="12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13" name="Rectangle 12">
                  <a:extLst>
                    <a:ext uri="{FF2B5EF4-FFF2-40B4-BE49-F238E27FC236}">
                      <a16:creationId xmlns:a16="http://schemas.microsoft.com/office/drawing/2014/main" id="{7D830E87-7DB3-445B-B776-9BE1F9AFF637}"/>
                    </a:ext>
                  </a:extLst>
                </p:cNvPr>
                <p:cNvSpPr/>
                <p:nvPr/>
              </p:nvSpPr>
              <p:spPr>
                <a:xfrm>
                  <a:off x="1852574" y="4259837"/>
                  <a:ext cx="155779" cy="154848"/>
                </a:xfrm>
                <a:prstGeom prst="rect">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AR" sz="1200" b="0" i="0" u="none" strike="noStrike" kern="1200" cap="none" spc="0" normalizeH="0" baseline="0" noProof="0">
                    <a:ln>
                      <a:noFill/>
                    </a:ln>
                    <a:solidFill>
                      <a:srgbClr val="2E2E38"/>
                    </a:solidFill>
                    <a:effectLst/>
                    <a:uLnTx/>
                    <a:uFillTx/>
                    <a:latin typeface="EYInterstate Light"/>
                    <a:ea typeface="+mn-ea"/>
                    <a:cs typeface="+mn-cs"/>
                  </a:endParaRPr>
                </a:p>
              </p:txBody>
            </p:sp>
          </p:grpSp>
        </p:grpSp>
      </p:grpSp>
    </p:spTree>
    <p:extLst>
      <p:ext uri="{BB962C8B-B14F-4D97-AF65-F5344CB8AC3E}">
        <p14:creationId xmlns:p14="http://schemas.microsoft.com/office/powerpoint/2010/main" val="4271952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 </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20</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just"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 la fecha de la reorganización - </a:t>
            </a:r>
            <a:r>
              <a:rPr kumimoji="0" lang="es-AR"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Reducción de capital</a:t>
            </a:r>
          </a:p>
          <a:p>
            <a:pPr marL="0" marR="0" lvl="0" indent="0" algn="just"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just"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it-IT"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Causa “Spinna Argentina S.R.L.” (Sala III, CNACAF): Fusión por absorción</a:t>
            </a:r>
          </a:p>
          <a:p>
            <a:pPr marL="0" marR="0" lvl="0" indent="0" algn="just" defTabSz="685434" rtl="0" eaLnBrk="1" fontAlgn="auto" latinLnBrk="0" hangingPunct="1">
              <a:lnSpc>
                <a:spcPct val="100000"/>
              </a:lnSpc>
              <a:spcBef>
                <a:spcPct val="20000"/>
              </a:spcBef>
              <a:spcAft>
                <a:spcPts val="0"/>
              </a:spcAft>
              <a:buClr>
                <a:srgbClr val="FFE600"/>
              </a:buClr>
              <a:buSzPct val="110000"/>
              <a:buNone/>
              <a:tabLst/>
              <a:defRPr/>
            </a:pPr>
            <a:endParaRPr lang="es-AR" sz="1600"/>
          </a:p>
          <a:p>
            <a:pPr lvl="1" algn="just">
              <a:spcBef>
                <a:spcPts val="600"/>
              </a:spcBef>
              <a:spcAft>
                <a:spcPts val="600"/>
              </a:spcAft>
              <a:buClr>
                <a:srgbClr val="FFE600"/>
              </a:buClr>
              <a:buFontTx/>
              <a:buChar char="-"/>
              <a:defRPr/>
            </a:pPr>
            <a:r>
              <a:rPr lang="es-AR" sz="1600">
                <a:solidFill>
                  <a:prstClr val="white"/>
                </a:solidFill>
              </a:rPr>
              <a:t>La Cámara no aceptó la línea argumental del ente recaudador.</a:t>
            </a:r>
          </a:p>
          <a:p>
            <a:pPr lvl="1" algn="just">
              <a:spcBef>
                <a:spcPts val="600"/>
              </a:spcBef>
              <a:spcAft>
                <a:spcPts val="600"/>
              </a:spcAft>
              <a:buClr>
                <a:srgbClr val="FFE600"/>
              </a:buClr>
              <a:buFontTx/>
              <a:buChar char="-"/>
              <a:defRPr/>
            </a:pPr>
            <a:r>
              <a:rPr lang="es-AR" sz="1600">
                <a:solidFill>
                  <a:prstClr val="white"/>
                </a:solidFill>
              </a:rPr>
              <a:t>Al respecto citó el art. 1071 de Código Civil de Vélez Sarsfield (art. 10 del Código Civil y Comercial vigente por Ley. 26.994), el cual prescribe: “</a:t>
            </a:r>
            <a:r>
              <a:rPr lang="es-AR" sz="1600" i="1">
                <a:solidFill>
                  <a:schemeClr val="tx2"/>
                </a:solidFill>
              </a:rPr>
              <a:t>El ejercicio regular de un derecho propio o el cumplimiento de una obligación legal no puede constituir como ilícito ningún acto</a:t>
            </a:r>
            <a:r>
              <a:rPr lang="es-AR" sz="1600" i="1"/>
              <a:t>”.</a:t>
            </a:r>
          </a:p>
          <a:p>
            <a:pPr lvl="1" algn="just">
              <a:spcBef>
                <a:spcPts val="600"/>
              </a:spcBef>
              <a:spcAft>
                <a:spcPts val="600"/>
              </a:spcAft>
              <a:buClr>
                <a:srgbClr val="FFE600"/>
              </a:buClr>
              <a:buFontTx/>
              <a:buChar char="-"/>
              <a:defRPr/>
            </a:pPr>
            <a:r>
              <a:rPr lang="es-AR" sz="1600" i="1"/>
              <a:t>“</a:t>
            </a:r>
            <a:r>
              <a:rPr lang="es-AR" sz="1600" i="1">
                <a:solidFill>
                  <a:schemeClr val="tx2"/>
                </a:solidFill>
              </a:rPr>
              <a:t>Lo contrario significaría colocar al contribuyente en la disyuntiva de cumplir o con la Ley del Impuesto a las Ganancias o con la Ley General de Sociedades</a:t>
            </a:r>
            <a:r>
              <a:rPr lang="es-AR" sz="1600" i="1">
                <a:solidFill>
                  <a:prstClr val="white"/>
                </a:solidFill>
              </a:rPr>
              <a:t>”.</a:t>
            </a:r>
          </a:p>
          <a:p>
            <a:pPr lvl="1" algn="just">
              <a:spcBef>
                <a:spcPts val="600"/>
              </a:spcBef>
              <a:spcAft>
                <a:spcPts val="600"/>
              </a:spcAft>
              <a:buClr>
                <a:srgbClr val="FFE600"/>
              </a:buClr>
              <a:buFontTx/>
              <a:buChar char="-"/>
              <a:defRPr/>
            </a:pPr>
            <a:r>
              <a:rPr lang="es-AR" sz="1600">
                <a:solidFill>
                  <a:prstClr val="white"/>
                </a:solidFill>
              </a:rPr>
              <a:t>Constituye doctrina de la CSJN no presumir la inconsistencia del legislador, ergo, la interpretación de las normas debe llevarse a cabo evitando darles un sentido que ponga con pugna sus disposiciones, debiendo adoptarse el que las concilie y deje a todas con valor efecto. </a:t>
            </a:r>
          </a:p>
          <a:p>
            <a:pPr lvl="1" algn="just">
              <a:spcBef>
                <a:spcPts val="600"/>
              </a:spcBef>
              <a:spcAft>
                <a:spcPts val="600"/>
              </a:spcAft>
              <a:buClr>
                <a:srgbClr val="FFE600"/>
              </a:buClr>
              <a:buFontTx/>
              <a:buChar char="-"/>
              <a:defRPr/>
            </a:pPr>
            <a:endParaRPr lang="es-AR" sz="1600" i="1">
              <a:solidFill>
                <a:prstClr val="white"/>
              </a:solidFill>
            </a:endParaRPr>
          </a:p>
          <a:p>
            <a:pPr lvl="1" algn="just">
              <a:spcBef>
                <a:spcPts val="600"/>
              </a:spcBef>
              <a:spcAft>
                <a:spcPts val="600"/>
              </a:spcAft>
              <a:buFontTx/>
              <a:buChar char="-"/>
            </a:pPr>
            <a:endParaRPr lang="es-AR" sz="1600"/>
          </a:p>
        </p:txBody>
      </p:sp>
    </p:spTree>
    <p:extLst>
      <p:ext uri="{BB962C8B-B14F-4D97-AF65-F5344CB8AC3E}">
        <p14:creationId xmlns:p14="http://schemas.microsoft.com/office/powerpoint/2010/main" val="1080642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21</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anterioridad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 - Legislación aplicable</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r>
              <a:rPr lang="es-AR" sz="1800" dirty="0"/>
              <a:t>Artículo 80 (ex art. 77) último párrafo – Ley del Impuesto a las Ganancias</a:t>
            </a:r>
          </a:p>
          <a:p>
            <a:pPr lvl="1" algn="just">
              <a:buFontTx/>
              <a:buChar char="-"/>
            </a:pPr>
            <a:r>
              <a:rPr lang="es-AR" sz="1600" b="1" dirty="0">
                <a:solidFill>
                  <a:schemeClr val="tx2"/>
                </a:solidFill>
              </a:rPr>
              <a:t>Permanencia de participación: </a:t>
            </a:r>
            <a:r>
              <a:rPr lang="es-AR" sz="1600" i="1" dirty="0"/>
              <a:t>“</a:t>
            </a:r>
            <a:r>
              <a:rPr lang="es-AR" sz="1600" i="1" dirty="0">
                <a:solidFill>
                  <a:schemeClr val="tx2"/>
                </a:solidFill>
              </a:rPr>
              <a:t>Los quebrantos impositivos </a:t>
            </a:r>
            <a:r>
              <a:rPr lang="es-AR" sz="1600" i="1" dirty="0"/>
              <a:t>acumulados no prescriptos y </a:t>
            </a:r>
            <a:r>
              <a:rPr lang="es-AR" sz="1600" i="1" dirty="0">
                <a:solidFill>
                  <a:schemeClr val="tx2"/>
                </a:solidFill>
              </a:rPr>
              <a:t>las franquicias impositivas </a:t>
            </a:r>
            <a:r>
              <a:rPr lang="es-AR" sz="1600" i="1" dirty="0"/>
              <a:t>pendientes de utilización, originadas en el acogimiento a regímenes especiales de promoción, a que se refieren, respectivamente, los </a:t>
            </a:r>
            <a:r>
              <a:rPr lang="es-AR" sz="1600" i="1" dirty="0" err="1"/>
              <a:t>incs</a:t>
            </a:r>
            <a:r>
              <a:rPr lang="es-AR" sz="1600" i="1" dirty="0"/>
              <a:t>. 1 y 5 del art. 81 de la ley, </a:t>
            </a:r>
            <a:r>
              <a:rPr lang="es-AR" sz="1600" i="1" dirty="0">
                <a:solidFill>
                  <a:schemeClr val="tx2"/>
                </a:solidFill>
              </a:rPr>
              <a:t>sólo serán trasladables </a:t>
            </a:r>
            <a:r>
              <a:rPr lang="es-AR" sz="1600" i="1" dirty="0"/>
              <a:t>a la o las empresas continuadoras cuando </a:t>
            </a:r>
            <a:r>
              <a:rPr lang="es-AR" sz="1600" i="1" dirty="0">
                <a:solidFill>
                  <a:schemeClr val="tx2"/>
                </a:solidFill>
              </a:rPr>
              <a:t>los titulares </a:t>
            </a:r>
            <a:r>
              <a:rPr lang="es-AR" sz="1600" i="1" dirty="0"/>
              <a:t>de la o </a:t>
            </a:r>
            <a:r>
              <a:rPr lang="es-AR" sz="1600" i="1" dirty="0">
                <a:solidFill>
                  <a:schemeClr val="tx2"/>
                </a:solidFill>
              </a:rPr>
              <a:t>las empresas antecesoras </a:t>
            </a:r>
            <a:r>
              <a:rPr lang="es-AR" sz="1600" i="1" dirty="0"/>
              <a:t>acrediten haber mantenido durante </a:t>
            </a:r>
            <a:r>
              <a:rPr lang="es-AR" sz="1600" i="1" dirty="0">
                <a:solidFill>
                  <a:schemeClr val="tx2"/>
                </a:solidFill>
              </a:rPr>
              <a:t>un lapso no inferior a dos años anteriores </a:t>
            </a:r>
            <a:r>
              <a:rPr lang="es-AR" sz="1600" i="1" dirty="0"/>
              <a:t>a la fecha de la reorganización o, en su caso, desde su constitución, si dicha circunstancia abarcare un período menor, </a:t>
            </a:r>
            <a:r>
              <a:rPr lang="es-AR" sz="1600" i="1" dirty="0">
                <a:solidFill>
                  <a:schemeClr val="tx2"/>
                </a:solidFill>
              </a:rPr>
              <a:t>por lo menos el ochenta por ciento (80%) de su participación en el capital de esas empresas</a:t>
            </a:r>
            <a:r>
              <a:rPr lang="es-AR" sz="1600" i="1" dirty="0"/>
              <a:t>, excepto cuando estas últimas coticen sus acciones en mercados autorregulados bursátiles”.</a:t>
            </a:r>
          </a:p>
          <a:p>
            <a:pPr marL="267320" lvl="1" indent="0" algn="just">
              <a:buNone/>
            </a:pPr>
            <a:endParaRPr lang="es-AR" sz="800" dirty="0"/>
          </a:p>
          <a:p>
            <a:pPr algn="just"/>
            <a:r>
              <a:rPr lang="es-AR" sz="1800" dirty="0"/>
              <a:t>Artículo 175 (ex art. 108) - Decreto Reglamentario</a:t>
            </a:r>
          </a:p>
          <a:p>
            <a:pPr lvl="1" algn="just">
              <a:buFontTx/>
              <a:buChar char="-"/>
            </a:pPr>
            <a:r>
              <a:rPr lang="es-AR" sz="1600" i="1" dirty="0"/>
              <a:t>“A fin de que los quebrantos impositivos acumulados no prescriptos y las franquicias impositivas pendientes de utilización, originadas en el acogimiento a regímenes especiales de promoción, a que se refieren, respectivamente, los incisos 1) y 5) del artículo 81 de la ley sólo serán trasladables a la o las empresas continuadoras, cuando los titulares de la o de las empresas antecesoras, cumplimenten las condiciones y requisitos establecidos en el artículo 80 de la ley y en este decreto reglamentario…”</a:t>
            </a:r>
          </a:p>
        </p:txBody>
      </p:sp>
    </p:spTree>
    <p:extLst>
      <p:ext uri="{BB962C8B-B14F-4D97-AF65-F5344CB8AC3E}">
        <p14:creationId xmlns:p14="http://schemas.microsoft.com/office/powerpoint/2010/main" val="517703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22</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1137920"/>
            <a:ext cx="8410352" cy="4947920"/>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lang="en-US" dirty="0" err="1">
                <a:solidFill>
                  <a:srgbClr val="FFE600"/>
                </a:solidFill>
              </a:rPr>
              <a:t>anterioridad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a:t>
            </a:r>
            <a:r>
              <a:rPr lang="es-US" sz="2000" dirty="0">
                <a:solidFill>
                  <a:schemeClr val="tx2"/>
                </a:solidFill>
              </a:rPr>
              <a:t> Individual o en Conjunto</a:t>
            </a:r>
            <a:endParaRPr kumimoji="0" lang="es-AR" b="0" i="0"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endParaRP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Dictamen (DAT) </a:t>
            </a:r>
            <a:r>
              <a:rPr lang="es-US" sz="1800" dirty="0">
                <a:solidFill>
                  <a:prstClr val="white"/>
                </a:solidFill>
              </a:rPr>
              <a:t>32</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/0</a:t>
            </a:r>
            <a:r>
              <a:rPr kumimoji="0" lang="es-US"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3</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a:t>
            </a:r>
            <a:endParaRPr kumimoji="0" lang="en-US"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lang="en-US" sz="1800" dirty="0" err="1">
                <a:solidFill>
                  <a:prstClr val="white"/>
                </a:solidFill>
              </a:rPr>
              <a:t>Transferencia</a:t>
            </a:r>
            <a:r>
              <a:rPr lang="en-US" sz="1800" dirty="0">
                <a:solidFill>
                  <a:prstClr val="white"/>
                </a:solidFill>
              </a:rPr>
              <a:t> </a:t>
            </a:r>
            <a:r>
              <a:rPr lang="en-US" sz="1800" dirty="0" err="1">
                <a:solidFill>
                  <a:prstClr val="white"/>
                </a:solidFill>
              </a:rPr>
              <a:t>en</a:t>
            </a:r>
            <a:r>
              <a:rPr lang="en-US" sz="1800" dirty="0">
                <a:solidFill>
                  <a:prstClr val="white"/>
                </a:solidFill>
              </a:rPr>
              <a:t> </a:t>
            </a:r>
            <a:r>
              <a:rPr lang="en-US" sz="1800" dirty="0" err="1">
                <a:solidFill>
                  <a:prstClr val="white"/>
                </a:solidFill>
              </a:rPr>
              <a:t>conjunto</a:t>
            </a:r>
            <a:r>
              <a:rPr lang="en-US" sz="1800" dirty="0">
                <a:solidFill>
                  <a:prstClr val="white"/>
                </a:solidFill>
              </a:rPr>
              <a:t> </a:t>
            </a:r>
            <a:r>
              <a:rPr lang="en-US" sz="1800" dirty="0" err="1">
                <a:solidFill>
                  <a:prstClr val="white"/>
                </a:solidFill>
              </a:rPr>
              <a:t>económico</a:t>
            </a:r>
            <a:r>
              <a:rPr lang="en-US" sz="1800" dirty="0">
                <a:solidFill>
                  <a:prstClr val="white"/>
                </a:solidFill>
              </a:rPr>
              <a:t> </a:t>
            </a: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lvl="1" algn="just">
              <a:buClr>
                <a:srgbClr val="FFE600"/>
              </a:buClr>
              <a:buFontTx/>
              <a:buChar char="-"/>
              <a:defRPr/>
            </a:pPr>
            <a:r>
              <a:rPr lang="es-AR" sz="1600" i="1" dirty="0">
                <a:solidFill>
                  <a:prstClr val="white"/>
                </a:solidFill>
              </a:rPr>
              <a:t>“…</a:t>
            </a:r>
            <a:r>
              <a:rPr lang="es-US" sz="1600" i="1" dirty="0">
                <a:solidFill>
                  <a:schemeClr val="accent3"/>
                </a:solidFill>
              </a:rPr>
              <a:t>No resulta necesario</a:t>
            </a:r>
            <a:r>
              <a:rPr lang="es-US" sz="1600" i="1" dirty="0">
                <a:solidFill>
                  <a:prstClr val="white"/>
                </a:solidFill>
              </a:rPr>
              <a:t> para la viabilidad de la reorganización que el capital se distribuya, en la sociedad resultante de la operación, de la misma forma que en la empresa antecesora, </a:t>
            </a:r>
            <a:r>
              <a:rPr lang="es-US" sz="1600" i="1" dirty="0">
                <a:solidFill>
                  <a:schemeClr val="accent3"/>
                </a:solidFill>
              </a:rPr>
              <a:t>siempre que no se produzcan transferencias del capital social a terceros </a:t>
            </a:r>
            <a:r>
              <a:rPr lang="es-US" sz="1600" i="1" dirty="0">
                <a:solidFill>
                  <a:prstClr val="white"/>
                </a:solidFill>
              </a:rPr>
              <a:t>-considerándose </a:t>
            </a:r>
            <a:r>
              <a:rPr lang="es-US" sz="1600" i="1" dirty="0">
                <a:solidFill>
                  <a:schemeClr val="accent3"/>
                </a:solidFill>
              </a:rPr>
              <a:t>tercero también un socio respecto de otro socio- en un porcentaje superior al 20%.</a:t>
            </a:r>
            <a:r>
              <a:rPr lang="es-AR" sz="1600" i="1" dirty="0">
                <a:solidFill>
                  <a:prstClr val="white"/>
                </a:solidFill>
              </a:rPr>
              <a:t>”</a:t>
            </a:r>
          </a:p>
          <a:p>
            <a:pPr lvl="1">
              <a:buClr>
                <a:srgbClr val="FFE600"/>
              </a:buClr>
              <a:buFontTx/>
              <a:buChar char="-"/>
              <a:defRPr/>
            </a:pPr>
            <a:endParaRPr lang="es-AR" sz="1600" i="1" dirty="0">
              <a:solidFill>
                <a:prstClr val="white"/>
              </a:solidFill>
            </a:endParaRPr>
          </a:p>
          <a:p>
            <a:pPr lvl="1">
              <a:buFontTx/>
              <a:buChar char="-"/>
            </a:pPr>
            <a:endParaRPr lang="es-AR" sz="1600" dirty="0"/>
          </a:p>
          <a:p>
            <a:pPr lvl="1">
              <a:buFontTx/>
              <a:buChar char="-"/>
            </a:pPr>
            <a:endParaRPr lang="es-AR" sz="1600" dirty="0"/>
          </a:p>
          <a:p>
            <a:pPr lvl="1">
              <a:buFontTx/>
              <a:buChar char="-"/>
            </a:pPr>
            <a:endParaRPr lang="es-AR" sz="1600" dirty="0"/>
          </a:p>
          <a:p>
            <a:pPr lvl="1">
              <a:buFontTx/>
              <a:buChar char="-"/>
            </a:pPr>
            <a:endParaRPr lang="es-AR" sz="1600" dirty="0"/>
          </a:p>
        </p:txBody>
      </p:sp>
    </p:spTree>
    <p:extLst>
      <p:ext uri="{BB962C8B-B14F-4D97-AF65-F5344CB8AC3E}">
        <p14:creationId xmlns:p14="http://schemas.microsoft.com/office/powerpoint/2010/main" val="3275297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BC30E3-FFE5-4B91-AA19-87A149EBB9EE}" type="slidenum">
              <a:rPr kumimoji="0" lang="en-IN" sz="800" b="0" i="0" u="none" strike="noStrike" kern="1200" cap="none" spc="0" normalizeH="0" baseline="0" noProof="0" smtClean="0">
                <a:ln>
                  <a:noFill/>
                </a:ln>
                <a:solidFill>
                  <a:prstClr val="white"/>
                </a:solidFill>
                <a:effectLst/>
                <a:uLnTx/>
                <a:uFillTx/>
                <a:latin typeface="EYInterstate" panose="02000503020000020004" pitchFamily="2"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IN" sz="800" b="0" i="0" u="none" strike="noStrike" kern="1200" cap="none" spc="0" normalizeH="0" baseline="0" noProof="0">
              <a:ln>
                <a:noFill/>
              </a:ln>
              <a:solidFill>
                <a:prstClr val="white"/>
              </a:solidFill>
              <a:effectLst/>
              <a:uLnTx/>
              <a:uFillTx/>
              <a:latin typeface="EYInterstate" panose="02000503020000020004" pitchFamily="2" charset="0"/>
              <a:ea typeface="+mn-ea"/>
              <a:cs typeface="+mn-cs"/>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anterioridad</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 la fecha de la reorganización – Jurisprudencia Administrativa - </a:t>
            </a:r>
            <a:r>
              <a:rPr kumimoji="0" lang="es-AR"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Compañías antecesoras / continuadoras</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(DAT) 14/01</a:t>
            </a:r>
          </a:p>
          <a:p>
            <a:pPr marL="0" indent="0">
              <a:buNone/>
            </a:pPr>
            <a:endParaRPr lang="es-AR" sz="1800"/>
          </a:p>
        </p:txBody>
      </p:sp>
      <p:grpSp>
        <p:nvGrpSpPr>
          <p:cNvPr id="4" name="Group 3">
            <a:extLst>
              <a:ext uri="{FF2B5EF4-FFF2-40B4-BE49-F238E27FC236}">
                <a16:creationId xmlns:a16="http://schemas.microsoft.com/office/drawing/2014/main" id="{92018687-50C6-471B-A2E8-9DBC8D154D43}"/>
              </a:ext>
            </a:extLst>
          </p:cNvPr>
          <p:cNvGrpSpPr/>
          <p:nvPr/>
        </p:nvGrpSpPr>
        <p:grpSpPr>
          <a:xfrm>
            <a:off x="457199" y="2914947"/>
            <a:ext cx="4302792" cy="3263353"/>
            <a:chOff x="2087226" y="1906588"/>
            <a:chExt cx="5858112" cy="4328022"/>
          </a:xfrm>
        </p:grpSpPr>
        <p:sp>
          <p:nvSpPr>
            <p:cNvPr id="40" name="Line 4">
              <a:extLst>
                <a:ext uri="{FF2B5EF4-FFF2-40B4-BE49-F238E27FC236}">
                  <a16:creationId xmlns:a16="http://schemas.microsoft.com/office/drawing/2014/main" id="{21D2306E-9FE9-4D4F-8CEB-5C3A98792079}"/>
                </a:ext>
              </a:extLst>
            </p:cNvPr>
            <p:cNvSpPr>
              <a:spLocks noChangeShapeType="1"/>
            </p:cNvSpPr>
            <p:nvPr/>
          </p:nvSpPr>
          <p:spPr bwMode="auto">
            <a:xfrm>
              <a:off x="2235198" y="3240087"/>
              <a:ext cx="4313129" cy="0"/>
            </a:xfrm>
            <a:prstGeom prst="line">
              <a:avLst/>
            </a:prstGeom>
            <a:noFill/>
            <a:ln w="9525">
              <a:solidFill>
                <a:schemeClr val="tx2"/>
              </a:solidFill>
              <a:prstDash val="dashDot"/>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41" name="Rectangle 5">
              <a:extLst>
                <a:ext uri="{FF2B5EF4-FFF2-40B4-BE49-F238E27FC236}">
                  <a16:creationId xmlns:a16="http://schemas.microsoft.com/office/drawing/2014/main" id="{E3172242-A2D1-4368-B003-1FC6D022DDCD}"/>
                </a:ext>
              </a:extLst>
            </p:cNvPr>
            <p:cNvSpPr>
              <a:spLocks noChangeArrowheads="1"/>
            </p:cNvSpPr>
            <p:nvPr/>
          </p:nvSpPr>
          <p:spPr bwMode="auto">
            <a:xfrm>
              <a:off x="3848100" y="3875086"/>
              <a:ext cx="1274334" cy="811665"/>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42" name="Text Box 6">
              <a:extLst>
                <a:ext uri="{FF2B5EF4-FFF2-40B4-BE49-F238E27FC236}">
                  <a16:creationId xmlns:a16="http://schemas.microsoft.com/office/drawing/2014/main" id="{AB44E2C8-0FB1-4654-8422-86485A709647}"/>
                </a:ext>
              </a:extLst>
            </p:cNvPr>
            <p:cNvSpPr txBox="1">
              <a:spLocks noChangeArrowheads="1"/>
            </p:cNvSpPr>
            <p:nvPr/>
          </p:nvSpPr>
          <p:spPr bwMode="auto">
            <a:xfrm>
              <a:off x="3861232" y="4056415"/>
              <a:ext cx="1255281" cy="449007"/>
            </a:xfrm>
            <a:prstGeom prst="rect">
              <a:avLst/>
            </a:prstGeom>
            <a:noFill/>
            <a:ln w="9525">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s-AR" sz="1600" b="1" i="0" u="none" strike="noStrike" kern="1200" cap="none" spc="0" normalizeH="0" baseline="0" noProof="0">
                  <a:ln>
                    <a:noFill/>
                  </a:ln>
                  <a:solidFill>
                    <a:srgbClr val="000000"/>
                  </a:solidFill>
                  <a:effectLst/>
                  <a:uLnTx/>
                  <a:uFillTx/>
                  <a:latin typeface="EYInterstate Light"/>
                  <a:ea typeface="+mn-ea"/>
                  <a:cs typeface="+mn-cs"/>
                </a:rPr>
                <a:t>CC SA</a:t>
              </a:r>
              <a:endParaRPr kumimoji="0" lang="en-US" sz="16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43" name="Text Box 7">
              <a:extLst>
                <a:ext uri="{FF2B5EF4-FFF2-40B4-BE49-F238E27FC236}">
                  <a16:creationId xmlns:a16="http://schemas.microsoft.com/office/drawing/2014/main" id="{C1FAEB0A-B2A8-4EBC-B803-8E343DFC1C62}"/>
                </a:ext>
              </a:extLst>
            </p:cNvPr>
            <p:cNvSpPr txBox="1">
              <a:spLocks noChangeArrowheads="1"/>
            </p:cNvSpPr>
            <p:nvPr/>
          </p:nvSpPr>
          <p:spPr bwMode="auto">
            <a:xfrm>
              <a:off x="4479346" y="4812415"/>
              <a:ext cx="762000" cy="274637"/>
            </a:xfrm>
            <a:prstGeom prst="rect">
              <a:avLst/>
            </a:prstGeom>
            <a:noFill/>
            <a:ln w="9525">
              <a:noFill/>
              <a:miter lim="800000"/>
              <a:headEnd/>
              <a:tailEnd/>
            </a:ln>
            <a:effectLst/>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s-AR" sz="1200" b="0" i="0" u="none" strike="noStrike" kern="1200" cap="none" spc="0" normalizeH="0" baseline="0" noProof="0">
                  <a:ln>
                    <a:noFill/>
                  </a:ln>
                  <a:solidFill>
                    <a:prstClr val="white"/>
                  </a:solidFill>
                  <a:effectLst/>
                  <a:uLnTx/>
                  <a:uFillTx/>
                  <a:latin typeface="EYInterstate Light"/>
                  <a:ea typeface="+mn-ea"/>
                  <a:cs typeface="+mn-cs"/>
                </a:rPr>
                <a:t>99%</a:t>
              </a:r>
              <a:endParaRPr kumimoji="0" lang="en-US" sz="2400" b="0" i="0" u="none" strike="noStrike" kern="1200" cap="none" spc="0" normalizeH="0" baseline="0" noProof="0">
                <a:ln>
                  <a:noFill/>
                </a:ln>
                <a:solidFill>
                  <a:prstClr val="white"/>
                </a:solidFill>
                <a:effectLst/>
                <a:uLnTx/>
                <a:uFillTx/>
                <a:latin typeface="EYInterstate Light"/>
                <a:ea typeface="+mn-ea"/>
                <a:cs typeface="+mn-cs"/>
              </a:endParaRPr>
            </a:p>
          </p:txBody>
        </p:sp>
        <p:sp>
          <p:nvSpPr>
            <p:cNvPr id="44" name="Rectangle 8">
              <a:extLst>
                <a:ext uri="{FF2B5EF4-FFF2-40B4-BE49-F238E27FC236}">
                  <a16:creationId xmlns:a16="http://schemas.microsoft.com/office/drawing/2014/main" id="{7721CD0C-2F38-4E57-A6AC-4B58D9AE8695}"/>
                </a:ext>
              </a:extLst>
            </p:cNvPr>
            <p:cNvSpPr>
              <a:spLocks noChangeArrowheads="1"/>
            </p:cNvSpPr>
            <p:nvPr/>
          </p:nvSpPr>
          <p:spPr bwMode="auto">
            <a:xfrm>
              <a:off x="3852863" y="5268230"/>
              <a:ext cx="1274334" cy="811665"/>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45" name="Text Box 9">
              <a:extLst>
                <a:ext uri="{FF2B5EF4-FFF2-40B4-BE49-F238E27FC236}">
                  <a16:creationId xmlns:a16="http://schemas.microsoft.com/office/drawing/2014/main" id="{58C28F14-67FF-4645-B97C-05E4C152B913}"/>
                </a:ext>
              </a:extLst>
            </p:cNvPr>
            <p:cNvSpPr txBox="1">
              <a:spLocks noChangeArrowheads="1"/>
            </p:cNvSpPr>
            <p:nvPr/>
          </p:nvSpPr>
          <p:spPr bwMode="auto">
            <a:xfrm>
              <a:off x="3848102" y="5449559"/>
              <a:ext cx="1283857" cy="449007"/>
            </a:xfrm>
            <a:prstGeom prst="rect">
              <a:avLst/>
            </a:prstGeom>
            <a:noFill/>
            <a:ln w="9525">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s-AR" sz="1600" b="1" i="0" u="none" strike="noStrike" kern="1200" cap="none" spc="0" normalizeH="0" baseline="0" noProof="0">
                  <a:ln>
                    <a:noFill/>
                  </a:ln>
                  <a:solidFill>
                    <a:srgbClr val="000000"/>
                  </a:solidFill>
                  <a:effectLst/>
                  <a:uLnTx/>
                  <a:uFillTx/>
                  <a:latin typeface="EYInterstate Light"/>
                  <a:ea typeface="+mn-ea"/>
                  <a:cs typeface="+mn-cs"/>
                </a:rPr>
                <a:t>GG SA</a:t>
              </a:r>
              <a:endParaRPr kumimoji="0" lang="en-US" sz="16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46" name="Rectangle 10">
              <a:extLst>
                <a:ext uri="{FF2B5EF4-FFF2-40B4-BE49-F238E27FC236}">
                  <a16:creationId xmlns:a16="http://schemas.microsoft.com/office/drawing/2014/main" id="{F2D89EA8-4B07-4B9D-B5EC-C0D6862771EE}"/>
                </a:ext>
              </a:extLst>
            </p:cNvPr>
            <p:cNvSpPr>
              <a:spLocks noChangeArrowheads="1"/>
            </p:cNvSpPr>
            <p:nvPr/>
          </p:nvSpPr>
          <p:spPr bwMode="auto">
            <a:xfrm>
              <a:off x="3848101" y="1906588"/>
              <a:ext cx="1274334" cy="811665"/>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47" name="Text Box 11">
              <a:extLst>
                <a:ext uri="{FF2B5EF4-FFF2-40B4-BE49-F238E27FC236}">
                  <a16:creationId xmlns:a16="http://schemas.microsoft.com/office/drawing/2014/main" id="{81D1E7DE-348D-4B22-8497-8963C6A6B8A5}"/>
                </a:ext>
              </a:extLst>
            </p:cNvPr>
            <p:cNvSpPr txBox="1">
              <a:spLocks noChangeArrowheads="1"/>
            </p:cNvSpPr>
            <p:nvPr/>
          </p:nvSpPr>
          <p:spPr bwMode="auto">
            <a:xfrm>
              <a:off x="4028067" y="2087917"/>
              <a:ext cx="914400" cy="449007"/>
            </a:xfrm>
            <a:prstGeom prst="rect">
              <a:avLst/>
            </a:prstGeom>
            <a:noFill/>
            <a:ln w="9525">
              <a:noFill/>
              <a:miter lim="800000"/>
              <a:headEnd/>
              <a:tailEnd/>
            </a:ln>
            <a:effectLst/>
          </p:spPr>
          <p:txBody>
            <a:bodyPr anchor="ctr">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s-AR" sz="1600" b="1" i="0" u="none" strike="noStrike" kern="1200" cap="none" spc="0" normalizeH="0" baseline="0" noProof="0">
                  <a:ln>
                    <a:noFill/>
                  </a:ln>
                  <a:solidFill>
                    <a:srgbClr val="000000"/>
                  </a:solidFill>
                  <a:effectLst/>
                  <a:uLnTx/>
                  <a:uFillTx/>
                  <a:latin typeface="EYInterstate Light"/>
                  <a:ea typeface="+mn-ea"/>
                  <a:cs typeface="+mn-cs"/>
                </a:rPr>
                <a:t>NN </a:t>
              </a:r>
              <a:endParaRPr kumimoji="0" lang="en-US" sz="16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48" name="Text Box 12">
              <a:extLst>
                <a:ext uri="{FF2B5EF4-FFF2-40B4-BE49-F238E27FC236}">
                  <a16:creationId xmlns:a16="http://schemas.microsoft.com/office/drawing/2014/main" id="{507DBE6B-CA41-4CDD-9E92-11A4D67EF175}"/>
                </a:ext>
              </a:extLst>
            </p:cNvPr>
            <p:cNvSpPr txBox="1">
              <a:spLocks noChangeArrowheads="1"/>
            </p:cNvSpPr>
            <p:nvPr/>
          </p:nvSpPr>
          <p:spPr bwMode="auto">
            <a:xfrm>
              <a:off x="3770891" y="2406064"/>
              <a:ext cx="762000" cy="367370"/>
            </a:xfrm>
            <a:prstGeom prst="rect">
              <a:avLst/>
            </a:prstGeom>
            <a:noFill/>
            <a:ln w="9525">
              <a:noFill/>
              <a:miter lim="800000"/>
              <a:headEnd/>
              <a:tailEnd/>
            </a:ln>
            <a:effectLst/>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1200" b="1" i="0" u="none" strike="noStrike" kern="1200" cap="none" spc="0" normalizeH="0" baseline="0" noProof="0">
                  <a:ln>
                    <a:noFill/>
                  </a:ln>
                  <a:solidFill>
                    <a:schemeClr val="bg1"/>
                  </a:solidFill>
                  <a:effectLst/>
                  <a:uLnTx/>
                  <a:uFillTx/>
                  <a:latin typeface="EYInterstate Light"/>
                  <a:ea typeface="+mn-ea"/>
                  <a:cs typeface="+mn-cs"/>
                </a:rPr>
                <a:t>US</a:t>
              </a:r>
            </a:p>
          </p:txBody>
        </p:sp>
        <p:cxnSp>
          <p:nvCxnSpPr>
            <p:cNvPr id="49" name="AutoShape 13">
              <a:extLst>
                <a:ext uri="{FF2B5EF4-FFF2-40B4-BE49-F238E27FC236}">
                  <a16:creationId xmlns:a16="http://schemas.microsoft.com/office/drawing/2014/main" id="{3ABC4A0C-7515-4C6E-A1F3-74274CA74EC8}"/>
                </a:ext>
              </a:extLst>
            </p:cNvPr>
            <p:cNvCxnSpPr>
              <a:cxnSpLocks noChangeShapeType="1"/>
              <a:stCxn id="46" idx="2"/>
              <a:endCxn id="41" idx="0"/>
            </p:cNvCxnSpPr>
            <p:nvPr/>
          </p:nvCxnSpPr>
          <p:spPr bwMode="auto">
            <a:xfrm>
              <a:off x="4485267" y="2718253"/>
              <a:ext cx="0" cy="1156834"/>
            </a:xfrm>
            <a:prstGeom prst="straightConnector1">
              <a:avLst/>
            </a:prstGeom>
            <a:noFill/>
            <a:ln w="9525">
              <a:solidFill>
                <a:schemeClr val="tx1">
                  <a:lumMod val="50000"/>
                  <a:lumOff val="50000"/>
                </a:schemeClr>
              </a:solidFill>
              <a:round/>
              <a:headEnd/>
              <a:tailEnd type="triangle" w="med" len="med"/>
            </a:ln>
            <a:effectLst/>
          </p:spPr>
        </p:cxnSp>
        <p:sp>
          <p:nvSpPr>
            <p:cNvPr id="50" name="Rectangle 15">
              <a:extLst>
                <a:ext uri="{FF2B5EF4-FFF2-40B4-BE49-F238E27FC236}">
                  <a16:creationId xmlns:a16="http://schemas.microsoft.com/office/drawing/2014/main" id="{9007AA60-405D-4489-A90D-5660AD64CDB0}"/>
                </a:ext>
              </a:extLst>
            </p:cNvPr>
            <p:cNvSpPr>
              <a:spLocks noChangeArrowheads="1"/>
            </p:cNvSpPr>
            <p:nvPr/>
          </p:nvSpPr>
          <p:spPr bwMode="auto">
            <a:xfrm>
              <a:off x="6248401" y="1906588"/>
              <a:ext cx="1274334" cy="811665"/>
            </a:xfrm>
            <a:prstGeom prst="rect">
              <a:avLst/>
            </a:prstGeom>
            <a:solidFill>
              <a:schemeClr val="accent1"/>
            </a:solidFill>
            <a:ln w="9525">
              <a:solidFill>
                <a:schemeClr val="bg2"/>
              </a:solid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AR"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51" name="Text Box 16">
              <a:extLst>
                <a:ext uri="{FF2B5EF4-FFF2-40B4-BE49-F238E27FC236}">
                  <a16:creationId xmlns:a16="http://schemas.microsoft.com/office/drawing/2014/main" id="{6AD94F26-172F-4D45-813B-04B1B9272908}"/>
                </a:ext>
              </a:extLst>
            </p:cNvPr>
            <p:cNvSpPr txBox="1">
              <a:spLocks noChangeArrowheads="1"/>
            </p:cNvSpPr>
            <p:nvPr/>
          </p:nvSpPr>
          <p:spPr bwMode="auto">
            <a:xfrm>
              <a:off x="6428367" y="2087917"/>
              <a:ext cx="914400" cy="449007"/>
            </a:xfrm>
            <a:prstGeom prst="rect">
              <a:avLst/>
            </a:prstGeom>
            <a:noFill/>
            <a:ln w="9525">
              <a:noFill/>
              <a:miter lim="800000"/>
              <a:headEnd/>
              <a:tailEnd/>
            </a:ln>
            <a:effectLst/>
          </p:spPr>
          <p:txBody>
            <a:bodyPr anchor="ctr">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s-AR" sz="1600" b="1" i="0" u="none" strike="noStrike" kern="1200" cap="none" spc="0" normalizeH="0" baseline="0" noProof="0">
                  <a:ln>
                    <a:noFill/>
                  </a:ln>
                  <a:solidFill>
                    <a:srgbClr val="000000"/>
                  </a:solidFill>
                  <a:effectLst/>
                  <a:uLnTx/>
                  <a:uFillTx/>
                  <a:latin typeface="EYInterstate Light"/>
                  <a:ea typeface="+mn-ea"/>
                  <a:cs typeface="+mn-cs"/>
                </a:rPr>
                <a:t>CC</a:t>
              </a:r>
              <a:endParaRPr kumimoji="0" lang="en-US" sz="16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52" name="Text Box 17">
              <a:extLst>
                <a:ext uri="{FF2B5EF4-FFF2-40B4-BE49-F238E27FC236}">
                  <a16:creationId xmlns:a16="http://schemas.microsoft.com/office/drawing/2014/main" id="{347B334B-2BCF-4143-82A3-0ACEF507C682}"/>
                </a:ext>
              </a:extLst>
            </p:cNvPr>
            <p:cNvSpPr txBox="1">
              <a:spLocks noChangeArrowheads="1"/>
            </p:cNvSpPr>
            <p:nvPr/>
          </p:nvSpPr>
          <p:spPr bwMode="auto">
            <a:xfrm>
              <a:off x="4495800" y="2820988"/>
              <a:ext cx="762000" cy="274637"/>
            </a:xfrm>
            <a:prstGeom prst="rect">
              <a:avLst/>
            </a:prstGeom>
            <a:noFill/>
            <a:ln w="9525">
              <a:noFill/>
              <a:miter lim="800000"/>
              <a:headEnd/>
              <a:tailEnd/>
            </a:ln>
            <a:effectLst/>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s-AR" sz="1200" b="0" i="0" u="none" strike="noStrike" kern="1200" cap="none" spc="0" normalizeH="0" baseline="0" noProof="0">
                  <a:ln>
                    <a:noFill/>
                  </a:ln>
                  <a:solidFill>
                    <a:prstClr val="white"/>
                  </a:solidFill>
                  <a:effectLst/>
                  <a:uLnTx/>
                  <a:uFillTx/>
                  <a:latin typeface="EYInterstate Light"/>
                  <a:ea typeface="+mn-ea"/>
                  <a:cs typeface="+mn-cs"/>
                </a:rPr>
                <a:t>50%</a:t>
              </a:r>
              <a:endParaRPr kumimoji="0" lang="en-US" sz="2400" b="0" i="0" u="none" strike="noStrike" kern="1200" cap="none" spc="0" normalizeH="0" baseline="0" noProof="0">
                <a:ln>
                  <a:noFill/>
                </a:ln>
                <a:solidFill>
                  <a:prstClr val="white"/>
                </a:solidFill>
                <a:effectLst/>
                <a:uLnTx/>
                <a:uFillTx/>
                <a:latin typeface="EYInterstate Light"/>
                <a:ea typeface="+mn-ea"/>
                <a:cs typeface="+mn-cs"/>
              </a:endParaRPr>
            </a:p>
          </p:txBody>
        </p:sp>
        <p:sp>
          <p:nvSpPr>
            <p:cNvPr id="53" name="Line 18">
              <a:extLst>
                <a:ext uri="{FF2B5EF4-FFF2-40B4-BE49-F238E27FC236}">
                  <a16:creationId xmlns:a16="http://schemas.microsoft.com/office/drawing/2014/main" id="{47F01FDB-11A4-4A76-92B2-1B703FE008C1}"/>
                </a:ext>
              </a:extLst>
            </p:cNvPr>
            <p:cNvSpPr>
              <a:spLocks noChangeShapeType="1"/>
            </p:cNvSpPr>
            <p:nvPr/>
          </p:nvSpPr>
          <p:spPr bwMode="auto">
            <a:xfrm flipH="1">
              <a:off x="4714875" y="2287588"/>
              <a:ext cx="1533525" cy="1570037"/>
            </a:xfrm>
            <a:prstGeom prst="line">
              <a:avLst/>
            </a:prstGeom>
            <a:noFill/>
            <a:ln w="9525">
              <a:solidFill>
                <a:schemeClr val="tx1">
                  <a:lumMod val="50000"/>
                  <a:lumOff val="50000"/>
                </a:schemeClr>
              </a:solidFill>
              <a:round/>
              <a:headEnd type="none" w="sm" len="sm"/>
              <a:tailEnd type="triangle" w="med" len="med"/>
            </a:ln>
            <a:effectLst/>
          </p:spPr>
          <p:txBody>
            <a:bodyPr wrap="none" lIns="90000" tIns="46800" rIns="9000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54" name="Text Box 19">
              <a:extLst>
                <a:ext uri="{FF2B5EF4-FFF2-40B4-BE49-F238E27FC236}">
                  <a16:creationId xmlns:a16="http://schemas.microsoft.com/office/drawing/2014/main" id="{13736BC8-22EF-4F92-AE0F-A8DFC7906ABE}"/>
                </a:ext>
              </a:extLst>
            </p:cNvPr>
            <p:cNvSpPr txBox="1">
              <a:spLocks noChangeArrowheads="1"/>
            </p:cNvSpPr>
            <p:nvPr/>
          </p:nvSpPr>
          <p:spPr bwMode="auto">
            <a:xfrm>
              <a:off x="5743575" y="2820988"/>
              <a:ext cx="762000" cy="274637"/>
            </a:xfrm>
            <a:prstGeom prst="rect">
              <a:avLst/>
            </a:prstGeom>
            <a:noFill/>
            <a:ln w="9525">
              <a:noFill/>
              <a:miter lim="800000"/>
              <a:headEnd/>
              <a:tailEnd/>
            </a:ln>
            <a:effectLst/>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s-AR" sz="1200" b="0" i="0" u="none" strike="noStrike" kern="1200" cap="none" spc="0" normalizeH="0" baseline="0" noProof="0">
                  <a:ln>
                    <a:noFill/>
                  </a:ln>
                  <a:solidFill>
                    <a:prstClr val="white"/>
                  </a:solidFill>
                  <a:effectLst/>
                  <a:uLnTx/>
                  <a:uFillTx/>
                  <a:latin typeface="EYInterstate Light"/>
                  <a:ea typeface="+mn-ea"/>
                  <a:cs typeface="+mn-cs"/>
                </a:rPr>
                <a:t>50%</a:t>
              </a:r>
              <a:endParaRPr kumimoji="0" lang="en-US" sz="2400" b="0" i="0" u="none" strike="noStrike" kern="1200" cap="none" spc="0" normalizeH="0" baseline="0" noProof="0">
                <a:ln>
                  <a:noFill/>
                </a:ln>
                <a:solidFill>
                  <a:prstClr val="white"/>
                </a:solidFill>
                <a:effectLst/>
                <a:uLnTx/>
                <a:uFillTx/>
                <a:latin typeface="EYInterstate Light"/>
                <a:ea typeface="+mn-ea"/>
                <a:cs typeface="+mn-cs"/>
              </a:endParaRPr>
            </a:p>
          </p:txBody>
        </p:sp>
        <p:sp>
          <p:nvSpPr>
            <p:cNvPr id="55" name="Oval 22">
              <a:extLst>
                <a:ext uri="{FF2B5EF4-FFF2-40B4-BE49-F238E27FC236}">
                  <a16:creationId xmlns:a16="http://schemas.microsoft.com/office/drawing/2014/main" id="{4A2CD197-D30A-448F-8208-4E93E01D2ABC}"/>
                </a:ext>
              </a:extLst>
            </p:cNvPr>
            <p:cNvSpPr>
              <a:spLocks noChangeArrowheads="1"/>
            </p:cNvSpPr>
            <p:nvPr/>
          </p:nvSpPr>
          <p:spPr bwMode="auto">
            <a:xfrm>
              <a:off x="3505200" y="3720012"/>
              <a:ext cx="1981200" cy="2514598"/>
            </a:xfrm>
            <a:prstGeom prst="ellipse">
              <a:avLst/>
            </a:prstGeom>
            <a:noFill/>
            <a:ln w="9525">
              <a:solidFill>
                <a:schemeClr val="tx2"/>
              </a:solidFill>
              <a:round/>
              <a:headEnd type="none" w="sm" len="sm"/>
              <a:tailEnd type="none" w="sm" len="sm"/>
            </a:ln>
            <a:effectLst/>
          </p:spPr>
          <p:txBody>
            <a:bodyPr wrap="none" lIns="90000" tIns="46800" rIns="9000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56" name="Text Box 23">
              <a:extLst>
                <a:ext uri="{FF2B5EF4-FFF2-40B4-BE49-F238E27FC236}">
                  <a16:creationId xmlns:a16="http://schemas.microsoft.com/office/drawing/2014/main" id="{9334793D-CCCA-4B02-ADF5-34AA787BAB22}"/>
                </a:ext>
              </a:extLst>
            </p:cNvPr>
            <p:cNvSpPr txBox="1">
              <a:spLocks noChangeArrowheads="1"/>
            </p:cNvSpPr>
            <p:nvPr/>
          </p:nvSpPr>
          <p:spPr bwMode="auto">
            <a:xfrm>
              <a:off x="2101923" y="2356173"/>
              <a:ext cx="1714841" cy="797414"/>
            </a:xfrm>
            <a:prstGeom prst="rect">
              <a:avLst/>
            </a:prstGeom>
            <a:noFill/>
            <a:ln w="9525">
              <a:noFill/>
              <a:miter lim="800000"/>
              <a:headEnd type="none" w="sm" len="sm"/>
              <a:tailEnd type="none" w="sm" len="sm"/>
            </a:ln>
          </p:spPr>
          <p:txBody>
            <a:bodyPr wrap="none" lIns="90000" tIns="46800" rIns="90000" bIns="0">
              <a:spAutoFit/>
            </a:bodyPr>
            <a:lstStyle>
              <a:defPPr>
                <a:defRPr lang="en-US"/>
              </a:defPPr>
              <a:lvl1pPr marL="0" marR="0" lvl="0" indent="0" algn="l" defTabSz="914400" eaLnBrk="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FFE600"/>
                  </a:solidFill>
                  <a:effectLst/>
                  <a:uLnTx/>
                  <a:uFillTx/>
                  <a:latin typeface="+mj-lt"/>
                </a:defRPr>
              </a:lvl1pPr>
            </a:lstStyle>
            <a:p>
              <a:r>
                <a:rPr lang="es-AR"/>
                <a:t>Cumple </a:t>
              </a:r>
            </a:p>
            <a:p>
              <a:r>
                <a:rPr lang="es-AR"/>
                <a:t>Requisito 2 </a:t>
              </a:r>
            </a:p>
            <a:p>
              <a:r>
                <a:rPr lang="es-AR"/>
                <a:t>años anteriores</a:t>
              </a:r>
              <a:endParaRPr lang="en-US"/>
            </a:p>
          </p:txBody>
        </p:sp>
        <p:sp>
          <p:nvSpPr>
            <p:cNvPr id="57" name="Text Box 25">
              <a:extLst>
                <a:ext uri="{FF2B5EF4-FFF2-40B4-BE49-F238E27FC236}">
                  <a16:creationId xmlns:a16="http://schemas.microsoft.com/office/drawing/2014/main" id="{AFFD47C0-6E73-46A8-A0C7-9C66F01493B5}"/>
                </a:ext>
              </a:extLst>
            </p:cNvPr>
            <p:cNvSpPr txBox="1">
              <a:spLocks noChangeArrowheads="1"/>
            </p:cNvSpPr>
            <p:nvPr/>
          </p:nvSpPr>
          <p:spPr bwMode="auto">
            <a:xfrm>
              <a:off x="2087226" y="3288781"/>
              <a:ext cx="1714841" cy="797414"/>
            </a:xfrm>
            <a:prstGeom prst="rect">
              <a:avLst/>
            </a:prstGeom>
            <a:noFill/>
            <a:ln w="9525">
              <a:noFill/>
              <a:miter lim="800000"/>
              <a:headEnd type="none" w="sm" len="sm"/>
              <a:tailEnd type="none" w="sm" len="sm"/>
            </a:ln>
          </p:spPr>
          <p:txBody>
            <a:bodyPr wrap="none" lIns="90000" tIns="46800" rIns="90000" bIns="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200" b="0" i="0" u="none" strike="noStrike" kern="1200" cap="none" spc="0" normalizeH="0" baseline="0" noProof="0">
                  <a:ln>
                    <a:noFill/>
                  </a:ln>
                  <a:solidFill>
                    <a:srgbClr val="FFE600"/>
                  </a:solidFill>
                  <a:effectLst/>
                  <a:uLnTx/>
                  <a:uFillTx/>
                  <a:latin typeface="+mj-lt"/>
                  <a:ea typeface="+mn-ea"/>
                  <a:cs typeface="+mn-cs"/>
                </a:rPr>
                <a:t>Cumple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200" b="0" i="0" u="none" strike="noStrike" kern="1200" cap="none" spc="0" normalizeH="0" baseline="0" noProof="0">
                  <a:ln>
                    <a:noFill/>
                  </a:ln>
                  <a:solidFill>
                    <a:srgbClr val="FFE600"/>
                  </a:solidFill>
                  <a:effectLst/>
                  <a:uLnTx/>
                  <a:uFillTx/>
                  <a:latin typeface="+mj-lt"/>
                  <a:ea typeface="+mn-ea"/>
                  <a:cs typeface="+mn-cs"/>
                </a:rPr>
                <a:t>Requisito 2</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200" b="0" i="0" u="none" strike="noStrike" kern="1200" cap="none" spc="0" normalizeH="0" baseline="0" noProof="0">
                  <a:ln>
                    <a:noFill/>
                  </a:ln>
                  <a:solidFill>
                    <a:srgbClr val="FFE600"/>
                  </a:solidFill>
                  <a:effectLst/>
                  <a:uLnTx/>
                  <a:uFillTx/>
                  <a:latin typeface="+mj-lt"/>
                  <a:ea typeface="+mn-ea"/>
                  <a:cs typeface="+mn-cs"/>
                </a:rPr>
                <a:t>años anteriores</a:t>
              </a:r>
              <a:endParaRPr kumimoji="0" lang="en-US" sz="1200" b="0" i="0" u="none" strike="noStrike" kern="1200" cap="none" spc="0" normalizeH="0" baseline="0" noProof="0">
                <a:ln>
                  <a:noFill/>
                </a:ln>
                <a:solidFill>
                  <a:srgbClr val="FFE600"/>
                </a:solidFill>
                <a:effectLst/>
                <a:uLnTx/>
                <a:uFillTx/>
                <a:latin typeface="+mj-lt"/>
                <a:ea typeface="+mn-ea"/>
                <a:cs typeface="+mn-cs"/>
              </a:endParaRPr>
            </a:p>
          </p:txBody>
        </p:sp>
        <p:sp>
          <p:nvSpPr>
            <p:cNvPr id="58" name="Text Box 26">
              <a:extLst>
                <a:ext uri="{FF2B5EF4-FFF2-40B4-BE49-F238E27FC236}">
                  <a16:creationId xmlns:a16="http://schemas.microsoft.com/office/drawing/2014/main" id="{CBE95B38-6B91-46A7-868B-4507930C2307}"/>
                </a:ext>
              </a:extLst>
            </p:cNvPr>
            <p:cNvSpPr txBox="1">
              <a:spLocks noChangeArrowheads="1"/>
            </p:cNvSpPr>
            <p:nvPr/>
          </p:nvSpPr>
          <p:spPr bwMode="auto">
            <a:xfrm>
              <a:off x="6230497" y="2799514"/>
              <a:ext cx="1714841" cy="797415"/>
            </a:xfrm>
            <a:prstGeom prst="rect">
              <a:avLst/>
            </a:prstGeom>
            <a:noFill/>
            <a:ln w="9525">
              <a:noFill/>
              <a:miter lim="800000"/>
              <a:headEnd type="none" w="sm" len="sm"/>
              <a:tailEnd type="none" w="sm" len="sm"/>
            </a:ln>
          </p:spPr>
          <p:txBody>
            <a:bodyPr wrap="none" lIns="90000" tIns="46800" rIns="90000" bIns="0">
              <a:spAutoFit/>
            </a:bodyPr>
            <a:lstStyle>
              <a:defPPr>
                <a:defRPr lang="en-US"/>
              </a:defPPr>
              <a:lvl1pPr marL="0" marR="0" lvl="0" indent="0" algn="l" defTabSz="914400" eaLnBrk="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FFE600"/>
                  </a:solidFill>
                  <a:effectLst/>
                  <a:uLnTx/>
                  <a:uFillTx/>
                  <a:latin typeface="+mj-lt"/>
                </a:defRPr>
              </a:lvl1pPr>
            </a:lstStyle>
            <a:p>
              <a:pPr algn="r"/>
              <a:r>
                <a:rPr lang="es-AR"/>
                <a:t>No cumple </a:t>
              </a:r>
            </a:p>
            <a:p>
              <a:pPr algn="r"/>
              <a:r>
                <a:rPr lang="es-AR"/>
                <a:t>Requisito 2 </a:t>
              </a:r>
            </a:p>
            <a:p>
              <a:pPr algn="r"/>
              <a:r>
                <a:rPr lang="es-AR"/>
                <a:t>años anteriores</a:t>
              </a:r>
              <a:endParaRPr lang="en-US"/>
            </a:p>
          </p:txBody>
        </p:sp>
        <p:sp>
          <p:nvSpPr>
            <p:cNvPr id="59" name="Text Box 27">
              <a:extLst>
                <a:ext uri="{FF2B5EF4-FFF2-40B4-BE49-F238E27FC236}">
                  <a16:creationId xmlns:a16="http://schemas.microsoft.com/office/drawing/2014/main" id="{55BFBA2A-4212-4239-A4FA-842EE122889A}"/>
                </a:ext>
              </a:extLst>
            </p:cNvPr>
            <p:cNvSpPr txBox="1">
              <a:spLocks noChangeArrowheads="1"/>
            </p:cNvSpPr>
            <p:nvPr/>
          </p:nvSpPr>
          <p:spPr bwMode="auto">
            <a:xfrm>
              <a:off x="5319132" y="5813803"/>
              <a:ext cx="2492836" cy="307588"/>
            </a:xfrm>
            <a:prstGeom prst="rect">
              <a:avLst/>
            </a:prstGeom>
            <a:noFill/>
            <a:ln w="9525">
              <a:noFill/>
              <a:miter lim="800000"/>
              <a:headEnd type="none" w="sm" len="sm"/>
              <a:tailEnd type="none" w="sm" len="sm"/>
            </a:ln>
          </p:spPr>
          <p:txBody>
            <a:bodyPr wrap="none" lIns="90000" tIns="46800" rIns="90000" bIns="0">
              <a:spAutoFit/>
            </a:bodyPr>
            <a:lstStyle>
              <a:defPPr>
                <a:defRPr lang="en-US"/>
              </a:defPPr>
              <a:lvl1pPr marL="0" marR="0" lvl="0" indent="0" algn="l" defTabSz="914400" eaLnBrk="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FFE600"/>
                  </a:solidFill>
                  <a:effectLst/>
                  <a:uLnTx/>
                  <a:uFillTx/>
                  <a:latin typeface="+mj-lt"/>
                </a:defRPr>
              </a:lvl1pPr>
            </a:lstStyle>
            <a:p>
              <a:pPr algn="r"/>
              <a:r>
                <a:rPr lang="es-AR"/>
                <a:t>GG acumula quebrantos</a:t>
              </a:r>
              <a:endParaRPr lang="en-US"/>
            </a:p>
          </p:txBody>
        </p:sp>
        <p:cxnSp>
          <p:nvCxnSpPr>
            <p:cNvPr id="60" name="Straight Connector 59">
              <a:extLst>
                <a:ext uri="{FF2B5EF4-FFF2-40B4-BE49-F238E27FC236}">
                  <a16:creationId xmlns:a16="http://schemas.microsoft.com/office/drawing/2014/main" id="{8D48737D-9F7F-4672-B348-4BDBB56D20CA}"/>
                </a:ext>
              </a:extLst>
            </p:cNvPr>
            <p:cNvCxnSpPr>
              <a:cxnSpLocks/>
              <a:endCxn id="44" idx="0"/>
            </p:cNvCxnSpPr>
            <p:nvPr/>
          </p:nvCxnSpPr>
          <p:spPr>
            <a:xfrm>
              <a:off x="4490030" y="4695826"/>
              <a:ext cx="0" cy="57240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Elbow Connector 39">
              <a:extLst>
                <a:ext uri="{FF2B5EF4-FFF2-40B4-BE49-F238E27FC236}">
                  <a16:creationId xmlns:a16="http://schemas.microsoft.com/office/drawing/2014/main" id="{AF712824-DEB9-4E26-A0AA-CBAFA48CDEFD}"/>
                </a:ext>
              </a:extLst>
            </p:cNvPr>
            <p:cNvCxnSpPr>
              <a:stCxn id="44" idx="1"/>
              <a:endCxn id="41" idx="1"/>
            </p:cNvCxnSpPr>
            <p:nvPr/>
          </p:nvCxnSpPr>
          <p:spPr>
            <a:xfrm rot="10800000">
              <a:off x="3848100" y="4280919"/>
              <a:ext cx="4762" cy="1393143"/>
            </a:xfrm>
            <a:prstGeom prst="bentConnector3">
              <a:avLst>
                <a:gd name="adj1" fmla="val 14556575"/>
              </a:avLst>
            </a:prstGeom>
            <a:ln cmpd="sng">
              <a:solidFill>
                <a:schemeClr val="tx1">
                  <a:lumMod val="50000"/>
                  <a:lumOff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C0FDAE6F-BD27-4A5F-B156-8CBFC9964A13}"/>
              </a:ext>
            </a:extLst>
          </p:cNvPr>
          <p:cNvSpPr txBox="1"/>
          <p:nvPr/>
        </p:nvSpPr>
        <p:spPr>
          <a:xfrm>
            <a:off x="4659169" y="2105871"/>
            <a:ext cx="4016837" cy="2554545"/>
          </a:xfrm>
          <a:prstGeom prst="rect">
            <a:avLst/>
          </a:prstGeom>
          <a:noFill/>
        </p:spPr>
        <p:txBody>
          <a:bodyPr wrap="square">
            <a:spAutoFit/>
          </a:bodyPr>
          <a:lstStyle/>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1"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“…esta asesoría ha sostenido en la Actuación N°… que… una interpretación que propiciara la flexibilidad del requisito en cuestión iría en contra de lo pretendido por el legislador, dejando librada dicha pauta a una determinación arbitraria que consideramos impropia al existir una disposición legal al respecto.”</a:t>
            </a:r>
          </a:p>
        </p:txBody>
      </p:sp>
      <p:grpSp>
        <p:nvGrpSpPr>
          <p:cNvPr id="3" name="Group 2">
            <a:extLst>
              <a:ext uri="{FF2B5EF4-FFF2-40B4-BE49-F238E27FC236}">
                <a16:creationId xmlns:a16="http://schemas.microsoft.com/office/drawing/2014/main" id="{EBB29E7A-38FD-490E-917A-F012A498F063}"/>
              </a:ext>
            </a:extLst>
          </p:cNvPr>
          <p:cNvGrpSpPr/>
          <p:nvPr/>
        </p:nvGrpSpPr>
        <p:grpSpPr>
          <a:xfrm>
            <a:off x="5347974" y="4684686"/>
            <a:ext cx="2955803" cy="1756891"/>
            <a:chOff x="5417074" y="4759565"/>
            <a:chExt cx="2955803" cy="1756891"/>
          </a:xfrm>
        </p:grpSpPr>
        <p:sp>
          <p:nvSpPr>
            <p:cNvPr id="70" name="Freeform 6">
              <a:extLst>
                <a:ext uri="{FF2B5EF4-FFF2-40B4-BE49-F238E27FC236}">
                  <a16:creationId xmlns:a16="http://schemas.microsoft.com/office/drawing/2014/main" id="{428752AE-2AEA-4F64-885A-C42F91059E8D}"/>
                </a:ext>
              </a:extLst>
            </p:cNvPr>
            <p:cNvSpPr>
              <a:spLocks/>
            </p:cNvSpPr>
            <p:nvPr/>
          </p:nvSpPr>
          <p:spPr bwMode="gray">
            <a:xfrm>
              <a:off x="5417074" y="4936106"/>
              <a:ext cx="2955803" cy="1580350"/>
            </a:xfrm>
            <a:custGeom>
              <a:avLst/>
              <a:gdLst/>
              <a:ahLst/>
              <a:cxnLst>
                <a:cxn ang="0">
                  <a:pos x="322" y="9"/>
                </a:cxn>
                <a:cxn ang="0">
                  <a:pos x="322" y="265"/>
                </a:cxn>
                <a:cxn ang="0">
                  <a:pos x="126" y="265"/>
                </a:cxn>
                <a:cxn ang="0">
                  <a:pos x="42" y="251"/>
                </a:cxn>
                <a:cxn ang="0">
                  <a:pos x="16" y="245"/>
                </a:cxn>
                <a:cxn ang="0">
                  <a:pos x="16" y="241"/>
                </a:cxn>
                <a:cxn ang="0">
                  <a:pos x="11" y="187"/>
                </a:cxn>
                <a:cxn ang="0">
                  <a:pos x="9" y="0"/>
                </a:cxn>
                <a:cxn ang="0">
                  <a:pos x="322" y="9"/>
                </a:cxn>
              </a:cxnLst>
              <a:rect l="0" t="0" r="r" b="b"/>
              <a:pathLst>
                <a:path w="322" h="265">
                  <a:moveTo>
                    <a:pt x="322" y="9"/>
                  </a:moveTo>
                  <a:cubicBezTo>
                    <a:pt x="322" y="265"/>
                    <a:pt x="322" y="265"/>
                    <a:pt x="322" y="265"/>
                  </a:cubicBezTo>
                  <a:cubicBezTo>
                    <a:pt x="322" y="265"/>
                    <a:pt x="154" y="265"/>
                    <a:pt x="126" y="265"/>
                  </a:cubicBezTo>
                  <a:cubicBezTo>
                    <a:pt x="99" y="265"/>
                    <a:pt x="63" y="255"/>
                    <a:pt x="42" y="251"/>
                  </a:cubicBezTo>
                  <a:cubicBezTo>
                    <a:pt x="21" y="247"/>
                    <a:pt x="16" y="245"/>
                    <a:pt x="16" y="245"/>
                  </a:cubicBezTo>
                  <a:cubicBezTo>
                    <a:pt x="16" y="245"/>
                    <a:pt x="17" y="243"/>
                    <a:pt x="16" y="241"/>
                  </a:cubicBezTo>
                  <a:cubicBezTo>
                    <a:pt x="15" y="238"/>
                    <a:pt x="22" y="237"/>
                    <a:pt x="11" y="187"/>
                  </a:cubicBezTo>
                  <a:cubicBezTo>
                    <a:pt x="0" y="138"/>
                    <a:pt x="8" y="55"/>
                    <a:pt x="9" y="0"/>
                  </a:cubicBezTo>
                  <a:lnTo>
                    <a:pt x="322" y="9"/>
                  </a:lnTo>
                  <a:close/>
                </a:path>
              </a:pathLst>
            </a:custGeom>
            <a:solidFill>
              <a:srgbClr val="FFE600">
                <a:lumMod val="40000"/>
                <a:lumOff val="60000"/>
              </a:srgbClr>
            </a:solidFill>
            <a:ln w="12700">
              <a:noFill/>
              <a:round/>
              <a:headEnd/>
              <a:tailEnd/>
            </a:ln>
            <a:effectLst/>
          </p:spPr>
          <p:txBody>
            <a:bodyPr vert="horz" wrap="square" lIns="91440" tIns="45720" rIns="91440" bIns="45720" numCol="1"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AR" sz="1600" b="1" i="0" u="none" strike="noStrike" kern="0" cap="none" spc="0" normalizeH="0" baseline="0" noProof="0">
                <a:ln>
                  <a:noFill/>
                </a:ln>
                <a:solidFill>
                  <a:srgbClr val="2E2E38"/>
                </a:solidFill>
                <a:effectLst/>
                <a:uLnTx/>
                <a:uFillTx/>
                <a:latin typeface="Bradley Hand ITC" panose="03070402050302030203" pitchFamily="66" charset="0"/>
              </a:endParaRPr>
            </a:p>
          </p:txBody>
        </p:sp>
        <p:sp>
          <p:nvSpPr>
            <p:cNvPr id="73" name="TextBox 72">
              <a:extLst>
                <a:ext uri="{FF2B5EF4-FFF2-40B4-BE49-F238E27FC236}">
                  <a16:creationId xmlns:a16="http://schemas.microsoft.com/office/drawing/2014/main" id="{4E053137-B1E6-4ADF-8D78-7C804DF2295C}"/>
                </a:ext>
              </a:extLst>
            </p:cNvPr>
            <p:cNvSpPr txBox="1"/>
            <p:nvPr/>
          </p:nvSpPr>
          <p:spPr>
            <a:xfrm rot="120038">
              <a:off x="5459414" y="5130521"/>
              <a:ext cx="2873645" cy="1323439"/>
            </a:xfrm>
            <a:prstGeom prst="rect">
              <a:avLst/>
            </a:prstGeom>
            <a:noFill/>
          </p:spPr>
          <p:txBody>
            <a:bodyPr wrap="square">
              <a:spAutoFit/>
            </a:bodyPr>
            <a:lstStyle/>
            <a:p>
              <a:pPr fontAlgn="auto">
                <a:spcBef>
                  <a:spcPts val="0"/>
                </a:spcBef>
                <a:spcAft>
                  <a:spcPts val="0"/>
                </a:spcAft>
                <a:defRPr/>
              </a:pPr>
              <a:r>
                <a:rPr lang="es-AR" sz="1600" b="1" kern="0">
                  <a:solidFill>
                    <a:srgbClr val="2E2E38"/>
                  </a:solidFill>
                  <a:latin typeface="Bradley Hand ITC" panose="03070402050302030203" pitchFamily="66" charset="0"/>
                </a:rPr>
                <a:t>“ …esta Asesoría entiende que el término antecesoras debe ser aplicado a ambas empresas partícipes en el proceso reorganizativo.”</a:t>
              </a:r>
            </a:p>
          </p:txBody>
        </p:sp>
        <p:sp>
          <p:nvSpPr>
            <p:cNvPr id="82" name="Freeform 63">
              <a:extLst>
                <a:ext uri="{FF2B5EF4-FFF2-40B4-BE49-F238E27FC236}">
                  <a16:creationId xmlns:a16="http://schemas.microsoft.com/office/drawing/2014/main" id="{6B98D927-34D8-4B51-9767-8D58B27FC929}"/>
                </a:ext>
              </a:extLst>
            </p:cNvPr>
            <p:cNvSpPr/>
            <p:nvPr/>
          </p:nvSpPr>
          <p:spPr>
            <a:xfrm>
              <a:off x="7283087" y="4759565"/>
              <a:ext cx="884160" cy="336871"/>
            </a:xfrm>
            <a:custGeom>
              <a:avLst/>
              <a:gdLst>
                <a:gd name="connsiteX0" fmla="*/ 57150 w 1308189"/>
                <a:gd name="connsiteY0" fmla="*/ 25416 h 393716"/>
                <a:gd name="connsiteX1" fmla="*/ 79375 w 1308189"/>
                <a:gd name="connsiteY1" fmla="*/ 19066 h 393716"/>
                <a:gd name="connsiteX2" fmla="*/ 101600 w 1308189"/>
                <a:gd name="connsiteY2" fmla="*/ 15891 h 393716"/>
                <a:gd name="connsiteX3" fmla="*/ 152400 w 1308189"/>
                <a:gd name="connsiteY3" fmla="*/ 9541 h 393716"/>
                <a:gd name="connsiteX4" fmla="*/ 174625 w 1308189"/>
                <a:gd name="connsiteY4" fmla="*/ 3191 h 393716"/>
                <a:gd name="connsiteX5" fmla="*/ 317500 w 1308189"/>
                <a:gd name="connsiteY5" fmla="*/ 6366 h 393716"/>
                <a:gd name="connsiteX6" fmla="*/ 339725 w 1308189"/>
                <a:gd name="connsiteY6" fmla="*/ 9541 h 393716"/>
                <a:gd name="connsiteX7" fmla="*/ 349250 w 1308189"/>
                <a:gd name="connsiteY7" fmla="*/ 12716 h 393716"/>
                <a:gd name="connsiteX8" fmla="*/ 457200 w 1308189"/>
                <a:gd name="connsiteY8" fmla="*/ 19066 h 393716"/>
                <a:gd name="connsiteX9" fmla="*/ 508000 w 1308189"/>
                <a:gd name="connsiteY9" fmla="*/ 25416 h 393716"/>
                <a:gd name="connsiteX10" fmla="*/ 596900 w 1308189"/>
                <a:gd name="connsiteY10" fmla="*/ 22241 h 393716"/>
                <a:gd name="connsiteX11" fmla="*/ 727075 w 1308189"/>
                <a:gd name="connsiteY11" fmla="*/ 19066 h 393716"/>
                <a:gd name="connsiteX12" fmla="*/ 882650 w 1308189"/>
                <a:gd name="connsiteY12" fmla="*/ 25416 h 393716"/>
                <a:gd name="connsiteX13" fmla="*/ 908050 w 1308189"/>
                <a:gd name="connsiteY13" fmla="*/ 28591 h 393716"/>
                <a:gd name="connsiteX14" fmla="*/ 1063625 w 1308189"/>
                <a:gd name="connsiteY14" fmla="*/ 22241 h 393716"/>
                <a:gd name="connsiteX15" fmla="*/ 1158875 w 1308189"/>
                <a:gd name="connsiteY15" fmla="*/ 25416 h 393716"/>
                <a:gd name="connsiteX16" fmla="*/ 1181100 w 1308189"/>
                <a:gd name="connsiteY16" fmla="*/ 38116 h 393716"/>
                <a:gd name="connsiteX17" fmla="*/ 1193800 w 1308189"/>
                <a:gd name="connsiteY17" fmla="*/ 41291 h 393716"/>
                <a:gd name="connsiteX18" fmla="*/ 1200150 w 1308189"/>
                <a:gd name="connsiteY18" fmla="*/ 50816 h 393716"/>
                <a:gd name="connsiteX19" fmla="*/ 1219200 w 1308189"/>
                <a:gd name="connsiteY19" fmla="*/ 63516 h 393716"/>
                <a:gd name="connsiteX20" fmla="*/ 1225550 w 1308189"/>
                <a:gd name="connsiteY20" fmla="*/ 73041 h 393716"/>
                <a:gd name="connsiteX21" fmla="*/ 1228725 w 1308189"/>
                <a:gd name="connsiteY21" fmla="*/ 82566 h 393716"/>
                <a:gd name="connsiteX22" fmla="*/ 1238250 w 1308189"/>
                <a:gd name="connsiteY22" fmla="*/ 85741 h 393716"/>
                <a:gd name="connsiteX23" fmla="*/ 1250950 w 1308189"/>
                <a:gd name="connsiteY23" fmla="*/ 104791 h 393716"/>
                <a:gd name="connsiteX24" fmla="*/ 1263650 w 1308189"/>
                <a:gd name="connsiteY24" fmla="*/ 117491 h 393716"/>
                <a:gd name="connsiteX25" fmla="*/ 1270000 w 1308189"/>
                <a:gd name="connsiteY25" fmla="*/ 127016 h 393716"/>
                <a:gd name="connsiteX26" fmla="*/ 1263650 w 1308189"/>
                <a:gd name="connsiteY26" fmla="*/ 171466 h 393716"/>
                <a:gd name="connsiteX27" fmla="*/ 1266825 w 1308189"/>
                <a:gd name="connsiteY27" fmla="*/ 180991 h 393716"/>
                <a:gd name="connsiteX28" fmla="*/ 1285875 w 1308189"/>
                <a:gd name="connsiteY28" fmla="*/ 190516 h 393716"/>
                <a:gd name="connsiteX29" fmla="*/ 1295400 w 1308189"/>
                <a:gd name="connsiteY29" fmla="*/ 196866 h 393716"/>
                <a:gd name="connsiteX30" fmla="*/ 1298575 w 1308189"/>
                <a:gd name="connsiteY30" fmla="*/ 206391 h 393716"/>
                <a:gd name="connsiteX31" fmla="*/ 1304925 w 1308189"/>
                <a:gd name="connsiteY31" fmla="*/ 215916 h 393716"/>
                <a:gd name="connsiteX32" fmla="*/ 1308100 w 1308189"/>
                <a:gd name="connsiteY32" fmla="*/ 228616 h 393716"/>
                <a:gd name="connsiteX33" fmla="*/ 1301750 w 1308189"/>
                <a:gd name="connsiteY33" fmla="*/ 238141 h 393716"/>
                <a:gd name="connsiteX34" fmla="*/ 1276350 w 1308189"/>
                <a:gd name="connsiteY34" fmla="*/ 254016 h 393716"/>
                <a:gd name="connsiteX35" fmla="*/ 1263650 w 1308189"/>
                <a:gd name="connsiteY35" fmla="*/ 263541 h 393716"/>
                <a:gd name="connsiteX36" fmla="*/ 1254125 w 1308189"/>
                <a:gd name="connsiteY36" fmla="*/ 298466 h 393716"/>
                <a:gd name="connsiteX37" fmla="*/ 1247775 w 1308189"/>
                <a:gd name="connsiteY37" fmla="*/ 307991 h 393716"/>
                <a:gd name="connsiteX38" fmla="*/ 1238250 w 1308189"/>
                <a:gd name="connsiteY38" fmla="*/ 317516 h 393716"/>
                <a:gd name="connsiteX39" fmla="*/ 1219200 w 1308189"/>
                <a:gd name="connsiteY39" fmla="*/ 330216 h 393716"/>
                <a:gd name="connsiteX40" fmla="*/ 1212850 w 1308189"/>
                <a:gd name="connsiteY40" fmla="*/ 339741 h 393716"/>
                <a:gd name="connsiteX41" fmla="*/ 1203325 w 1308189"/>
                <a:gd name="connsiteY41" fmla="*/ 346091 h 393716"/>
                <a:gd name="connsiteX42" fmla="*/ 1184275 w 1308189"/>
                <a:gd name="connsiteY42" fmla="*/ 374666 h 393716"/>
                <a:gd name="connsiteX43" fmla="*/ 1143000 w 1308189"/>
                <a:gd name="connsiteY43" fmla="*/ 377841 h 393716"/>
                <a:gd name="connsiteX44" fmla="*/ 1031875 w 1308189"/>
                <a:gd name="connsiteY44" fmla="*/ 374666 h 393716"/>
                <a:gd name="connsiteX45" fmla="*/ 965200 w 1308189"/>
                <a:gd name="connsiteY45" fmla="*/ 384191 h 393716"/>
                <a:gd name="connsiteX46" fmla="*/ 955675 w 1308189"/>
                <a:gd name="connsiteY46" fmla="*/ 387366 h 393716"/>
                <a:gd name="connsiteX47" fmla="*/ 904875 w 1308189"/>
                <a:gd name="connsiteY47" fmla="*/ 393716 h 393716"/>
                <a:gd name="connsiteX48" fmla="*/ 825500 w 1308189"/>
                <a:gd name="connsiteY48" fmla="*/ 390541 h 393716"/>
                <a:gd name="connsiteX49" fmla="*/ 809625 w 1308189"/>
                <a:gd name="connsiteY49" fmla="*/ 387366 h 393716"/>
                <a:gd name="connsiteX50" fmla="*/ 781050 w 1308189"/>
                <a:gd name="connsiteY50" fmla="*/ 384191 h 393716"/>
                <a:gd name="connsiteX51" fmla="*/ 730250 w 1308189"/>
                <a:gd name="connsiteY51" fmla="*/ 377841 h 393716"/>
                <a:gd name="connsiteX52" fmla="*/ 685800 w 1308189"/>
                <a:gd name="connsiteY52" fmla="*/ 381016 h 393716"/>
                <a:gd name="connsiteX53" fmla="*/ 622300 w 1308189"/>
                <a:gd name="connsiteY53" fmla="*/ 384191 h 393716"/>
                <a:gd name="connsiteX54" fmla="*/ 574675 w 1308189"/>
                <a:gd name="connsiteY54" fmla="*/ 390541 h 393716"/>
                <a:gd name="connsiteX55" fmla="*/ 342900 w 1308189"/>
                <a:gd name="connsiteY55" fmla="*/ 387366 h 393716"/>
                <a:gd name="connsiteX56" fmla="*/ 273050 w 1308189"/>
                <a:gd name="connsiteY56" fmla="*/ 377841 h 393716"/>
                <a:gd name="connsiteX57" fmla="*/ 88900 w 1308189"/>
                <a:gd name="connsiteY57" fmla="*/ 371491 h 393716"/>
                <a:gd name="connsiteX58" fmla="*/ 73025 w 1308189"/>
                <a:gd name="connsiteY58" fmla="*/ 355616 h 393716"/>
                <a:gd name="connsiteX59" fmla="*/ 69850 w 1308189"/>
                <a:gd name="connsiteY59" fmla="*/ 346091 h 393716"/>
                <a:gd name="connsiteX60" fmla="*/ 53975 w 1308189"/>
                <a:gd name="connsiteY60" fmla="*/ 342916 h 393716"/>
                <a:gd name="connsiteX61" fmla="*/ 3175 w 1308189"/>
                <a:gd name="connsiteY61" fmla="*/ 330216 h 393716"/>
                <a:gd name="connsiteX62" fmla="*/ 0 w 1308189"/>
                <a:gd name="connsiteY62" fmla="*/ 320691 h 393716"/>
                <a:gd name="connsiteX63" fmla="*/ 3175 w 1308189"/>
                <a:gd name="connsiteY63" fmla="*/ 301641 h 393716"/>
                <a:gd name="connsiteX64" fmla="*/ 19050 w 1308189"/>
                <a:gd name="connsiteY64" fmla="*/ 288941 h 393716"/>
                <a:gd name="connsiteX65" fmla="*/ 41275 w 1308189"/>
                <a:gd name="connsiteY65" fmla="*/ 282591 h 393716"/>
                <a:gd name="connsiteX66" fmla="*/ 47625 w 1308189"/>
                <a:gd name="connsiteY66" fmla="*/ 260366 h 393716"/>
                <a:gd name="connsiteX67" fmla="*/ 53975 w 1308189"/>
                <a:gd name="connsiteY67" fmla="*/ 247666 h 393716"/>
                <a:gd name="connsiteX68" fmla="*/ 57150 w 1308189"/>
                <a:gd name="connsiteY68" fmla="*/ 212741 h 393716"/>
                <a:gd name="connsiteX69" fmla="*/ 60325 w 1308189"/>
                <a:gd name="connsiteY69" fmla="*/ 200041 h 393716"/>
                <a:gd name="connsiteX70" fmla="*/ 63500 w 1308189"/>
                <a:gd name="connsiteY70" fmla="*/ 79391 h 393716"/>
                <a:gd name="connsiteX71" fmla="*/ 60325 w 1308189"/>
                <a:gd name="connsiteY71" fmla="*/ 47641 h 393716"/>
                <a:gd name="connsiteX72" fmla="*/ 57150 w 1308189"/>
                <a:gd name="connsiteY72" fmla="*/ 38116 h 393716"/>
                <a:gd name="connsiteX73" fmla="*/ 47625 w 1308189"/>
                <a:gd name="connsiteY73" fmla="*/ 34941 h 393716"/>
                <a:gd name="connsiteX74" fmla="*/ 57150 w 1308189"/>
                <a:gd name="connsiteY74" fmla="*/ 25416 h 39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308189" h="393716">
                  <a:moveTo>
                    <a:pt x="57150" y="25416"/>
                  </a:moveTo>
                  <a:cubicBezTo>
                    <a:pt x="62442" y="22770"/>
                    <a:pt x="71841" y="20680"/>
                    <a:pt x="79375" y="19066"/>
                  </a:cubicBezTo>
                  <a:cubicBezTo>
                    <a:pt x="86692" y="17498"/>
                    <a:pt x="94203" y="17029"/>
                    <a:pt x="101600" y="15891"/>
                  </a:cubicBezTo>
                  <a:cubicBezTo>
                    <a:pt x="138175" y="10264"/>
                    <a:pt x="102623" y="14519"/>
                    <a:pt x="152400" y="9541"/>
                  </a:cubicBezTo>
                  <a:cubicBezTo>
                    <a:pt x="159808" y="7424"/>
                    <a:pt x="167005" y="4334"/>
                    <a:pt x="174625" y="3191"/>
                  </a:cubicBezTo>
                  <a:cubicBezTo>
                    <a:pt x="223904" y="-4201"/>
                    <a:pt x="265643" y="3125"/>
                    <a:pt x="317500" y="6366"/>
                  </a:cubicBezTo>
                  <a:cubicBezTo>
                    <a:pt x="324908" y="7424"/>
                    <a:pt x="332387" y="8073"/>
                    <a:pt x="339725" y="9541"/>
                  </a:cubicBezTo>
                  <a:cubicBezTo>
                    <a:pt x="343007" y="10197"/>
                    <a:pt x="345942" y="12207"/>
                    <a:pt x="349250" y="12716"/>
                  </a:cubicBezTo>
                  <a:cubicBezTo>
                    <a:pt x="378914" y="17280"/>
                    <a:pt x="435821" y="18175"/>
                    <a:pt x="457200" y="19066"/>
                  </a:cubicBezTo>
                  <a:cubicBezTo>
                    <a:pt x="474133" y="21183"/>
                    <a:pt x="490939" y="25028"/>
                    <a:pt x="508000" y="25416"/>
                  </a:cubicBezTo>
                  <a:cubicBezTo>
                    <a:pt x="537645" y="26090"/>
                    <a:pt x="567260" y="23100"/>
                    <a:pt x="596900" y="22241"/>
                  </a:cubicBezTo>
                  <a:lnTo>
                    <a:pt x="727075" y="19066"/>
                  </a:lnTo>
                  <a:lnTo>
                    <a:pt x="882650" y="25416"/>
                  </a:lnTo>
                  <a:cubicBezTo>
                    <a:pt x="891171" y="25864"/>
                    <a:pt x="899519" y="28741"/>
                    <a:pt x="908050" y="28591"/>
                  </a:cubicBezTo>
                  <a:cubicBezTo>
                    <a:pt x="959944" y="27681"/>
                    <a:pt x="1011767" y="24358"/>
                    <a:pt x="1063625" y="22241"/>
                  </a:cubicBezTo>
                  <a:cubicBezTo>
                    <a:pt x="1095375" y="23299"/>
                    <a:pt x="1127230" y="22624"/>
                    <a:pt x="1158875" y="25416"/>
                  </a:cubicBezTo>
                  <a:cubicBezTo>
                    <a:pt x="1167176" y="26148"/>
                    <a:pt x="1173935" y="35045"/>
                    <a:pt x="1181100" y="38116"/>
                  </a:cubicBezTo>
                  <a:cubicBezTo>
                    <a:pt x="1185111" y="39835"/>
                    <a:pt x="1189567" y="40233"/>
                    <a:pt x="1193800" y="41291"/>
                  </a:cubicBezTo>
                  <a:cubicBezTo>
                    <a:pt x="1195917" y="44466"/>
                    <a:pt x="1197278" y="48303"/>
                    <a:pt x="1200150" y="50816"/>
                  </a:cubicBezTo>
                  <a:cubicBezTo>
                    <a:pt x="1205893" y="55842"/>
                    <a:pt x="1219200" y="63516"/>
                    <a:pt x="1219200" y="63516"/>
                  </a:cubicBezTo>
                  <a:cubicBezTo>
                    <a:pt x="1221317" y="66691"/>
                    <a:pt x="1223843" y="69628"/>
                    <a:pt x="1225550" y="73041"/>
                  </a:cubicBezTo>
                  <a:cubicBezTo>
                    <a:pt x="1227047" y="76034"/>
                    <a:pt x="1226358" y="80199"/>
                    <a:pt x="1228725" y="82566"/>
                  </a:cubicBezTo>
                  <a:cubicBezTo>
                    <a:pt x="1231092" y="84933"/>
                    <a:pt x="1235075" y="84683"/>
                    <a:pt x="1238250" y="85741"/>
                  </a:cubicBezTo>
                  <a:cubicBezTo>
                    <a:pt x="1245542" y="114908"/>
                    <a:pt x="1235004" y="84858"/>
                    <a:pt x="1250950" y="104791"/>
                  </a:cubicBezTo>
                  <a:cubicBezTo>
                    <a:pt x="1263265" y="120185"/>
                    <a:pt x="1242868" y="110564"/>
                    <a:pt x="1263650" y="117491"/>
                  </a:cubicBezTo>
                  <a:cubicBezTo>
                    <a:pt x="1265767" y="120666"/>
                    <a:pt x="1269728" y="123210"/>
                    <a:pt x="1270000" y="127016"/>
                  </a:cubicBezTo>
                  <a:cubicBezTo>
                    <a:pt x="1271637" y="149930"/>
                    <a:pt x="1269057" y="155244"/>
                    <a:pt x="1263650" y="171466"/>
                  </a:cubicBezTo>
                  <a:cubicBezTo>
                    <a:pt x="1264708" y="174641"/>
                    <a:pt x="1264734" y="178378"/>
                    <a:pt x="1266825" y="180991"/>
                  </a:cubicBezTo>
                  <a:cubicBezTo>
                    <a:pt x="1271301" y="186586"/>
                    <a:pt x="1279600" y="188424"/>
                    <a:pt x="1285875" y="190516"/>
                  </a:cubicBezTo>
                  <a:cubicBezTo>
                    <a:pt x="1289050" y="192633"/>
                    <a:pt x="1293016" y="193886"/>
                    <a:pt x="1295400" y="196866"/>
                  </a:cubicBezTo>
                  <a:cubicBezTo>
                    <a:pt x="1297491" y="199479"/>
                    <a:pt x="1297078" y="203398"/>
                    <a:pt x="1298575" y="206391"/>
                  </a:cubicBezTo>
                  <a:cubicBezTo>
                    <a:pt x="1300282" y="209804"/>
                    <a:pt x="1302808" y="212741"/>
                    <a:pt x="1304925" y="215916"/>
                  </a:cubicBezTo>
                  <a:cubicBezTo>
                    <a:pt x="1305983" y="220149"/>
                    <a:pt x="1308717" y="224296"/>
                    <a:pt x="1308100" y="228616"/>
                  </a:cubicBezTo>
                  <a:cubicBezTo>
                    <a:pt x="1307560" y="232394"/>
                    <a:pt x="1304233" y="235244"/>
                    <a:pt x="1301750" y="238141"/>
                  </a:cubicBezTo>
                  <a:cubicBezTo>
                    <a:pt x="1288835" y="253209"/>
                    <a:pt x="1292766" y="249912"/>
                    <a:pt x="1276350" y="254016"/>
                  </a:cubicBezTo>
                  <a:cubicBezTo>
                    <a:pt x="1272117" y="257191"/>
                    <a:pt x="1266585" y="259138"/>
                    <a:pt x="1263650" y="263541"/>
                  </a:cubicBezTo>
                  <a:cubicBezTo>
                    <a:pt x="1254819" y="276787"/>
                    <a:pt x="1259237" y="284834"/>
                    <a:pt x="1254125" y="298466"/>
                  </a:cubicBezTo>
                  <a:cubicBezTo>
                    <a:pt x="1252785" y="302039"/>
                    <a:pt x="1250218" y="305060"/>
                    <a:pt x="1247775" y="307991"/>
                  </a:cubicBezTo>
                  <a:cubicBezTo>
                    <a:pt x="1244900" y="311440"/>
                    <a:pt x="1241794" y="314759"/>
                    <a:pt x="1238250" y="317516"/>
                  </a:cubicBezTo>
                  <a:cubicBezTo>
                    <a:pt x="1232226" y="322201"/>
                    <a:pt x="1219200" y="330216"/>
                    <a:pt x="1219200" y="330216"/>
                  </a:cubicBezTo>
                  <a:cubicBezTo>
                    <a:pt x="1217083" y="333391"/>
                    <a:pt x="1215548" y="337043"/>
                    <a:pt x="1212850" y="339741"/>
                  </a:cubicBezTo>
                  <a:cubicBezTo>
                    <a:pt x="1210152" y="342439"/>
                    <a:pt x="1205288" y="342819"/>
                    <a:pt x="1203325" y="346091"/>
                  </a:cubicBezTo>
                  <a:cubicBezTo>
                    <a:pt x="1184600" y="377300"/>
                    <a:pt x="1205349" y="367641"/>
                    <a:pt x="1184275" y="374666"/>
                  </a:cubicBezTo>
                  <a:cubicBezTo>
                    <a:pt x="1164904" y="387580"/>
                    <a:pt x="1181324" y="379544"/>
                    <a:pt x="1143000" y="377841"/>
                  </a:cubicBezTo>
                  <a:cubicBezTo>
                    <a:pt x="1105980" y="376196"/>
                    <a:pt x="1068917" y="375724"/>
                    <a:pt x="1031875" y="374666"/>
                  </a:cubicBezTo>
                  <a:cubicBezTo>
                    <a:pt x="1009650" y="377841"/>
                    <a:pt x="986499" y="377091"/>
                    <a:pt x="965200" y="384191"/>
                  </a:cubicBezTo>
                  <a:cubicBezTo>
                    <a:pt x="962025" y="385249"/>
                    <a:pt x="958981" y="386844"/>
                    <a:pt x="955675" y="387366"/>
                  </a:cubicBezTo>
                  <a:cubicBezTo>
                    <a:pt x="938819" y="390028"/>
                    <a:pt x="904875" y="393716"/>
                    <a:pt x="904875" y="393716"/>
                  </a:cubicBezTo>
                  <a:cubicBezTo>
                    <a:pt x="878417" y="392658"/>
                    <a:pt x="851921" y="392302"/>
                    <a:pt x="825500" y="390541"/>
                  </a:cubicBezTo>
                  <a:cubicBezTo>
                    <a:pt x="820115" y="390182"/>
                    <a:pt x="814967" y="388129"/>
                    <a:pt x="809625" y="387366"/>
                  </a:cubicBezTo>
                  <a:cubicBezTo>
                    <a:pt x="800138" y="386011"/>
                    <a:pt x="790565" y="385333"/>
                    <a:pt x="781050" y="384191"/>
                  </a:cubicBezTo>
                  <a:lnTo>
                    <a:pt x="730250" y="377841"/>
                  </a:lnTo>
                  <a:lnTo>
                    <a:pt x="685800" y="381016"/>
                  </a:lnTo>
                  <a:lnTo>
                    <a:pt x="622300" y="384191"/>
                  </a:lnTo>
                  <a:cubicBezTo>
                    <a:pt x="602413" y="385562"/>
                    <a:pt x="593044" y="387479"/>
                    <a:pt x="574675" y="390541"/>
                  </a:cubicBezTo>
                  <a:lnTo>
                    <a:pt x="342900" y="387366"/>
                  </a:lnTo>
                  <a:cubicBezTo>
                    <a:pt x="280759" y="385886"/>
                    <a:pt x="335096" y="383482"/>
                    <a:pt x="273050" y="377841"/>
                  </a:cubicBezTo>
                  <a:cubicBezTo>
                    <a:pt x="242831" y="375094"/>
                    <a:pt x="99425" y="371783"/>
                    <a:pt x="88900" y="371491"/>
                  </a:cubicBezTo>
                  <a:cubicBezTo>
                    <a:pt x="75810" y="367128"/>
                    <a:pt x="79564" y="370873"/>
                    <a:pt x="73025" y="355616"/>
                  </a:cubicBezTo>
                  <a:cubicBezTo>
                    <a:pt x="71707" y="352540"/>
                    <a:pt x="72635" y="347947"/>
                    <a:pt x="69850" y="346091"/>
                  </a:cubicBezTo>
                  <a:cubicBezTo>
                    <a:pt x="65360" y="343098"/>
                    <a:pt x="59164" y="344399"/>
                    <a:pt x="53975" y="342916"/>
                  </a:cubicBezTo>
                  <a:cubicBezTo>
                    <a:pt x="6409" y="329326"/>
                    <a:pt x="44203" y="336077"/>
                    <a:pt x="3175" y="330216"/>
                  </a:cubicBezTo>
                  <a:cubicBezTo>
                    <a:pt x="2117" y="327041"/>
                    <a:pt x="0" y="324038"/>
                    <a:pt x="0" y="320691"/>
                  </a:cubicBezTo>
                  <a:cubicBezTo>
                    <a:pt x="0" y="314253"/>
                    <a:pt x="1139" y="307748"/>
                    <a:pt x="3175" y="301641"/>
                  </a:cubicBezTo>
                  <a:cubicBezTo>
                    <a:pt x="6583" y="291416"/>
                    <a:pt x="10113" y="291494"/>
                    <a:pt x="19050" y="288941"/>
                  </a:cubicBezTo>
                  <a:cubicBezTo>
                    <a:pt x="46957" y="280968"/>
                    <a:pt x="18437" y="290204"/>
                    <a:pt x="41275" y="282591"/>
                  </a:cubicBezTo>
                  <a:cubicBezTo>
                    <a:pt x="42886" y="276146"/>
                    <a:pt x="44892" y="266743"/>
                    <a:pt x="47625" y="260366"/>
                  </a:cubicBezTo>
                  <a:cubicBezTo>
                    <a:pt x="49489" y="256016"/>
                    <a:pt x="51858" y="251899"/>
                    <a:pt x="53975" y="247666"/>
                  </a:cubicBezTo>
                  <a:cubicBezTo>
                    <a:pt x="55033" y="236024"/>
                    <a:pt x="55605" y="224328"/>
                    <a:pt x="57150" y="212741"/>
                  </a:cubicBezTo>
                  <a:cubicBezTo>
                    <a:pt x="57727" y="208416"/>
                    <a:pt x="60117" y="204400"/>
                    <a:pt x="60325" y="200041"/>
                  </a:cubicBezTo>
                  <a:cubicBezTo>
                    <a:pt x="62239" y="159856"/>
                    <a:pt x="62442" y="119608"/>
                    <a:pt x="63500" y="79391"/>
                  </a:cubicBezTo>
                  <a:cubicBezTo>
                    <a:pt x="62442" y="68808"/>
                    <a:pt x="61942" y="58153"/>
                    <a:pt x="60325" y="47641"/>
                  </a:cubicBezTo>
                  <a:cubicBezTo>
                    <a:pt x="59816" y="44333"/>
                    <a:pt x="59517" y="40483"/>
                    <a:pt x="57150" y="38116"/>
                  </a:cubicBezTo>
                  <a:cubicBezTo>
                    <a:pt x="54783" y="35749"/>
                    <a:pt x="50618" y="36438"/>
                    <a:pt x="47625" y="34941"/>
                  </a:cubicBezTo>
                  <a:cubicBezTo>
                    <a:pt x="46286" y="34272"/>
                    <a:pt x="51858" y="28062"/>
                    <a:pt x="57150" y="25416"/>
                  </a:cubicBezTo>
                  <a:close/>
                </a:path>
              </a:pathLst>
            </a:custGeom>
            <a:solidFill>
              <a:sysClr val="window" lastClr="FFFFFF">
                <a:lumMod val="75000"/>
              </a:sysClr>
            </a:solidFill>
            <a:ln w="9525" cap="flat" cmpd="sng" algn="ctr">
              <a:no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200" b="0" i="0" u="none" strike="noStrike" kern="0" cap="none" spc="0" normalizeH="0" baseline="0" noProof="0">
                <a:ln>
                  <a:noFill/>
                </a:ln>
                <a:solidFill>
                  <a:srgbClr val="2E2E38"/>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848291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24</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Compañías antecesoras / continuadoras </a:t>
            </a:r>
            <a:r>
              <a:rPr kumimoji="0" lang="es-AR"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Jurisprudencia Administrativa</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a:buClr>
                <a:srgbClr val="FFE600"/>
              </a:buClr>
              <a:defRPr/>
            </a:pPr>
            <a:r>
              <a:rPr lang="it-IT" sz="1800">
                <a:solidFill>
                  <a:prstClr val="white"/>
                </a:solidFill>
              </a:rPr>
              <a:t>Dictamen (DAT) 39/02</a:t>
            </a:r>
          </a:p>
          <a:p>
            <a:pPr lvl="1">
              <a:buFontTx/>
              <a:buChar char="-"/>
            </a:pPr>
            <a:endParaRPr lang="es-AR" sz="1600"/>
          </a:p>
        </p:txBody>
      </p:sp>
      <p:grpSp>
        <p:nvGrpSpPr>
          <p:cNvPr id="4" name="Group 3">
            <a:extLst>
              <a:ext uri="{FF2B5EF4-FFF2-40B4-BE49-F238E27FC236}">
                <a16:creationId xmlns:a16="http://schemas.microsoft.com/office/drawing/2014/main" id="{D5A98746-8BD6-40AE-A09B-E68FD8E5065C}"/>
              </a:ext>
            </a:extLst>
          </p:cNvPr>
          <p:cNvGrpSpPr/>
          <p:nvPr/>
        </p:nvGrpSpPr>
        <p:grpSpPr>
          <a:xfrm>
            <a:off x="2316093" y="3557183"/>
            <a:ext cx="4511814" cy="2798444"/>
            <a:chOff x="463232" y="2673833"/>
            <a:chExt cx="4511814" cy="2798444"/>
          </a:xfrm>
        </p:grpSpPr>
        <p:sp>
          <p:nvSpPr>
            <p:cNvPr id="7" name="Rectangle 5">
              <a:extLst>
                <a:ext uri="{FF2B5EF4-FFF2-40B4-BE49-F238E27FC236}">
                  <a16:creationId xmlns:a16="http://schemas.microsoft.com/office/drawing/2014/main" id="{B606931D-8743-46EB-84A0-9ADBA09EF47D}"/>
                </a:ext>
              </a:extLst>
            </p:cNvPr>
            <p:cNvSpPr>
              <a:spLocks noChangeArrowheads="1"/>
            </p:cNvSpPr>
            <p:nvPr/>
          </p:nvSpPr>
          <p:spPr bwMode="auto">
            <a:xfrm>
              <a:off x="3131958" y="4102583"/>
              <a:ext cx="1295400" cy="8382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lgn="ctr">
                <a:defRPr/>
              </a:pPr>
              <a:endParaRPr lang="en-US">
                <a:solidFill>
                  <a:schemeClr val="bg1">
                    <a:lumMod val="95000"/>
                  </a:schemeClr>
                </a:solidFill>
                <a:latin typeface="+mj-lt"/>
              </a:endParaRPr>
            </a:p>
          </p:txBody>
        </p:sp>
        <p:sp>
          <p:nvSpPr>
            <p:cNvPr id="8" name="Text Box 6">
              <a:extLst>
                <a:ext uri="{FF2B5EF4-FFF2-40B4-BE49-F238E27FC236}">
                  <a16:creationId xmlns:a16="http://schemas.microsoft.com/office/drawing/2014/main" id="{DDBFB2EB-4E6A-4BA9-BD78-BFA3A511AB6C}"/>
                </a:ext>
              </a:extLst>
            </p:cNvPr>
            <p:cNvSpPr txBox="1">
              <a:spLocks noChangeArrowheads="1"/>
            </p:cNvSpPr>
            <p:nvPr/>
          </p:nvSpPr>
          <p:spPr bwMode="auto">
            <a:xfrm>
              <a:off x="3274833" y="4316896"/>
              <a:ext cx="914400" cy="366712"/>
            </a:xfrm>
            <a:prstGeom prst="rect">
              <a:avLst/>
            </a:prstGeom>
            <a:noFill/>
            <a:ln w="9525">
              <a:noFill/>
              <a:miter lim="800000"/>
              <a:headEnd/>
              <a:tailEnd/>
            </a:ln>
            <a:effectLst/>
          </p:spPr>
          <p:txBody>
            <a:bodyPr>
              <a:spAutoFit/>
            </a:bodyPr>
            <a:lstStyle/>
            <a:p>
              <a:pPr algn="ctr" eaLnBrk="0" hangingPunct="0">
                <a:spcBef>
                  <a:spcPct val="50000"/>
                </a:spcBef>
                <a:defRPr/>
              </a:pPr>
              <a:r>
                <a:rPr lang="es-AR" b="1">
                  <a:solidFill>
                    <a:schemeClr val="bg2"/>
                  </a:solidFill>
                  <a:latin typeface="+mj-lt"/>
                </a:rPr>
                <a:t>AA</a:t>
              </a:r>
              <a:endParaRPr lang="en-US" b="1">
                <a:solidFill>
                  <a:schemeClr val="bg2"/>
                </a:solidFill>
                <a:latin typeface="+mj-lt"/>
              </a:endParaRPr>
            </a:p>
          </p:txBody>
        </p:sp>
        <p:sp>
          <p:nvSpPr>
            <p:cNvPr id="9" name="Rectangle 8">
              <a:extLst>
                <a:ext uri="{FF2B5EF4-FFF2-40B4-BE49-F238E27FC236}">
                  <a16:creationId xmlns:a16="http://schemas.microsoft.com/office/drawing/2014/main" id="{F0A2917F-8DBB-438A-9B44-7C6C78EF763C}"/>
                </a:ext>
              </a:extLst>
            </p:cNvPr>
            <p:cNvSpPr>
              <a:spLocks noChangeArrowheads="1"/>
            </p:cNvSpPr>
            <p:nvPr/>
          </p:nvSpPr>
          <p:spPr bwMode="auto">
            <a:xfrm>
              <a:off x="1111363" y="4102583"/>
              <a:ext cx="1295400" cy="838200"/>
            </a:xfrm>
            <a:prstGeom prst="rect">
              <a:avLst/>
            </a:prstGeom>
            <a:solidFill>
              <a:schemeClr val="accent1"/>
            </a:solidFill>
            <a:ln w="9525">
              <a:solidFill>
                <a:schemeClr val="bg2"/>
              </a:solidFill>
              <a:miter lim="800000"/>
              <a:headEnd/>
              <a:tailEnd/>
            </a:ln>
            <a:effectLst/>
          </p:spPr>
          <p:txBody>
            <a:bodyPr wrap="none" anchor="ctr"/>
            <a:lstStyle/>
            <a:p>
              <a:pPr algn="ctr">
                <a:defRPr/>
              </a:pPr>
              <a:endParaRPr lang="en-US">
                <a:latin typeface="+mj-lt"/>
              </a:endParaRPr>
            </a:p>
          </p:txBody>
        </p:sp>
        <p:sp>
          <p:nvSpPr>
            <p:cNvPr id="10" name="Text Box 9">
              <a:extLst>
                <a:ext uri="{FF2B5EF4-FFF2-40B4-BE49-F238E27FC236}">
                  <a16:creationId xmlns:a16="http://schemas.microsoft.com/office/drawing/2014/main" id="{D954036B-5591-4620-A4A8-F1AF42706EC6}"/>
                </a:ext>
              </a:extLst>
            </p:cNvPr>
            <p:cNvSpPr txBox="1">
              <a:spLocks noChangeArrowheads="1"/>
            </p:cNvSpPr>
            <p:nvPr/>
          </p:nvSpPr>
          <p:spPr bwMode="auto">
            <a:xfrm>
              <a:off x="1254238" y="4174021"/>
              <a:ext cx="1000125" cy="646112"/>
            </a:xfrm>
            <a:prstGeom prst="rect">
              <a:avLst/>
            </a:prstGeom>
            <a:noFill/>
            <a:ln w="9525">
              <a:noFill/>
              <a:miter lim="800000"/>
              <a:headEnd/>
              <a:tailEnd/>
            </a:ln>
            <a:effectLst/>
          </p:spPr>
          <p:txBody>
            <a:bodyPr>
              <a:spAutoFit/>
            </a:bodyPr>
            <a:lstStyle/>
            <a:p>
              <a:pPr algn="ctr" eaLnBrk="0" hangingPunct="0">
                <a:spcBef>
                  <a:spcPct val="50000"/>
                </a:spcBef>
                <a:defRPr/>
              </a:pPr>
              <a:r>
                <a:rPr lang="es-AR" b="1" err="1">
                  <a:solidFill>
                    <a:schemeClr val="bg2"/>
                  </a:solidFill>
                  <a:latin typeface="+mj-lt"/>
                </a:rPr>
                <a:t>Newco</a:t>
              </a:r>
              <a:r>
                <a:rPr lang="es-AR" b="1">
                  <a:solidFill>
                    <a:schemeClr val="bg2"/>
                  </a:solidFill>
                  <a:latin typeface="+mj-lt"/>
                </a:rPr>
                <a:t> ó BB</a:t>
              </a:r>
              <a:endParaRPr lang="en-US" b="1">
                <a:solidFill>
                  <a:schemeClr val="bg2"/>
                </a:solidFill>
                <a:latin typeface="+mj-lt"/>
              </a:endParaRPr>
            </a:p>
          </p:txBody>
        </p:sp>
        <p:sp>
          <p:nvSpPr>
            <p:cNvPr id="11" name="Text Box 26">
              <a:extLst>
                <a:ext uri="{FF2B5EF4-FFF2-40B4-BE49-F238E27FC236}">
                  <a16:creationId xmlns:a16="http://schemas.microsoft.com/office/drawing/2014/main" id="{5750674F-C85B-45D9-832F-7931D49228CF}"/>
                </a:ext>
              </a:extLst>
            </p:cNvPr>
            <p:cNvSpPr txBox="1">
              <a:spLocks noChangeArrowheads="1"/>
            </p:cNvSpPr>
            <p:nvPr/>
          </p:nvSpPr>
          <p:spPr bwMode="auto">
            <a:xfrm>
              <a:off x="2584271" y="4994439"/>
              <a:ext cx="2390775" cy="477838"/>
            </a:xfrm>
            <a:prstGeom prst="rect">
              <a:avLst/>
            </a:prstGeom>
            <a:noFill/>
            <a:ln w="9525">
              <a:noFill/>
              <a:miter lim="800000"/>
              <a:headEnd type="none" w="sm" len="sm"/>
              <a:tailEnd type="none" w="sm" len="sm"/>
            </a:ln>
            <a:effectLst/>
          </p:spPr>
          <p:txBody>
            <a:bodyPr lIns="90000" tIns="46800" rIns="90000" bIns="0">
              <a:spAutoFit/>
            </a:bodyPr>
            <a:lstStyle/>
            <a:p>
              <a:pPr algn="ctr" eaLnBrk="0" hangingPunct="0">
                <a:defRPr/>
              </a:pPr>
              <a:r>
                <a:rPr lang="es-AR" sz="1400">
                  <a:solidFill>
                    <a:schemeClr val="bg1"/>
                  </a:solidFill>
                  <a:latin typeface="+mj-lt"/>
                </a:rPr>
                <a:t>Se escinde y transmite una </a:t>
              </a:r>
            </a:p>
            <a:p>
              <a:pPr algn="ctr" eaLnBrk="0" hangingPunct="0">
                <a:defRPr/>
              </a:pPr>
              <a:r>
                <a:rPr lang="es-AR" sz="1400">
                  <a:solidFill>
                    <a:schemeClr val="bg1"/>
                  </a:solidFill>
                  <a:latin typeface="+mj-lt"/>
                </a:rPr>
                <a:t>parte del patrimonio</a:t>
              </a:r>
            </a:p>
          </p:txBody>
        </p:sp>
        <p:sp>
          <p:nvSpPr>
            <p:cNvPr id="12" name="Rectangle 5">
              <a:extLst>
                <a:ext uri="{FF2B5EF4-FFF2-40B4-BE49-F238E27FC236}">
                  <a16:creationId xmlns:a16="http://schemas.microsoft.com/office/drawing/2014/main" id="{47AF028B-E257-485B-B903-8B76E275CE06}"/>
                </a:ext>
              </a:extLst>
            </p:cNvPr>
            <p:cNvSpPr>
              <a:spLocks noChangeArrowheads="1"/>
            </p:cNvSpPr>
            <p:nvPr/>
          </p:nvSpPr>
          <p:spPr bwMode="auto">
            <a:xfrm>
              <a:off x="463232" y="2673833"/>
              <a:ext cx="1295400" cy="838200"/>
            </a:xfrm>
            <a:prstGeom prst="rect">
              <a:avLst/>
            </a:prstGeom>
            <a:solidFill>
              <a:schemeClr val="accent1"/>
            </a:solidFill>
            <a:ln w="9525">
              <a:solidFill>
                <a:schemeClr val="bg2"/>
              </a:solidFill>
              <a:miter lim="800000"/>
              <a:headEnd/>
              <a:tailEnd/>
            </a:ln>
            <a:effectLst/>
          </p:spPr>
          <p:txBody>
            <a:bodyPr wrap="none" anchor="ctr"/>
            <a:lstStyle/>
            <a:p>
              <a:pPr algn="ctr">
                <a:defRPr/>
              </a:pPr>
              <a:endParaRPr lang="en-US">
                <a:latin typeface="+mj-lt"/>
              </a:endParaRPr>
            </a:p>
          </p:txBody>
        </p:sp>
        <p:sp>
          <p:nvSpPr>
            <p:cNvPr id="13" name="Text Box 6">
              <a:extLst>
                <a:ext uri="{FF2B5EF4-FFF2-40B4-BE49-F238E27FC236}">
                  <a16:creationId xmlns:a16="http://schemas.microsoft.com/office/drawing/2014/main" id="{EC0B6C99-59A3-440C-89BF-BBC2424BB4EF}"/>
                </a:ext>
              </a:extLst>
            </p:cNvPr>
            <p:cNvSpPr txBox="1">
              <a:spLocks noChangeArrowheads="1"/>
            </p:cNvSpPr>
            <p:nvPr/>
          </p:nvSpPr>
          <p:spPr bwMode="auto">
            <a:xfrm>
              <a:off x="463232" y="2816708"/>
              <a:ext cx="1285875" cy="523875"/>
            </a:xfrm>
            <a:prstGeom prst="rect">
              <a:avLst/>
            </a:prstGeom>
            <a:noFill/>
            <a:ln w="9525">
              <a:noFill/>
              <a:miter lim="800000"/>
              <a:headEnd/>
              <a:tailEnd/>
            </a:ln>
            <a:effectLst/>
          </p:spPr>
          <p:txBody>
            <a:bodyPr>
              <a:spAutoFit/>
            </a:bodyPr>
            <a:lstStyle/>
            <a:p>
              <a:pPr algn="ctr" eaLnBrk="0" hangingPunct="0">
                <a:spcBef>
                  <a:spcPct val="50000"/>
                </a:spcBef>
                <a:defRPr/>
              </a:pPr>
              <a:r>
                <a:rPr lang="es-AR" sz="1400" b="1">
                  <a:solidFill>
                    <a:schemeClr val="bg2"/>
                  </a:solidFill>
                  <a:latin typeface="+mj-lt"/>
                </a:rPr>
                <a:t>Accionistas escindidos</a:t>
              </a:r>
              <a:endParaRPr lang="en-US" sz="1400" b="1">
                <a:solidFill>
                  <a:schemeClr val="bg2"/>
                </a:solidFill>
                <a:latin typeface="+mj-lt"/>
              </a:endParaRPr>
            </a:p>
          </p:txBody>
        </p:sp>
        <p:cxnSp>
          <p:nvCxnSpPr>
            <p:cNvPr id="14" name="Straight Arrow Connector 13">
              <a:extLst>
                <a:ext uri="{FF2B5EF4-FFF2-40B4-BE49-F238E27FC236}">
                  <a16:creationId xmlns:a16="http://schemas.microsoft.com/office/drawing/2014/main" id="{16A7A9C4-4238-43B7-9507-9E500C54E11A}"/>
                </a:ext>
              </a:extLst>
            </p:cNvPr>
            <p:cNvCxnSpPr>
              <a:stCxn id="7" idx="1"/>
              <a:endCxn id="9" idx="3"/>
            </p:cNvCxnSpPr>
            <p:nvPr/>
          </p:nvCxnSpPr>
          <p:spPr>
            <a:xfrm flipH="1">
              <a:off x="2406763" y="4521683"/>
              <a:ext cx="725195" cy="0"/>
            </a:xfrm>
            <a:prstGeom prst="straightConnector1">
              <a:avLst/>
            </a:prstGeom>
            <a:ln>
              <a:solidFill>
                <a:schemeClr val="tx2"/>
              </a:solidFill>
              <a:prstDash val="dash"/>
              <a:tailEnd type="arrow"/>
            </a:ln>
            <a:effectLst/>
          </p:spPr>
          <p:style>
            <a:lnRef idx="1">
              <a:schemeClr val="accent1"/>
            </a:lnRef>
            <a:fillRef idx="0">
              <a:schemeClr val="accent1"/>
            </a:fillRef>
            <a:effectRef idx="0">
              <a:schemeClr val="accent1"/>
            </a:effectRef>
            <a:fontRef idx="minor">
              <a:schemeClr val="tx1"/>
            </a:fontRef>
          </p:style>
        </p:cxnSp>
        <p:sp>
          <p:nvSpPr>
            <p:cNvPr id="15" name="Rectangle 5">
              <a:extLst>
                <a:ext uri="{FF2B5EF4-FFF2-40B4-BE49-F238E27FC236}">
                  <a16:creationId xmlns:a16="http://schemas.microsoft.com/office/drawing/2014/main" id="{38F0EA30-BE60-4993-A3A7-EFA1BD4E0EE6}"/>
                </a:ext>
              </a:extLst>
            </p:cNvPr>
            <p:cNvSpPr>
              <a:spLocks noChangeArrowheads="1"/>
            </p:cNvSpPr>
            <p:nvPr/>
          </p:nvSpPr>
          <p:spPr bwMode="auto">
            <a:xfrm>
              <a:off x="3131958" y="2673833"/>
              <a:ext cx="1295400" cy="8382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lgn="ctr">
                <a:defRPr/>
              </a:pPr>
              <a:endParaRPr lang="en-US">
                <a:solidFill>
                  <a:schemeClr val="bg1">
                    <a:lumMod val="95000"/>
                  </a:schemeClr>
                </a:solidFill>
                <a:latin typeface="+mj-lt"/>
              </a:endParaRPr>
            </a:p>
          </p:txBody>
        </p:sp>
        <p:sp>
          <p:nvSpPr>
            <p:cNvPr id="16" name="Text Box 6">
              <a:extLst>
                <a:ext uri="{FF2B5EF4-FFF2-40B4-BE49-F238E27FC236}">
                  <a16:creationId xmlns:a16="http://schemas.microsoft.com/office/drawing/2014/main" id="{631D2337-7A9E-4263-941E-5360352BAC51}"/>
                </a:ext>
              </a:extLst>
            </p:cNvPr>
            <p:cNvSpPr txBox="1">
              <a:spLocks noChangeArrowheads="1"/>
            </p:cNvSpPr>
            <p:nvPr/>
          </p:nvSpPr>
          <p:spPr bwMode="auto">
            <a:xfrm>
              <a:off x="3131958" y="2745271"/>
              <a:ext cx="1295400" cy="738187"/>
            </a:xfrm>
            <a:prstGeom prst="rect">
              <a:avLst/>
            </a:prstGeom>
            <a:noFill/>
            <a:ln w="9525">
              <a:noFill/>
              <a:miter lim="800000"/>
              <a:headEnd/>
              <a:tailEnd/>
            </a:ln>
            <a:effectLst/>
          </p:spPr>
          <p:txBody>
            <a:bodyPr>
              <a:spAutoFit/>
            </a:bodyPr>
            <a:lstStyle/>
            <a:p>
              <a:pPr algn="ctr" eaLnBrk="0" hangingPunct="0">
                <a:spcBef>
                  <a:spcPct val="50000"/>
                </a:spcBef>
                <a:defRPr/>
              </a:pPr>
              <a:r>
                <a:rPr lang="es-AR" sz="1400" b="1">
                  <a:solidFill>
                    <a:schemeClr val="bg2"/>
                  </a:solidFill>
                  <a:latin typeface="+mj-lt"/>
                </a:rPr>
                <a:t>Accionistas no escindidos</a:t>
              </a:r>
              <a:endParaRPr lang="en-US" sz="1400" b="1">
                <a:solidFill>
                  <a:schemeClr val="bg2"/>
                </a:solidFill>
                <a:latin typeface="+mj-lt"/>
              </a:endParaRPr>
            </a:p>
          </p:txBody>
        </p:sp>
        <p:cxnSp>
          <p:nvCxnSpPr>
            <p:cNvPr id="17" name="Shape 55">
              <a:extLst>
                <a:ext uri="{FF2B5EF4-FFF2-40B4-BE49-F238E27FC236}">
                  <a16:creationId xmlns:a16="http://schemas.microsoft.com/office/drawing/2014/main" id="{30CFC167-03C9-4E80-876B-6BAA1CD7AFB8}"/>
                </a:ext>
              </a:extLst>
            </p:cNvPr>
            <p:cNvCxnSpPr>
              <a:stCxn id="12" idx="2"/>
              <a:endCxn id="9" idx="0"/>
            </p:cNvCxnSpPr>
            <p:nvPr/>
          </p:nvCxnSpPr>
          <p:spPr>
            <a:xfrm rot="16200000" flipH="1">
              <a:off x="1139722" y="3483242"/>
              <a:ext cx="590550" cy="648131"/>
            </a:xfrm>
            <a:prstGeom prst="bentConnector3">
              <a:avLst>
                <a:gd name="adj1" fmla="val 50000"/>
              </a:avLst>
            </a:prstGeom>
            <a:ln>
              <a:solidFill>
                <a:schemeClr val="tx2"/>
              </a:solidFill>
              <a:prstDash val="dash"/>
              <a:tailEnd type="arrow"/>
            </a:ln>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B7FCE1B-FA76-48D7-88CB-6047F09BAA16}"/>
                </a:ext>
              </a:extLst>
            </p:cNvPr>
            <p:cNvCxnSpPr>
              <a:stCxn id="15" idx="2"/>
              <a:endCxn id="7" idx="0"/>
            </p:cNvCxnSpPr>
            <p:nvPr/>
          </p:nvCxnSpPr>
          <p:spPr>
            <a:xfrm rot="5400000">
              <a:off x="3482796" y="3807308"/>
              <a:ext cx="592138" cy="1587"/>
            </a:xfrm>
            <a:prstGeom prst="straightConnector1">
              <a:avLst/>
            </a:prstGeom>
            <a:ln>
              <a:solidFill>
                <a:schemeClr val="bg1"/>
              </a:solidFill>
              <a:tailEnd type="arrow"/>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F49F2C36-470D-41EA-BD32-F3B97D99C715}"/>
              </a:ext>
            </a:extLst>
          </p:cNvPr>
          <p:cNvGrpSpPr/>
          <p:nvPr/>
        </p:nvGrpSpPr>
        <p:grpSpPr>
          <a:xfrm rot="21392385">
            <a:off x="4301611" y="1609590"/>
            <a:ext cx="4207466" cy="1518412"/>
            <a:chOff x="6650692" y="1643269"/>
            <a:chExt cx="4207466" cy="1518412"/>
          </a:xfrm>
        </p:grpSpPr>
        <p:sp>
          <p:nvSpPr>
            <p:cNvPr id="25" name="Freeform 12">
              <a:extLst>
                <a:ext uri="{FF2B5EF4-FFF2-40B4-BE49-F238E27FC236}">
                  <a16:creationId xmlns:a16="http://schemas.microsoft.com/office/drawing/2014/main" id="{29A3AA64-2275-4548-911C-7063F461BFA5}"/>
                </a:ext>
              </a:extLst>
            </p:cNvPr>
            <p:cNvSpPr>
              <a:spLocks/>
            </p:cNvSpPr>
            <p:nvPr/>
          </p:nvSpPr>
          <p:spPr bwMode="gray">
            <a:xfrm rot="246019" flipH="1">
              <a:off x="6699882" y="1798155"/>
              <a:ext cx="4158276" cy="1363526"/>
            </a:xfrm>
            <a:custGeom>
              <a:avLst/>
              <a:gdLst/>
              <a:ahLst/>
              <a:cxnLst>
                <a:cxn ang="0">
                  <a:pos x="752" y="48"/>
                </a:cxn>
                <a:cxn ang="0">
                  <a:pos x="0" y="0"/>
                </a:cxn>
                <a:cxn ang="0">
                  <a:pos x="62" y="1298"/>
                </a:cxn>
                <a:cxn ang="0">
                  <a:pos x="752" y="1351"/>
                </a:cxn>
                <a:cxn ang="0">
                  <a:pos x="2165" y="1384"/>
                </a:cxn>
                <a:cxn ang="0">
                  <a:pos x="2165" y="72"/>
                </a:cxn>
                <a:cxn ang="0">
                  <a:pos x="752" y="48"/>
                </a:cxn>
              </a:cxnLst>
              <a:rect l="0" t="0" r="r" b="b"/>
              <a:pathLst>
                <a:path w="2165" h="1384">
                  <a:moveTo>
                    <a:pt x="752" y="48"/>
                  </a:moveTo>
                  <a:cubicBezTo>
                    <a:pt x="499" y="48"/>
                    <a:pt x="0" y="0"/>
                    <a:pt x="0" y="0"/>
                  </a:cubicBezTo>
                  <a:cubicBezTo>
                    <a:pt x="62" y="1298"/>
                    <a:pt x="62" y="1298"/>
                    <a:pt x="62" y="1298"/>
                  </a:cubicBezTo>
                  <a:cubicBezTo>
                    <a:pt x="62" y="1298"/>
                    <a:pt x="508" y="1351"/>
                    <a:pt x="752" y="1351"/>
                  </a:cubicBezTo>
                  <a:cubicBezTo>
                    <a:pt x="852" y="1353"/>
                    <a:pt x="2165" y="1384"/>
                    <a:pt x="2165" y="1384"/>
                  </a:cubicBezTo>
                  <a:cubicBezTo>
                    <a:pt x="2165" y="72"/>
                    <a:pt x="2165" y="72"/>
                    <a:pt x="2165" y="72"/>
                  </a:cubicBezTo>
                  <a:cubicBezTo>
                    <a:pt x="2165" y="72"/>
                    <a:pt x="911" y="51"/>
                    <a:pt x="752" y="48"/>
                  </a:cubicBezTo>
                  <a:close/>
                </a:path>
              </a:pathLst>
            </a:custGeom>
            <a:solidFill>
              <a:schemeClr val="accent5">
                <a:lumMod val="20000"/>
                <a:lumOff val="80000"/>
              </a:schemeClr>
            </a:solidFill>
            <a:ln w="9525">
              <a:noFill/>
              <a:round/>
              <a:headEnd/>
              <a:tailEnd/>
            </a:ln>
            <a:effectLst/>
          </p:spPr>
          <p:txBody>
            <a:bodyPr vert="horz" wrap="square" lIns="91440" tIns="45720" rIns="91440" bIns="45720" numCol="1" anchor="ctr" anchorCtr="0" compatLnSpc="1">
              <a:prstTxWarp prst="textNoShape">
                <a:avLst/>
              </a:prstTxWarp>
            </a:bodyPr>
            <a:lstStyle/>
            <a:p>
              <a:pPr marL="185738" algn="ctr"/>
              <a:endParaRPr lang="en-US" b="1">
                <a:solidFill>
                  <a:schemeClr val="bg1"/>
                </a:solidFill>
                <a:latin typeface="Bradley Hand ITC" panose="03070402050302030203" pitchFamily="66" charset="0"/>
              </a:endParaRPr>
            </a:p>
          </p:txBody>
        </p:sp>
        <p:sp>
          <p:nvSpPr>
            <p:cNvPr id="26" name="Ellipse 54">
              <a:extLst>
                <a:ext uri="{FF2B5EF4-FFF2-40B4-BE49-F238E27FC236}">
                  <a16:creationId xmlns:a16="http://schemas.microsoft.com/office/drawing/2014/main" id="{5D4C9592-D368-43AA-B04F-5F8A67C66C14}"/>
                </a:ext>
              </a:extLst>
            </p:cNvPr>
            <p:cNvSpPr/>
            <p:nvPr/>
          </p:nvSpPr>
          <p:spPr bwMode="gray">
            <a:xfrm>
              <a:off x="6909951" y="1643269"/>
              <a:ext cx="349450" cy="343785"/>
            </a:xfrm>
            <a:prstGeom prst="ellipse">
              <a:avLst/>
            </a:prstGeom>
            <a:solidFill>
              <a:srgbClr val="808080"/>
            </a:solidFill>
            <a:ln w="57150">
              <a:solidFill>
                <a:schemeClr val="accent3"/>
              </a:solidFill>
              <a:round/>
              <a:headEnd/>
              <a:tailEnd/>
            </a:ln>
          </p:spPr>
          <p:txBody>
            <a:bodyPr rtlCol="0" anchor="ctr"/>
            <a:lstStyle/>
            <a:p>
              <a:pPr algn="ctr"/>
              <a:endParaRPr lang="en-US">
                <a:solidFill>
                  <a:schemeClr val="bg1"/>
                </a:solidFill>
              </a:endParaRPr>
            </a:p>
          </p:txBody>
        </p:sp>
        <p:sp>
          <p:nvSpPr>
            <p:cNvPr id="27" name="TextBox 26">
              <a:extLst>
                <a:ext uri="{FF2B5EF4-FFF2-40B4-BE49-F238E27FC236}">
                  <a16:creationId xmlns:a16="http://schemas.microsoft.com/office/drawing/2014/main" id="{05A55865-DE93-4559-8487-D6F3593C2494}"/>
                </a:ext>
              </a:extLst>
            </p:cNvPr>
            <p:cNvSpPr txBox="1"/>
            <p:nvPr/>
          </p:nvSpPr>
          <p:spPr>
            <a:xfrm rot="150792">
              <a:off x="6650692" y="2114740"/>
              <a:ext cx="4085810" cy="907941"/>
            </a:xfrm>
            <a:prstGeom prst="rect">
              <a:avLst/>
            </a:prstGeom>
            <a:noFill/>
          </p:spPr>
          <p:txBody>
            <a:bodyPr wrap="square">
              <a:spAutoFit/>
            </a:bodyPr>
            <a:lstStyle/>
            <a:p>
              <a:pPr fontAlgn="auto">
                <a:spcBef>
                  <a:spcPts val="0"/>
                </a:spcBef>
                <a:spcAft>
                  <a:spcPts val="600"/>
                </a:spcAft>
                <a:defRPr/>
              </a:pPr>
              <a:r>
                <a:rPr lang="es-AR" sz="1600" kern="0">
                  <a:solidFill>
                    <a:srgbClr val="2E2E38"/>
                  </a:solidFill>
                  <a:latin typeface="Bradley Hand ITC" panose="03070402050302030203" pitchFamily="66" charset="0"/>
                </a:rPr>
                <a:t>Se evalúan </a:t>
              </a:r>
              <a:r>
                <a:rPr lang="es-AR" sz="1600" b="1" kern="0">
                  <a:solidFill>
                    <a:srgbClr val="2E2E38"/>
                  </a:solidFill>
                  <a:latin typeface="Bradley Hand ITC" panose="03070402050302030203" pitchFamily="66" charset="0"/>
                </a:rPr>
                <a:t>dos posibilidades de escisión</a:t>
              </a:r>
              <a:r>
                <a:rPr lang="es-AR" sz="1600" kern="0">
                  <a:solidFill>
                    <a:srgbClr val="2E2E38"/>
                  </a:solidFill>
                  <a:latin typeface="Bradley Hand ITC" panose="03070402050302030203" pitchFamily="66" charset="0"/>
                </a:rPr>
                <a:t>:</a:t>
              </a:r>
            </a:p>
            <a:p>
              <a:pPr fontAlgn="auto">
                <a:spcBef>
                  <a:spcPts val="0"/>
                </a:spcBef>
                <a:spcAft>
                  <a:spcPts val="0"/>
                </a:spcAft>
                <a:defRPr/>
              </a:pPr>
              <a:r>
                <a:rPr lang="es-AR" sz="1600" b="1" kern="0">
                  <a:solidFill>
                    <a:srgbClr val="2E2E38"/>
                  </a:solidFill>
                  <a:latin typeface="Bradley Hand ITC" panose="03070402050302030203" pitchFamily="66" charset="0"/>
                </a:rPr>
                <a:t>a) </a:t>
              </a:r>
              <a:r>
                <a:rPr lang="es-AR" sz="1600" kern="0">
                  <a:solidFill>
                    <a:srgbClr val="2E2E38"/>
                  </a:solidFill>
                  <a:latin typeface="Bradley Hand ITC" panose="03070402050302030203" pitchFamily="66" charset="0"/>
                </a:rPr>
                <a:t>Crear una </a:t>
              </a:r>
              <a:r>
                <a:rPr lang="es-AR" sz="1600" b="1" kern="0">
                  <a:solidFill>
                    <a:srgbClr val="2E2E38"/>
                  </a:solidFill>
                  <a:latin typeface="Bradley Hand ITC" panose="03070402050302030203" pitchFamily="66" charset="0"/>
                </a:rPr>
                <a:t>nueva compañía</a:t>
              </a:r>
            </a:p>
            <a:p>
              <a:pPr fontAlgn="auto">
                <a:spcBef>
                  <a:spcPts val="0"/>
                </a:spcBef>
                <a:spcAft>
                  <a:spcPts val="0"/>
                </a:spcAft>
                <a:defRPr/>
              </a:pPr>
              <a:r>
                <a:rPr lang="es-AR" sz="1600" b="1" kern="0">
                  <a:solidFill>
                    <a:srgbClr val="2E2E38"/>
                  </a:solidFill>
                  <a:latin typeface="Bradley Hand ITC" panose="03070402050302030203" pitchFamily="66" charset="0"/>
                </a:rPr>
                <a:t>b) </a:t>
              </a:r>
              <a:r>
                <a:rPr lang="es-AR" sz="1600" kern="0">
                  <a:solidFill>
                    <a:srgbClr val="2E2E38"/>
                  </a:solidFill>
                  <a:latin typeface="Bradley Hand ITC" panose="03070402050302030203" pitchFamily="66" charset="0"/>
                </a:rPr>
                <a:t>Destinar el patrimonio a una </a:t>
              </a:r>
              <a:r>
                <a:rPr lang="es-AR" sz="1600" b="1" kern="0">
                  <a:solidFill>
                    <a:srgbClr val="2E2E38"/>
                  </a:solidFill>
                  <a:latin typeface="Bradley Hand ITC" panose="03070402050302030203" pitchFamily="66" charset="0"/>
                </a:rPr>
                <a:t>ya existente</a:t>
              </a:r>
            </a:p>
          </p:txBody>
        </p:sp>
      </p:grpSp>
    </p:spTree>
    <p:extLst>
      <p:ext uri="{BB962C8B-B14F-4D97-AF65-F5344CB8AC3E}">
        <p14:creationId xmlns:p14="http://schemas.microsoft.com/office/powerpoint/2010/main" val="1908216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25</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Compañías antecesoras / continuadoras </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Jurisprudencia Administrativa</a:t>
            </a:r>
          </a:p>
          <a:p>
            <a:pPr marL="0" marR="0" lvl="0" indent="0" algn="just" defTabSz="685434" rtl="0" eaLnBrk="1" fontAlgn="auto" latinLnBrk="0" hangingPunct="1">
              <a:lnSpc>
                <a:spcPct val="100000"/>
              </a:lnSpc>
              <a:spcBef>
                <a:spcPct val="20000"/>
              </a:spcBef>
              <a:spcAft>
                <a:spcPts val="0"/>
              </a:spcAft>
              <a:buClr>
                <a:srgbClr val="FFE600"/>
              </a:buClr>
              <a:buSzPct val="11000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just"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a:t>
            </a:r>
            <a:r>
              <a:rPr kumimoji="0" lang="es-AR" sz="1800" b="0" i="0" u="none" strike="noStrike" kern="1200" cap="none" spc="0" normalizeH="0" baseline="0" noProof="0">
                <a:ln>
                  <a:noFill/>
                </a:ln>
                <a:effectLst/>
                <a:uLnTx/>
                <a:uFillTx/>
                <a:latin typeface="EYInterstate Light" panose="02000506000000020004" pitchFamily="2" charset="0"/>
                <a:ea typeface="+mn-ea"/>
                <a:cs typeface="+mn-cs"/>
              </a:rPr>
              <a:t> </a:t>
            </a:r>
            <a:r>
              <a:rPr lang="it-IT" sz="1800">
                <a:solidFill>
                  <a:prstClr val="white"/>
                </a:solidFill>
              </a:rPr>
              <a:t>(DAT) 39/02: </a:t>
            </a:r>
            <a:endParaRPr lang="es-AR" sz="1600"/>
          </a:p>
          <a:p>
            <a:pPr lvl="1" algn="just">
              <a:buClr>
                <a:srgbClr val="FFE600"/>
              </a:buClr>
              <a:buFontTx/>
              <a:buChar char="-"/>
              <a:defRPr/>
            </a:pPr>
            <a:r>
              <a:rPr lang="es-AR" sz="1600" i="1">
                <a:solidFill>
                  <a:prstClr val="white"/>
                </a:solidFill>
              </a:rPr>
              <a:t>“…se concluye que , </a:t>
            </a:r>
            <a:r>
              <a:rPr lang="es-AR" sz="1600" i="1">
                <a:solidFill>
                  <a:schemeClr val="tx2"/>
                </a:solidFill>
              </a:rPr>
              <a:t>a efectos de evitar que los contribuyentes obtengan beneficios tributarios en razón de la forma de reorganización que elijan tanto la firma que se crea a partir de la escisión como la que sigue con la antigua denominación social</a:t>
            </a:r>
            <a:r>
              <a:rPr lang="es-AR" sz="1600" i="1">
                <a:solidFill>
                  <a:prstClr val="white"/>
                </a:solidFill>
              </a:rPr>
              <a:t>, revisten la calidad de empresas continuadoras, debiendo cumplimentar cada una de ellas el requisito de mantenimiento de la participación en el capital por un lapso no inferior a dos años.”</a:t>
            </a:r>
          </a:p>
          <a:p>
            <a:pPr lvl="1" algn="just">
              <a:buClr>
                <a:srgbClr val="FFE600"/>
              </a:buClr>
              <a:buFontTx/>
              <a:buChar char="-"/>
              <a:defRPr/>
            </a:pPr>
            <a:endParaRPr lang="es-AR" sz="1600" i="1">
              <a:solidFill>
                <a:prstClr val="white"/>
              </a:solidFill>
            </a:endParaRPr>
          </a:p>
          <a:p>
            <a:pPr algn="just">
              <a:buClr>
                <a:srgbClr val="FFE600"/>
              </a:buClr>
              <a:defRPr/>
            </a:pPr>
            <a:r>
              <a:rPr lang="es-AR" sz="1800">
                <a:solidFill>
                  <a:prstClr val="white"/>
                </a:solidFill>
              </a:rPr>
              <a:t>Dictamen (DAT) 11/09: </a:t>
            </a:r>
          </a:p>
          <a:p>
            <a:pPr lvl="1" algn="just">
              <a:buClr>
                <a:srgbClr val="FFE600"/>
              </a:buClr>
              <a:buFontTx/>
              <a:buChar char="-"/>
              <a:defRPr/>
            </a:pPr>
            <a:r>
              <a:rPr lang="es-AR" sz="1600" i="1">
                <a:solidFill>
                  <a:prstClr val="white"/>
                </a:solidFill>
              </a:rPr>
              <a:t>“En razón de lo expuesto, esta asesoría estima que la calidad de </a:t>
            </a:r>
            <a:r>
              <a:rPr lang="es-AR" sz="1600" i="1">
                <a:solidFill>
                  <a:schemeClr val="tx2"/>
                </a:solidFill>
              </a:rPr>
              <a:t>empresa antecesora </a:t>
            </a:r>
            <a:r>
              <a:rPr lang="es-AR" sz="1600" i="1">
                <a:solidFill>
                  <a:prstClr val="white"/>
                </a:solidFill>
              </a:rPr>
              <a:t>en lo atinente del cumplimiento de los requisitos establecidos en el último párrafo del Artículo 77 de la Ley del Impuesto a las Ganancias, debe aplicarse a </a:t>
            </a:r>
            <a:r>
              <a:rPr lang="es-AR" sz="1600" i="1">
                <a:solidFill>
                  <a:schemeClr val="tx2"/>
                </a:solidFill>
              </a:rPr>
              <a:t>todas las firmas fusionadas, es decir que tanto las empresas absorbidas como absorbentes </a:t>
            </a:r>
            <a:r>
              <a:rPr lang="es-AR" sz="1600" i="1">
                <a:solidFill>
                  <a:prstClr val="white"/>
                </a:solidFill>
              </a:rPr>
              <a:t>tomarán dicho carácter en un proceso de fusión por absorción.”</a:t>
            </a:r>
          </a:p>
          <a:p>
            <a:pPr lvl="1" algn="just">
              <a:buClr>
                <a:srgbClr val="FFE600"/>
              </a:buClr>
              <a:buFontTx/>
              <a:buChar char="-"/>
              <a:defRPr/>
            </a:pPr>
            <a:endParaRPr lang="es-AR" sz="1600" i="1">
              <a:solidFill>
                <a:prstClr val="white"/>
              </a:solidFill>
            </a:endParaRPr>
          </a:p>
          <a:p>
            <a:pPr lvl="1" algn="just">
              <a:buFontTx/>
              <a:buChar char="-"/>
            </a:pPr>
            <a:endParaRPr lang="es-AR" sz="1600"/>
          </a:p>
        </p:txBody>
      </p:sp>
    </p:spTree>
    <p:extLst>
      <p:ext uri="{BB962C8B-B14F-4D97-AF65-F5344CB8AC3E}">
        <p14:creationId xmlns:p14="http://schemas.microsoft.com/office/powerpoint/2010/main" val="27594564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26</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0" y="1137920"/>
            <a:ext cx="8537943" cy="4947920"/>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anterioridad</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a la fecha de la reorganización - </a:t>
            </a:r>
            <a:r>
              <a:rPr kumimoji="0" lang="es-AR" b="0" i="0" u="none" strike="noStrike" kern="1200" cap="none" spc="0" normalizeH="0" baseline="0" noProof="0">
                <a:ln>
                  <a:noFill/>
                </a:ln>
                <a:solidFill>
                  <a:schemeClr val="tx2"/>
                </a:solidFill>
                <a:effectLst/>
                <a:uLnTx/>
                <a:uFillTx/>
                <a:latin typeface="EYInterstate Light" panose="02000506000000020004" pitchFamily="2" charset="0"/>
                <a:ea typeface="+mn-ea"/>
                <a:cs typeface="+mn-cs"/>
              </a:rPr>
              <a:t>Compañías antecesoras/ continuadoras</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lang="es-AR" sz="1800">
                <a:solidFill>
                  <a:prstClr val="white"/>
                </a:solidFill>
              </a:rPr>
              <a:t>Causa “Galeno Argentina S.A.” – Hechos:</a:t>
            </a: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endParaRPr lang="es-AR" sz="1800">
              <a:solidFill>
                <a:prstClr val="white"/>
              </a:solidFill>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endParaRPr lang="es-AR" sz="1800">
              <a:solidFill>
                <a:prstClr val="white"/>
              </a:solidFill>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endParaRPr lang="es-AR" sz="1800">
              <a:solidFill>
                <a:prstClr val="white"/>
              </a:solidFill>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endParaRPr lang="es-AR" sz="1800">
              <a:solidFill>
                <a:prstClr val="white"/>
              </a:solidFill>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endParaRPr lang="es-AR" sz="1800">
              <a:solidFill>
                <a:prstClr val="white"/>
              </a:solidFill>
            </a:endParaRPr>
          </a:p>
          <a:p>
            <a:pPr marL="1168400" indent="0">
              <a:spcBef>
                <a:spcPts val="600"/>
              </a:spcBef>
              <a:buNone/>
            </a:pPr>
            <a:endParaRPr lang="es-AR" sz="1800">
              <a:solidFill>
                <a:schemeClr val="tx2"/>
              </a:solidFill>
            </a:endParaRPr>
          </a:p>
          <a:p>
            <a:pPr marL="1168400" indent="0">
              <a:spcBef>
                <a:spcPts val="600"/>
              </a:spcBef>
              <a:buNone/>
            </a:pPr>
            <a:endParaRPr lang="es-AR" sz="1800">
              <a:solidFill>
                <a:schemeClr val="tx2"/>
              </a:solidFill>
            </a:endParaRPr>
          </a:p>
          <a:p>
            <a:pPr marL="1168400" indent="0">
              <a:spcBef>
                <a:spcPts val="600"/>
              </a:spcBef>
              <a:buNone/>
            </a:pPr>
            <a:endParaRPr lang="es-AR" sz="1800">
              <a:solidFill>
                <a:schemeClr val="tx2"/>
              </a:solidFill>
            </a:endParaRPr>
          </a:p>
          <a:p>
            <a:pPr marL="1168400" indent="0">
              <a:spcBef>
                <a:spcPts val="600"/>
              </a:spcBef>
              <a:buNone/>
            </a:pPr>
            <a:endParaRPr lang="es-AR" sz="1800">
              <a:solidFill>
                <a:schemeClr val="tx2"/>
              </a:solidFill>
            </a:endParaRPr>
          </a:p>
          <a:p>
            <a:pPr marL="1168400" indent="0">
              <a:spcBef>
                <a:spcPts val="600"/>
              </a:spcBef>
              <a:buNone/>
            </a:pPr>
            <a:endParaRPr lang="es-AR" sz="1800">
              <a:solidFill>
                <a:schemeClr val="tx2"/>
              </a:solidFill>
            </a:endParaRPr>
          </a:p>
          <a:p>
            <a:pPr marL="0" marR="66675" indent="0">
              <a:spcBef>
                <a:spcPts val="400"/>
              </a:spcBef>
              <a:spcAft>
                <a:spcPts val="525"/>
              </a:spcAft>
              <a:buNone/>
            </a:pPr>
            <a:r>
              <a:rPr lang="es-AR" sz="1800">
                <a:solidFill>
                  <a:schemeClr val="tx2"/>
                </a:solidFill>
              </a:rPr>
              <a:t>En todas estas instancias se resolvió que tanto la absorbida como la absorbente, revestían el carácter de antecesoras, rechazando el traslado de quebrantos.</a:t>
            </a:r>
          </a:p>
          <a:p>
            <a:pPr marL="66675" marR="66675">
              <a:spcBef>
                <a:spcPts val="400"/>
              </a:spcBef>
              <a:spcAft>
                <a:spcPts val="525"/>
              </a:spcAft>
            </a:pPr>
            <a:endParaRPr lang="es-AR" sz="1800">
              <a:effectLst/>
              <a:latin typeface="Times New Roman" panose="02020603050405020304" pitchFamily="18" charset="0"/>
              <a:ea typeface="Times New Roman" panose="02020603050405020304" pitchFamily="18" charset="0"/>
            </a:endParaRPr>
          </a:p>
          <a:p>
            <a:pPr marL="1168400" indent="0">
              <a:spcBef>
                <a:spcPts val="600"/>
              </a:spcBef>
              <a:buNone/>
            </a:pPr>
            <a:endParaRPr lang="es-AR" sz="1800">
              <a:solidFill>
                <a:schemeClr val="tx2"/>
              </a:solidFill>
            </a:endParaRPr>
          </a:p>
          <a:p>
            <a:pPr marL="267320" lvl="1" indent="0">
              <a:buNone/>
            </a:pPr>
            <a:endParaRPr lang="es-AR" sz="1600"/>
          </a:p>
        </p:txBody>
      </p:sp>
      <p:grpSp>
        <p:nvGrpSpPr>
          <p:cNvPr id="3" name="Group 2">
            <a:extLst>
              <a:ext uri="{FF2B5EF4-FFF2-40B4-BE49-F238E27FC236}">
                <a16:creationId xmlns:a16="http://schemas.microsoft.com/office/drawing/2014/main" id="{634063FC-617C-46C2-9ED7-32703518D752}"/>
              </a:ext>
            </a:extLst>
          </p:cNvPr>
          <p:cNvGrpSpPr/>
          <p:nvPr/>
        </p:nvGrpSpPr>
        <p:grpSpPr>
          <a:xfrm rot="-60000">
            <a:off x="457200" y="2581984"/>
            <a:ext cx="2118731" cy="2343881"/>
            <a:chOff x="457199" y="3217126"/>
            <a:chExt cx="2497873" cy="2343881"/>
          </a:xfrm>
        </p:grpSpPr>
        <p:grpSp>
          <p:nvGrpSpPr>
            <p:cNvPr id="7" name="Group 6">
              <a:extLst>
                <a:ext uri="{FF2B5EF4-FFF2-40B4-BE49-F238E27FC236}">
                  <a16:creationId xmlns:a16="http://schemas.microsoft.com/office/drawing/2014/main" id="{E4BDBBE9-F265-4591-B659-B359EDF6A510}"/>
                </a:ext>
              </a:extLst>
            </p:cNvPr>
            <p:cNvGrpSpPr>
              <a:grpSpLocks noChangeAspect="1"/>
            </p:cNvGrpSpPr>
            <p:nvPr/>
          </p:nvGrpSpPr>
          <p:grpSpPr>
            <a:xfrm>
              <a:off x="457199" y="3217126"/>
              <a:ext cx="2497873" cy="2334945"/>
              <a:chOff x="1094650" y="980650"/>
              <a:chExt cx="3584190" cy="4129657"/>
            </a:xfrm>
          </p:grpSpPr>
          <p:sp>
            <p:nvSpPr>
              <p:cNvPr id="8" name="Google Shape;277;p39">
                <a:extLst>
                  <a:ext uri="{FF2B5EF4-FFF2-40B4-BE49-F238E27FC236}">
                    <a16:creationId xmlns:a16="http://schemas.microsoft.com/office/drawing/2014/main" id="{4345BE27-FA6A-4E18-94F9-D2EA5DB648C1}"/>
                  </a:ext>
                </a:extLst>
              </p:cNvPr>
              <p:cNvSpPr/>
              <p:nvPr/>
            </p:nvSpPr>
            <p:spPr>
              <a:xfrm>
                <a:off x="1100704" y="980662"/>
                <a:ext cx="3578136" cy="3404823"/>
              </a:xfrm>
              <a:custGeom>
                <a:avLst/>
                <a:gdLst/>
                <a:ahLst/>
                <a:cxnLst/>
                <a:rect l="l" t="t" r="r" b="b"/>
                <a:pathLst>
                  <a:path w="26385" h="25107" extrusionOk="0">
                    <a:moveTo>
                      <a:pt x="24196" y="0"/>
                    </a:moveTo>
                    <a:lnTo>
                      <a:pt x="1" y="23435"/>
                    </a:lnTo>
                    <a:lnTo>
                      <a:pt x="26384" y="25107"/>
                    </a:lnTo>
                    <a:lnTo>
                      <a:pt x="24196" y="0"/>
                    </a:lnTo>
                    <a:close/>
                  </a:path>
                </a:pathLst>
              </a:custGeom>
              <a:solidFill>
                <a:srgbClr val="000000">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9" name="Google Shape;278;p39">
                <a:extLst>
                  <a:ext uri="{FF2B5EF4-FFF2-40B4-BE49-F238E27FC236}">
                    <a16:creationId xmlns:a16="http://schemas.microsoft.com/office/drawing/2014/main" id="{A4D92AB1-607F-4B1A-A974-97E51CBCBA8C}"/>
                  </a:ext>
                </a:extLst>
              </p:cNvPr>
              <p:cNvSpPr/>
              <p:nvPr/>
            </p:nvSpPr>
            <p:spPr>
              <a:xfrm>
                <a:off x="1100704" y="980662"/>
                <a:ext cx="3281280" cy="4129645"/>
              </a:xfrm>
              <a:custGeom>
                <a:avLst/>
                <a:gdLst/>
                <a:ahLst/>
                <a:cxnLst/>
                <a:rect l="l" t="t" r="r" b="b"/>
                <a:pathLst>
                  <a:path w="24196" h="23466" extrusionOk="0">
                    <a:moveTo>
                      <a:pt x="1" y="0"/>
                    </a:moveTo>
                    <a:lnTo>
                      <a:pt x="1" y="23466"/>
                    </a:lnTo>
                    <a:lnTo>
                      <a:pt x="24196" y="23466"/>
                    </a:lnTo>
                    <a:lnTo>
                      <a:pt x="24196" y="0"/>
                    </a:lnTo>
                    <a:close/>
                  </a:path>
                </a:pathLst>
              </a:custGeom>
              <a:solidFill>
                <a:srgbClr val="FFE3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10" name="Google Shape;279;p39">
                <a:extLst>
                  <a:ext uri="{FF2B5EF4-FFF2-40B4-BE49-F238E27FC236}">
                    <a16:creationId xmlns:a16="http://schemas.microsoft.com/office/drawing/2014/main" id="{D60A7636-F55C-42E6-AF54-58DFDF0455F3}"/>
                  </a:ext>
                </a:extLst>
              </p:cNvPr>
              <p:cNvSpPr/>
              <p:nvPr/>
            </p:nvSpPr>
            <p:spPr>
              <a:xfrm>
                <a:off x="1094650" y="980650"/>
                <a:ext cx="3287329" cy="554091"/>
              </a:xfrm>
              <a:custGeom>
                <a:avLst/>
                <a:gdLst/>
                <a:ahLst/>
                <a:cxnLst/>
                <a:rect l="l" t="t" r="r" b="b"/>
                <a:pathLst>
                  <a:path w="24196" h="23466" extrusionOk="0">
                    <a:moveTo>
                      <a:pt x="1" y="0"/>
                    </a:moveTo>
                    <a:lnTo>
                      <a:pt x="1" y="23466"/>
                    </a:lnTo>
                    <a:lnTo>
                      <a:pt x="24196" y="23466"/>
                    </a:lnTo>
                    <a:lnTo>
                      <a:pt x="24196" y="0"/>
                    </a:lnTo>
                    <a:close/>
                  </a:path>
                </a:pathLst>
              </a:custGeom>
              <a:solidFill>
                <a:srgbClr val="F3C4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grpSp>
        <p:sp>
          <p:nvSpPr>
            <p:cNvPr id="12" name="TextBox 11">
              <a:extLst>
                <a:ext uri="{FF2B5EF4-FFF2-40B4-BE49-F238E27FC236}">
                  <a16:creationId xmlns:a16="http://schemas.microsoft.com/office/drawing/2014/main" id="{26AB804A-988B-4244-9254-1EF9827B588C}"/>
                </a:ext>
              </a:extLst>
            </p:cNvPr>
            <p:cNvSpPr txBox="1"/>
            <p:nvPr/>
          </p:nvSpPr>
          <p:spPr>
            <a:xfrm>
              <a:off x="459321" y="3529682"/>
              <a:ext cx="2286769" cy="2031325"/>
            </a:xfrm>
            <a:prstGeom prst="rect">
              <a:avLst/>
            </a:prstGeom>
            <a:noFill/>
          </p:spPr>
          <p:txBody>
            <a:bodyPr wrap="square">
              <a:spAutoFit/>
            </a:bodyPr>
            <a:lstStyle/>
            <a:p>
              <a:pPr marL="0" marR="0" lvl="1" defTabSz="685434" rtl="0" eaLnBrk="1" fontAlgn="auto" latinLnBrk="0" hangingPunct="1">
                <a:lnSpc>
                  <a:spcPct val="100000"/>
                </a:lnSpc>
                <a:spcBef>
                  <a:spcPct val="20000"/>
                </a:spcBef>
                <a:spcAft>
                  <a:spcPts val="0"/>
                </a:spcAft>
                <a:buClr>
                  <a:srgbClr val="FFE600"/>
                </a:buClr>
                <a:buSzPct val="110000"/>
                <a:tabLst/>
                <a:defRPr/>
              </a:pPr>
              <a:r>
                <a:rPr kumimoji="0" lang="es-AR" sz="1400" b="0" i="1" u="none" strike="noStrike" kern="1200" cap="none" spc="0" normalizeH="0" baseline="0" noProof="0">
                  <a:ln>
                    <a:noFill/>
                  </a:ln>
                  <a:effectLst/>
                  <a:uLnTx/>
                  <a:uFillTx/>
                  <a:latin typeface="EYInterstate Light" panose="02000506000000020004" pitchFamily="2" charset="0"/>
                  <a:ea typeface="+mn-ea"/>
                  <a:cs typeface="+mn-cs"/>
                </a:rPr>
                <a:t>Galeno S.A. absorbe el 4/2003 a dos sociedades que acumulan quebrantos. Los accionistas de Galeno habían adquirido la titularidad de las acciones en 10/2021.</a:t>
              </a:r>
            </a:p>
          </p:txBody>
        </p:sp>
      </p:grpSp>
      <p:grpSp>
        <p:nvGrpSpPr>
          <p:cNvPr id="43" name="Group 42">
            <a:extLst>
              <a:ext uri="{FF2B5EF4-FFF2-40B4-BE49-F238E27FC236}">
                <a16:creationId xmlns:a16="http://schemas.microsoft.com/office/drawing/2014/main" id="{3A29AAAA-3D08-4AE4-8137-1192E65599A5}"/>
              </a:ext>
            </a:extLst>
          </p:cNvPr>
          <p:cNvGrpSpPr/>
          <p:nvPr/>
        </p:nvGrpSpPr>
        <p:grpSpPr>
          <a:xfrm rot="60000">
            <a:off x="2563802" y="2851754"/>
            <a:ext cx="2118731" cy="2334945"/>
            <a:chOff x="457199" y="3217126"/>
            <a:chExt cx="2497873" cy="2334945"/>
          </a:xfrm>
        </p:grpSpPr>
        <p:grpSp>
          <p:nvGrpSpPr>
            <p:cNvPr id="44" name="Group 43">
              <a:extLst>
                <a:ext uri="{FF2B5EF4-FFF2-40B4-BE49-F238E27FC236}">
                  <a16:creationId xmlns:a16="http://schemas.microsoft.com/office/drawing/2014/main" id="{549D8F5C-C09A-494A-BFD0-925498853E20}"/>
                </a:ext>
              </a:extLst>
            </p:cNvPr>
            <p:cNvGrpSpPr>
              <a:grpSpLocks noChangeAspect="1"/>
            </p:cNvGrpSpPr>
            <p:nvPr/>
          </p:nvGrpSpPr>
          <p:grpSpPr>
            <a:xfrm>
              <a:off x="457199" y="3217126"/>
              <a:ext cx="2497873" cy="2334945"/>
              <a:chOff x="1094650" y="980650"/>
              <a:chExt cx="3584190" cy="4129657"/>
            </a:xfrm>
          </p:grpSpPr>
          <p:sp>
            <p:nvSpPr>
              <p:cNvPr id="46" name="Google Shape;277;p39">
                <a:extLst>
                  <a:ext uri="{FF2B5EF4-FFF2-40B4-BE49-F238E27FC236}">
                    <a16:creationId xmlns:a16="http://schemas.microsoft.com/office/drawing/2014/main" id="{B728AD54-D54E-4137-A0B7-19ECB38B8E91}"/>
                  </a:ext>
                </a:extLst>
              </p:cNvPr>
              <p:cNvSpPr/>
              <p:nvPr/>
            </p:nvSpPr>
            <p:spPr>
              <a:xfrm>
                <a:off x="1100704" y="980662"/>
                <a:ext cx="3578136" cy="3404823"/>
              </a:xfrm>
              <a:custGeom>
                <a:avLst/>
                <a:gdLst/>
                <a:ahLst/>
                <a:cxnLst/>
                <a:rect l="l" t="t" r="r" b="b"/>
                <a:pathLst>
                  <a:path w="26385" h="25107" extrusionOk="0">
                    <a:moveTo>
                      <a:pt x="24196" y="0"/>
                    </a:moveTo>
                    <a:lnTo>
                      <a:pt x="1" y="23435"/>
                    </a:lnTo>
                    <a:lnTo>
                      <a:pt x="26384" y="25107"/>
                    </a:lnTo>
                    <a:lnTo>
                      <a:pt x="24196" y="0"/>
                    </a:lnTo>
                    <a:close/>
                  </a:path>
                </a:pathLst>
              </a:custGeom>
              <a:solidFill>
                <a:srgbClr val="000000">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47" name="Google Shape;278;p39">
                <a:extLst>
                  <a:ext uri="{FF2B5EF4-FFF2-40B4-BE49-F238E27FC236}">
                    <a16:creationId xmlns:a16="http://schemas.microsoft.com/office/drawing/2014/main" id="{42A570B1-9118-4E28-85FD-CF39CE3B6647}"/>
                  </a:ext>
                </a:extLst>
              </p:cNvPr>
              <p:cNvSpPr/>
              <p:nvPr/>
            </p:nvSpPr>
            <p:spPr>
              <a:xfrm>
                <a:off x="1100704" y="980662"/>
                <a:ext cx="3281280" cy="4129645"/>
              </a:xfrm>
              <a:custGeom>
                <a:avLst/>
                <a:gdLst/>
                <a:ahLst/>
                <a:cxnLst/>
                <a:rect l="l" t="t" r="r" b="b"/>
                <a:pathLst>
                  <a:path w="24196" h="23466" extrusionOk="0">
                    <a:moveTo>
                      <a:pt x="1" y="0"/>
                    </a:moveTo>
                    <a:lnTo>
                      <a:pt x="1" y="23466"/>
                    </a:lnTo>
                    <a:lnTo>
                      <a:pt x="24196" y="23466"/>
                    </a:lnTo>
                    <a:lnTo>
                      <a:pt x="24196" y="0"/>
                    </a:lnTo>
                    <a:close/>
                  </a:path>
                </a:pathLst>
              </a:custGeom>
              <a:solidFill>
                <a:srgbClr val="FFE3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48" name="Google Shape;279;p39">
                <a:extLst>
                  <a:ext uri="{FF2B5EF4-FFF2-40B4-BE49-F238E27FC236}">
                    <a16:creationId xmlns:a16="http://schemas.microsoft.com/office/drawing/2014/main" id="{B2F317B1-079B-4D72-8A52-95D940C9A223}"/>
                  </a:ext>
                </a:extLst>
              </p:cNvPr>
              <p:cNvSpPr/>
              <p:nvPr/>
            </p:nvSpPr>
            <p:spPr>
              <a:xfrm>
                <a:off x="1094650" y="980650"/>
                <a:ext cx="3287329" cy="554091"/>
              </a:xfrm>
              <a:custGeom>
                <a:avLst/>
                <a:gdLst/>
                <a:ahLst/>
                <a:cxnLst/>
                <a:rect l="l" t="t" r="r" b="b"/>
                <a:pathLst>
                  <a:path w="24196" h="23466" extrusionOk="0">
                    <a:moveTo>
                      <a:pt x="1" y="0"/>
                    </a:moveTo>
                    <a:lnTo>
                      <a:pt x="1" y="23466"/>
                    </a:lnTo>
                    <a:lnTo>
                      <a:pt x="24196" y="23466"/>
                    </a:lnTo>
                    <a:lnTo>
                      <a:pt x="24196" y="0"/>
                    </a:lnTo>
                    <a:close/>
                  </a:path>
                </a:pathLst>
              </a:custGeom>
              <a:solidFill>
                <a:srgbClr val="F3C4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grpSp>
        <p:sp>
          <p:nvSpPr>
            <p:cNvPr id="45" name="TextBox 44">
              <a:extLst>
                <a:ext uri="{FF2B5EF4-FFF2-40B4-BE49-F238E27FC236}">
                  <a16:creationId xmlns:a16="http://schemas.microsoft.com/office/drawing/2014/main" id="{D277DB8C-6F48-4A77-92F1-8373BE8282EC}"/>
                </a:ext>
              </a:extLst>
            </p:cNvPr>
            <p:cNvSpPr txBox="1"/>
            <p:nvPr/>
          </p:nvSpPr>
          <p:spPr>
            <a:xfrm>
              <a:off x="459321" y="3919973"/>
              <a:ext cx="2286769" cy="1212640"/>
            </a:xfrm>
            <a:prstGeom prst="rect">
              <a:avLst/>
            </a:prstGeom>
            <a:noFill/>
          </p:spPr>
          <p:txBody>
            <a:bodyPr wrap="square">
              <a:spAutoFit/>
            </a:bodyPr>
            <a:lstStyle/>
            <a:p>
              <a:pPr marL="0" marR="0" lvl="1" defTabSz="685434" rtl="0" eaLnBrk="1" fontAlgn="auto" latinLnBrk="0" hangingPunct="1">
                <a:lnSpc>
                  <a:spcPct val="100000"/>
                </a:lnSpc>
                <a:spcBef>
                  <a:spcPct val="20000"/>
                </a:spcBef>
                <a:spcAft>
                  <a:spcPts val="0"/>
                </a:spcAft>
                <a:buClr>
                  <a:srgbClr val="FFE600"/>
                </a:buClr>
                <a:buSzPct val="110000"/>
                <a:tabLst/>
                <a:defRPr/>
              </a:pPr>
              <a:r>
                <a:rPr kumimoji="0" lang="es-AR" sz="1400" b="0" i="1" u="none" strike="noStrike" kern="1200" cap="none" spc="0" normalizeH="0" baseline="0" noProof="0">
                  <a:ln>
                    <a:noFill/>
                  </a:ln>
                  <a:effectLst/>
                  <a:uLnTx/>
                  <a:uFillTx/>
                  <a:latin typeface="EYInterstate Light" panose="02000506000000020004" pitchFamily="2" charset="0"/>
                  <a:ea typeface="+mn-ea"/>
                  <a:cs typeface="+mn-cs"/>
                </a:rPr>
                <a:t>Juzgado Nacional Contencioso Administrativo Federal N° 10</a:t>
              </a:r>
            </a:p>
            <a:p>
              <a:pPr marL="0" marR="0" lvl="1" defTabSz="685434" rtl="0" eaLnBrk="1" fontAlgn="auto" latinLnBrk="0" hangingPunct="1">
                <a:lnSpc>
                  <a:spcPct val="100000"/>
                </a:lnSpc>
                <a:spcBef>
                  <a:spcPct val="20000"/>
                </a:spcBef>
                <a:spcAft>
                  <a:spcPts val="0"/>
                </a:spcAft>
                <a:buClr>
                  <a:srgbClr val="FFE600"/>
                </a:buClr>
                <a:buSzPct val="110000"/>
                <a:tabLst/>
                <a:defRPr/>
              </a:pPr>
              <a:r>
                <a:rPr kumimoji="0" lang="es-AR" sz="1400" b="0" i="1" u="none" strike="noStrike" kern="1200" cap="none" spc="0" normalizeH="0" baseline="0" noProof="0">
                  <a:ln>
                    <a:noFill/>
                  </a:ln>
                  <a:effectLst/>
                  <a:uLnTx/>
                  <a:uFillTx/>
                  <a:latin typeface="EYInterstate Light" panose="02000506000000020004" pitchFamily="2" charset="0"/>
                  <a:ea typeface="+mn-ea"/>
                  <a:cs typeface="+mn-cs"/>
                </a:rPr>
                <a:t>(20-03-2010)</a:t>
              </a:r>
            </a:p>
          </p:txBody>
        </p:sp>
      </p:grpSp>
      <p:grpSp>
        <p:nvGrpSpPr>
          <p:cNvPr id="49" name="Group 48">
            <a:extLst>
              <a:ext uri="{FF2B5EF4-FFF2-40B4-BE49-F238E27FC236}">
                <a16:creationId xmlns:a16="http://schemas.microsoft.com/office/drawing/2014/main" id="{1C7A8793-5ABA-48BA-A27C-198AA79FDD52}"/>
              </a:ext>
            </a:extLst>
          </p:cNvPr>
          <p:cNvGrpSpPr/>
          <p:nvPr/>
        </p:nvGrpSpPr>
        <p:grpSpPr>
          <a:xfrm rot="-60000">
            <a:off x="4670404" y="3112587"/>
            <a:ext cx="2118731" cy="2334945"/>
            <a:chOff x="457199" y="3217126"/>
            <a:chExt cx="2497873" cy="2334945"/>
          </a:xfrm>
        </p:grpSpPr>
        <p:grpSp>
          <p:nvGrpSpPr>
            <p:cNvPr id="50" name="Group 49">
              <a:extLst>
                <a:ext uri="{FF2B5EF4-FFF2-40B4-BE49-F238E27FC236}">
                  <a16:creationId xmlns:a16="http://schemas.microsoft.com/office/drawing/2014/main" id="{F87C94C8-9297-434B-94FB-3424AAFFA4C7}"/>
                </a:ext>
              </a:extLst>
            </p:cNvPr>
            <p:cNvGrpSpPr>
              <a:grpSpLocks noChangeAspect="1"/>
            </p:cNvGrpSpPr>
            <p:nvPr/>
          </p:nvGrpSpPr>
          <p:grpSpPr>
            <a:xfrm>
              <a:off x="457199" y="3217126"/>
              <a:ext cx="2497873" cy="2334945"/>
              <a:chOff x="1094650" y="980650"/>
              <a:chExt cx="3584190" cy="4129657"/>
            </a:xfrm>
          </p:grpSpPr>
          <p:sp>
            <p:nvSpPr>
              <p:cNvPr id="52" name="Google Shape;277;p39">
                <a:extLst>
                  <a:ext uri="{FF2B5EF4-FFF2-40B4-BE49-F238E27FC236}">
                    <a16:creationId xmlns:a16="http://schemas.microsoft.com/office/drawing/2014/main" id="{F1A50BDB-408F-4783-8628-8EE0BACC7477}"/>
                  </a:ext>
                </a:extLst>
              </p:cNvPr>
              <p:cNvSpPr/>
              <p:nvPr/>
            </p:nvSpPr>
            <p:spPr>
              <a:xfrm>
                <a:off x="1100704" y="980662"/>
                <a:ext cx="3578136" cy="3404823"/>
              </a:xfrm>
              <a:custGeom>
                <a:avLst/>
                <a:gdLst/>
                <a:ahLst/>
                <a:cxnLst/>
                <a:rect l="l" t="t" r="r" b="b"/>
                <a:pathLst>
                  <a:path w="26385" h="25107" extrusionOk="0">
                    <a:moveTo>
                      <a:pt x="24196" y="0"/>
                    </a:moveTo>
                    <a:lnTo>
                      <a:pt x="1" y="23435"/>
                    </a:lnTo>
                    <a:lnTo>
                      <a:pt x="26384" y="25107"/>
                    </a:lnTo>
                    <a:lnTo>
                      <a:pt x="24196" y="0"/>
                    </a:lnTo>
                    <a:close/>
                  </a:path>
                </a:pathLst>
              </a:custGeom>
              <a:solidFill>
                <a:srgbClr val="000000">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53" name="Google Shape;278;p39">
                <a:extLst>
                  <a:ext uri="{FF2B5EF4-FFF2-40B4-BE49-F238E27FC236}">
                    <a16:creationId xmlns:a16="http://schemas.microsoft.com/office/drawing/2014/main" id="{1160A1FC-0641-4335-BC1D-C571F46AD7E3}"/>
                  </a:ext>
                </a:extLst>
              </p:cNvPr>
              <p:cNvSpPr/>
              <p:nvPr/>
            </p:nvSpPr>
            <p:spPr>
              <a:xfrm>
                <a:off x="1100704" y="980662"/>
                <a:ext cx="3281280" cy="4129645"/>
              </a:xfrm>
              <a:custGeom>
                <a:avLst/>
                <a:gdLst/>
                <a:ahLst/>
                <a:cxnLst/>
                <a:rect l="l" t="t" r="r" b="b"/>
                <a:pathLst>
                  <a:path w="24196" h="23466" extrusionOk="0">
                    <a:moveTo>
                      <a:pt x="1" y="0"/>
                    </a:moveTo>
                    <a:lnTo>
                      <a:pt x="1" y="23466"/>
                    </a:lnTo>
                    <a:lnTo>
                      <a:pt x="24196" y="23466"/>
                    </a:lnTo>
                    <a:lnTo>
                      <a:pt x="24196" y="0"/>
                    </a:lnTo>
                    <a:close/>
                  </a:path>
                </a:pathLst>
              </a:custGeom>
              <a:solidFill>
                <a:srgbClr val="FFE3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54" name="Google Shape;279;p39">
                <a:extLst>
                  <a:ext uri="{FF2B5EF4-FFF2-40B4-BE49-F238E27FC236}">
                    <a16:creationId xmlns:a16="http://schemas.microsoft.com/office/drawing/2014/main" id="{F2200993-EF8E-4BA3-A0E2-8039A5F5564A}"/>
                  </a:ext>
                </a:extLst>
              </p:cNvPr>
              <p:cNvSpPr/>
              <p:nvPr/>
            </p:nvSpPr>
            <p:spPr>
              <a:xfrm>
                <a:off x="1094650" y="980650"/>
                <a:ext cx="3287329" cy="554091"/>
              </a:xfrm>
              <a:custGeom>
                <a:avLst/>
                <a:gdLst/>
                <a:ahLst/>
                <a:cxnLst/>
                <a:rect l="l" t="t" r="r" b="b"/>
                <a:pathLst>
                  <a:path w="24196" h="23466" extrusionOk="0">
                    <a:moveTo>
                      <a:pt x="1" y="0"/>
                    </a:moveTo>
                    <a:lnTo>
                      <a:pt x="1" y="23466"/>
                    </a:lnTo>
                    <a:lnTo>
                      <a:pt x="24196" y="23466"/>
                    </a:lnTo>
                    <a:lnTo>
                      <a:pt x="24196" y="0"/>
                    </a:lnTo>
                    <a:close/>
                  </a:path>
                </a:pathLst>
              </a:custGeom>
              <a:solidFill>
                <a:srgbClr val="F3C4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grpSp>
        <p:sp>
          <p:nvSpPr>
            <p:cNvPr id="51" name="TextBox 50">
              <a:extLst>
                <a:ext uri="{FF2B5EF4-FFF2-40B4-BE49-F238E27FC236}">
                  <a16:creationId xmlns:a16="http://schemas.microsoft.com/office/drawing/2014/main" id="{D5B8E78F-E562-48F7-BDF7-444B68D70DB7}"/>
                </a:ext>
              </a:extLst>
            </p:cNvPr>
            <p:cNvSpPr txBox="1"/>
            <p:nvPr/>
          </p:nvSpPr>
          <p:spPr>
            <a:xfrm>
              <a:off x="459321" y="3942275"/>
              <a:ext cx="2286769" cy="1212640"/>
            </a:xfrm>
            <a:prstGeom prst="rect">
              <a:avLst/>
            </a:prstGeom>
            <a:noFill/>
          </p:spPr>
          <p:txBody>
            <a:bodyPr wrap="square">
              <a:spAutoFit/>
            </a:bodyPr>
            <a:lstStyle/>
            <a:p>
              <a:pPr marL="0" marR="0" lvl="1" defTabSz="685434" rtl="0" eaLnBrk="1" fontAlgn="auto" latinLnBrk="0" hangingPunct="1">
                <a:lnSpc>
                  <a:spcPct val="100000"/>
                </a:lnSpc>
                <a:spcBef>
                  <a:spcPct val="20000"/>
                </a:spcBef>
                <a:spcAft>
                  <a:spcPts val="0"/>
                </a:spcAft>
                <a:buClr>
                  <a:srgbClr val="FFE600"/>
                </a:buClr>
                <a:buSzPct val="110000"/>
                <a:tabLst/>
                <a:defRPr/>
              </a:pPr>
              <a:r>
                <a:rPr kumimoji="0" lang="es-AR" sz="1400" b="0" i="1" u="none" strike="noStrike" kern="1200" cap="none" spc="0" normalizeH="0" baseline="0">
                  <a:ln>
                    <a:noFill/>
                  </a:ln>
                  <a:effectLst/>
                  <a:uLnTx/>
                  <a:uFillTx/>
                  <a:latin typeface="EYInterstate Light" panose="02000506000000020004" pitchFamily="2" charset="0"/>
                  <a:ea typeface="+mn-ea"/>
                  <a:cs typeface="+mn-cs"/>
                </a:rPr>
                <a:t>Cámara</a:t>
              </a:r>
              <a:r>
                <a:rPr kumimoji="0" lang="pt-BR" sz="1400" b="0" i="1" u="none" strike="noStrike" kern="1200" cap="none" spc="0" normalizeH="0" baseline="0" noProof="0">
                  <a:ln>
                    <a:noFill/>
                  </a:ln>
                  <a:effectLst/>
                  <a:uLnTx/>
                  <a:uFillTx/>
                  <a:latin typeface="EYInterstate Light" panose="02000506000000020004" pitchFamily="2" charset="0"/>
                  <a:ea typeface="+mn-ea"/>
                  <a:cs typeface="+mn-cs"/>
                </a:rPr>
                <a:t> Nacional Contenciosos Administrativo Federal (Sala III) </a:t>
              </a:r>
            </a:p>
            <a:p>
              <a:pPr marL="0" marR="0" lvl="1" defTabSz="685434" rtl="0" eaLnBrk="1" fontAlgn="auto" latinLnBrk="0" hangingPunct="1">
                <a:lnSpc>
                  <a:spcPct val="100000"/>
                </a:lnSpc>
                <a:spcBef>
                  <a:spcPct val="20000"/>
                </a:spcBef>
                <a:spcAft>
                  <a:spcPts val="0"/>
                </a:spcAft>
                <a:buClr>
                  <a:srgbClr val="FFE600"/>
                </a:buClr>
                <a:buSzPct val="110000"/>
                <a:tabLst/>
                <a:defRPr/>
              </a:pPr>
              <a:r>
                <a:rPr kumimoji="0" lang="pt-BR" sz="1400" b="0" i="1" u="none" strike="noStrike" kern="1200" cap="none" spc="0" normalizeH="0" baseline="0" noProof="0">
                  <a:ln>
                    <a:noFill/>
                  </a:ln>
                  <a:effectLst/>
                  <a:uLnTx/>
                  <a:uFillTx/>
                  <a:latin typeface="EYInterstate Light" panose="02000506000000020004" pitchFamily="2" charset="0"/>
                  <a:ea typeface="+mn-ea"/>
                  <a:cs typeface="+mn-cs"/>
                </a:rPr>
                <a:t>(11-11-2010)</a:t>
              </a:r>
              <a:endParaRPr kumimoji="0" lang="es-AR" sz="1400" b="0" i="1" u="none" strike="noStrike" kern="1200" cap="none" spc="0" normalizeH="0" baseline="0" noProof="0">
                <a:ln>
                  <a:noFill/>
                </a:ln>
                <a:effectLst/>
                <a:uLnTx/>
                <a:uFillTx/>
                <a:latin typeface="EYInterstate Light" panose="02000506000000020004" pitchFamily="2" charset="0"/>
                <a:ea typeface="+mn-ea"/>
                <a:cs typeface="+mn-cs"/>
              </a:endParaRPr>
            </a:p>
          </p:txBody>
        </p:sp>
      </p:grpSp>
      <p:grpSp>
        <p:nvGrpSpPr>
          <p:cNvPr id="55" name="Group 54">
            <a:extLst>
              <a:ext uri="{FF2B5EF4-FFF2-40B4-BE49-F238E27FC236}">
                <a16:creationId xmlns:a16="http://schemas.microsoft.com/office/drawing/2014/main" id="{B4784C96-6FCB-4B9F-B8C1-7C3BFA402986}"/>
              </a:ext>
            </a:extLst>
          </p:cNvPr>
          <p:cNvGrpSpPr/>
          <p:nvPr/>
        </p:nvGrpSpPr>
        <p:grpSpPr>
          <a:xfrm rot="60000">
            <a:off x="6777005" y="3373418"/>
            <a:ext cx="2118731" cy="2334945"/>
            <a:chOff x="457199" y="3217126"/>
            <a:chExt cx="2497873" cy="2334945"/>
          </a:xfrm>
        </p:grpSpPr>
        <p:grpSp>
          <p:nvGrpSpPr>
            <p:cNvPr id="56" name="Group 55">
              <a:extLst>
                <a:ext uri="{FF2B5EF4-FFF2-40B4-BE49-F238E27FC236}">
                  <a16:creationId xmlns:a16="http://schemas.microsoft.com/office/drawing/2014/main" id="{2B72CD3F-42E6-4D66-9279-C3932F26A871}"/>
                </a:ext>
              </a:extLst>
            </p:cNvPr>
            <p:cNvGrpSpPr>
              <a:grpSpLocks noChangeAspect="1"/>
            </p:cNvGrpSpPr>
            <p:nvPr/>
          </p:nvGrpSpPr>
          <p:grpSpPr>
            <a:xfrm>
              <a:off x="457199" y="3217126"/>
              <a:ext cx="2497873" cy="2334945"/>
              <a:chOff x="1094650" y="980650"/>
              <a:chExt cx="3584190" cy="4129657"/>
            </a:xfrm>
          </p:grpSpPr>
          <p:sp>
            <p:nvSpPr>
              <p:cNvPr id="58" name="Google Shape;277;p39">
                <a:extLst>
                  <a:ext uri="{FF2B5EF4-FFF2-40B4-BE49-F238E27FC236}">
                    <a16:creationId xmlns:a16="http://schemas.microsoft.com/office/drawing/2014/main" id="{702ACBB9-2AE8-4161-9DBD-96BE257EF8EC}"/>
                  </a:ext>
                </a:extLst>
              </p:cNvPr>
              <p:cNvSpPr/>
              <p:nvPr/>
            </p:nvSpPr>
            <p:spPr>
              <a:xfrm>
                <a:off x="1100704" y="980662"/>
                <a:ext cx="3578136" cy="3404823"/>
              </a:xfrm>
              <a:custGeom>
                <a:avLst/>
                <a:gdLst/>
                <a:ahLst/>
                <a:cxnLst/>
                <a:rect l="l" t="t" r="r" b="b"/>
                <a:pathLst>
                  <a:path w="26385" h="25107" extrusionOk="0">
                    <a:moveTo>
                      <a:pt x="24196" y="0"/>
                    </a:moveTo>
                    <a:lnTo>
                      <a:pt x="1" y="23435"/>
                    </a:lnTo>
                    <a:lnTo>
                      <a:pt x="26384" y="25107"/>
                    </a:lnTo>
                    <a:lnTo>
                      <a:pt x="24196" y="0"/>
                    </a:lnTo>
                    <a:close/>
                  </a:path>
                </a:pathLst>
              </a:custGeom>
              <a:solidFill>
                <a:srgbClr val="000000">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59" name="Google Shape;278;p39">
                <a:extLst>
                  <a:ext uri="{FF2B5EF4-FFF2-40B4-BE49-F238E27FC236}">
                    <a16:creationId xmlns:a16="http://schemas.microsoft.com/office/drawing/2014/main" id="{557CA994-E900-419E-A34E-426EA6E06DEF}"/>
                  </a:ext>
                </a:extLst>
              </p:cNvPr>
              <p:cNvSpPr/>
              <p:nvPr/>
            </p:nvSpPr>
            <p:spPr>
              <a:xfrm>
                <a:off x="1100704" y="980662"/>
                <a:ext cx="3281280" cy="4129645"/>
              </a:xfrm>
              <a:custGeom>
                <a:avLst/>
                <a:gdLst/>
                <a:ahLst/>
                <a:cxnLst/>
                <a:rect l="l" t="t" r="r" b="b"/>
                <a:pathLst>
                  <a:path w="24196" h="23466" extrusionOk="0">
                    <a:moveTo>
                      <a:pt x="1" y="0"/>
                    </a:moveTo>
                    <a:lnTo>
                      <a:pt x="1" y="23466"/>
                    </a:lnTo>
                    <a:lnTo>
                      <a:pt x="24196" y="23466"/>
                    </a:lnTo>
                    <a:lnTo>
                      <a:pt x="24196" y="0"/>
                    </a:lnTo>
                    <a:close/>
                  </a:path>
                </a:pathLst>
              </a:custGeom>
              <a:solidFill>
                <a:srgbClr val="FFE3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sp>
            <p:nvSpPr>
              <p:cNvPr id="60" name="Google Shape;279;p39">
                <a:extLst>
                  <a:ext uri="{FF2B5EF4-FFF2-40B4-BE49-F238E27FC236}">
                    <a16:creationId xmlns:a16="http://schemas.microsoft.com/office/drawing/2014/main" id="{F8B4F55B-B803-4C5C-94EA-55D78ABEE2A4}"/>
                  </a:ext>
                </a:extLst>
              </p:cNvPr>
              <p:cNvSpPr/>
              <p:nvPr/>
            </p:nvSpPr>
            <p:spPr>
              <a:xfrm>
                <a:off x="1094650" y="980650"/>
                <a:ext cx="3287329" cy="554091"/>
              </a:xfrm>
              <a:custGeom>
                <a:avLst/>
                <a:gdLst/>
                <a:ahLst/>
                <a:cxnLst/>
                <a:rect l="l" t="t" r="r" b="b"/>
                <a:pathLst>
                  <a:path w="24196" h="23466" extrusionOk="0">
                    <a:moveTo>
                      <a:pt x="1" y="0"/>
                    </a:moveTo>
                    <a:lnTo>
                      <a:pt x="1" y="23466"/>
                    </a:lnTo>
                    <a:lnTo>
                      <a:pt x="24196" y="23466"/>
                    </a:lnTo>
                    <a:lnTo>
                      <a:pt x="24196" y="0"/>
                    </a:lnTo>
                    <a:close/>
                  </a:path>
                </a:pathLst>
              </a:custGeom>
              <a:solidFill>
                <a:srgbClr val="F3C4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i="1"/>
              </a:p>
            </p:txBody>
          </p:sp>
        </p:grpSp>
        <p:sp>
          <p:nvSpPr>
            <p:cNvPr id="57" name="TextBox 56">
              <a:extLst>
                <a:ext uri="{FF2B5EF4-FFF2-40B4-BE49-F238E27FC236}">
                  <a16:creationId xmlns:a16="http://schemas.microsoft.com/office/drawing/2014/main" id="{13FD2F02-BBEE-4EDD-A1B2-13BD751FEF60}"/>
                </a:ext>
              </a:extLst>
            </p:cNvPr>
            <p:cNvSpPr txBox="1"/>
            <p:nvPr/>
          </p:nvSpPr>
          <p:spPr>
            <a:xfrm>
              <a:off x="459321" y="4131844"/>
              <a:ext cx="2286769" cy="738664"/>
            </a:xfrm>
            <a:prstGeom prst="rect">
              <a:avLst/>
            </a:prstGeom>
            <a:noFill/>
          </p:spPr>
          <p:txBody>
            <a:bodyPr wrap="square">
              <a:spAutoFit/>
            </a:bodyPr>
            <a:lstStyle/>
            <a:p>
              <a:pPr marL="0" lvl="1" defTabSz="685434" fontAlgn="auto">
                <a:spcBef>
                  <a:spcPct val="20000"/>
                </a:spcBef>
                <a:spcAft>
                  <a:spcPts val="0"/>
                </a:spcAft>
                <a:buClr>
                  <a:srgbClr val="FFE600"/>
                </a:buClr>
                <a:buSzPct val="110000"/>
                <a:defRPr/>
              </a:pPr>
              <a:r>
                <a:rPr kumimoji="0" lang="es-AR" sz="1400" b="0" i="1" u="none" strike="noStrike" kern="1200" cap="none" spc="0" normalizeH="0" baseline="0" noProof="0">
                  <a:ln>
                    <a:noFill/>
                  </a:ln>
                  <a:effectLst/>
                  <a:uLnTx/>
                  <a:uFillTx/>
                  <a:latin typeface="EYInterstate Light" panose="02000506000000020004" pitchFamily="2" charset="0"/>
                  <a:ea typeface="+mn-ea"/>
                  <a:cs typeface="+mn-cs"/>
                </a:rPr>
                <a:t>Corte Suprema de Justicia de la Nación (28-08-2012)</a:t>
              </a:r>
            </a:p>
          </p:txBody>
        </p:sp>
      </p:grpSp>
    </p:spTree>
    <p:extLst>
      <p:ext uri="{BB962C8B-B14F-4D97-AF65-F5344CB8AC3E}">
        <p14:creationId xmlns:p14="http://schemas.microsoft.com/office/powerpoint/2010/main" val="27300852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BC30E3-FFE5-4B91-AA19-87A149EBB9EE}" type="slidenum">
              <a:rPr kumimoji="0" lang="en-IN" sz="800" b="0" i="0" u="none" strike="noStrike" kern="1200" cap="none" spc="0" normalizeH="0" baseline="0" noProof="0" smtClean="0">
                <a:ln>
                  <a:noFill/>
                </a:ln>
                <a:solidFill>
                  <a:prstClr val="white"/>
                </a:solidFill>
                <a:effectLst/>
                <a:uLnTx/>
                <a:uFillTx/>
                <a:latin typeface="EYInterstate" panose="02000503020000020004" pitchFamily="2"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IN" sz="800" b="0" i="0" u="none" strike="noStrike" kern="1200" cap="none" spc="0" normalizeH="0" baseline="0" noProof="0">
              <a:ln>
                <a:noFill/>
              </a:ln>
              <a:solidFill>
                <a:prstClr val="white"/>
              </a:solidFill>
              <a:effectLst/>
              <a:uLnTx/>
              <a:uFillTx/>
              <a:latin typeface="EYInterstate" panose="02000503020000020004" pitchFamily="2" charset="0"/>
              <a:ea typeface="+mn-ea"/>
              <a:cs typeface="+mn-cs"/>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lang="es-AR">
                <a:solidFill>
                  <a:prstClr val="white"/>
                </a:solidFill>
              </a:rPr>
              <a:t>La “doctrina del primer escalón” - </a:t>
            </a:r>
            <a:r>
              <a:rPr lang="es-AR">
                <a:solidFill>
                  <a:schemeClr val="tx2"/>
                </a:solidFill>
              </a:rPr>
              <a:t>Cumplimiento de manera directa o indirecta </a:t>
            </a:r>
            <a:r>
              <a:rPr lang="es-AR">
                <a:solidFill>
                  <a:prstClr val="white"/>
                </a:solidFill>
              </a:rPr>
              <a:t>- Dictamen 48/00 vs Dictamen 85/01</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lang="es-AR">
              <a:solidFill>
                <a:prstClr val="white"/>
              </a:solidFill>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(DAT) 48/00: 17/07/00</a:t>
            </a:r>
            <a:endParaRPr lang="es-AR" sz="1800"/>
          </a:p>
        </p:txBody>
      </p:sp>
      <p:grpSp>
        <p:nvGrpSpPr>
          <p:cNvPr id="3" name="Group 2">
            <a:extLst>
              <a:ext uri="{FF2B5EF4-FFF2-40B4-BE49-F238E27FC236}">
                <a16:creationId xmlns:a16="http://schemas.microsoft.com/office/drawing/2014/main" id="{1E2851D7-6DAA-4700-81BB-D9A9939D111A}"/>
              </a:ext>
            </a:extLst>
          </p:cNvPr>
          <p:cNvGrpSpPr/>
          <p:nvPr/>
        </p:nvGrpSpPr>
        <p:grpSpPr>
          <a:xfrm>
            <a:off x="669925" y="2506165"/>
            <a:ext cx="3363907" cy="3730891"/>
            <a:chOff x="2498725" y="1499376"/>
            <a:chExt cx="4269936" cy="4585512"/>
          </a:xfrm>
        </p:grpSpPr>
        <p:sp>
          <p:nvSpPr>
            <p:cNvPr id="7" name="Line 1029">
              <a:extLst>
                <a:ext uri="{FF2B5EF4-FFF2-40B4-BE49-F238E27FC236}">
                  <a16:creationId xmlns:a16="http://schemas.microsoft.com/office/drawing/2014/main" id="{2711744D-2B85-41B2-9A80-D4EEBF3F3A3D}"/>
                </a:ext>
              </a:extLst>
            </p:cNvPr>
            <p:cNvSpPr>
              <a:spLocks noChangeShapeType="1"/>
            </p:cNvSpPr>
            <p:nvPr/>
          </p:nvSpPr>
          <p:spPr bwMode="auto">
            <a:xfrm>
              <a:off x="2498725" y="4622800"/>
              <a:ext cx="4248150" cy="0"/>
            </a:xfrm>
            <a:prstGeom prst="line">
              <a:avLst/>
            </a:prstGeom>
            <a:noFill/>
            <a:ln w="9525">
              <a:solidFill>
                <a:schemeClr val="tx2"/>
              </a:solidFill>
              <a:prstDash val="dashDot"/>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8" name="Rectangle 1030">
              <a:extLst>
                <a:ext uri="{FF2B5EF4-FFF2-40B4-BE49-F238E27FC236}">
                  <a16:creationId xmlns:a16="http://schemas.microsoft.com/office/drawing/2014/main" id="{55B888DD-5F6A-475B-AAD3-BB89B65401DE}"/>
                </a:ext>
              </a:extLst>
            </p:cNvPr>
            <p:cNvSpPr>
              <a:spLocks noChangeArrowheads="1"/>
            </p:cNvSpPr>
            <p:nvPr/>
          </p:nvSpPr>
          <p:spPr bwMode="auto">
            <a:xfrm>
              <a:off x="3810000" y="3048000"/>
              <a:ext cx="1295400" cy="8382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9" name="Text Box 1031">
              <a:extLst>
                <a:ext uri="{FF2B5EF4-FFF2-40B4-BE49-F238E27FC236}">
                  <a16:creationId xmlns:a16="http://schemas.microsoft.com/office/drawing/2014/main" id="{E5567A76-6927-4F28-A60A-ABF8611A4739}"/>
                </a:ext>
              </a:extLst>
            </p:cNvPr>
            <p:cNvSpPr txBox="1">
              <a:spLocks noChangeArrowheads="1"/>
            </p:cNvSpPr>
            <p:nvPr/>
          </p:nvSpPr>
          <p:spPr bwMode="auto">
            <a:xfrm>
              <a:off x="3809998" y="3276601"/>
              <a:ext cx="1295403" cy="453934"/>
            </a:xfrm>
            <a:prstGeom prst="rect">
              <a:avLst/>
            </a:prstGeom>
            <a:noFill/>
            <a:ln w="9525">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s-AR" sz="1800" b="1" i="0" u="none" strike="noStrike" kern="1200" cap="none" spc="0" normalizeH="0" baseline="0" noProof="0">
                  <a:ln>
                    <a:noFill/>
                  </a:ln>
                  <a:solidFill>
                    <a:srgbClr val="000000"/>
                  </a:solidFill>
                  <a:effectLst/>
                  <a:uLnTx/>
                  <a:uFillTx/>
                  <a:latin typeface="EYInterstate Light"/>
                  <a:ea typeface="+mn-ea"/>
                  <a:cs typeface="+mn-cs"/>
                </a:rPr>
                <a:t>LLC I</a:t>
              </a:r>
              <a:endParaRPr kumimoji="0" lang="en-US" sz="18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10" name="Text Box 1032">
              <a:extLst>
                <a:ext uri="{FF2B5EF4-FFF2-40B4-BE49-F238E27FC236}">
                  <a16:creationId xmlns:a16="http://schemas.microsoft.com/office/drawing/2014/main" id="{08108103-D5A3-48CF-9AB9-ABCF0214B777}"/>
                </a:ext>
              </a:extLst>
            </p:cNvPr>
            <p:cNvSpPr txBox="1">
              <a:spLocks noChangeArrowheads="1"/>
            </p:cNvSpPr>
            <p:nvPr/>
          </p:nvSpPr>
          <p:spPr bwMode="auto">
            <a:xfrm>
              <a:off x="4495800" y="4038600"/>
              <a:ext cx="1066800" cy="340450"/>
            </a:xfrm>
            <a:prstGeom prst="rect">
              <a:avLst/>
            </a:prstGeom>
            <a:noFill/>
            <a:ln w="9525">
              <a:noFill/>
              <a:miter lim="800000"/>
              <a:headEnd/>
              <a:tailEnd/>
            </a:ln>
            <a:effectLst/>
          </p:spPr>
          <p:txBody>
            <a:bodyPr wrap="square">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s-AR" sz="1200" b="0" i="0" u="none" strike="noStrike" kern="1200" cap="none" spc="0" normalizeH="0" baseline="0" noProof="0">
                  <a:ln>
                    <a:noFill/>
                  </a:ln>
                  <a:solidFill>
                    <a:prstClr val="white"/>
                  </a:solidFill>
                  <a:effectLst/>
                  <a:uLnTx/>
                  <a:uFillTx/>
                  <a:latin typeface="EYInterstate Light"/>
                  <a:ea typeface="+mn-ea"/>
                  <a:cs typeface="+mn-cs"/>
                </a:rPr>
                <a:t>99,99%</a:t>
              </a:r>
              <a:endParaRPr kumimoji="0" lang="en-US" sz="2400" b="0" i="0" u="none" strike="noStrike" kern="1200" cap="none" spc="0" normalizeH="0" baseline="0" noProof="0">
                <a:ln>
                  <a:noFill/>
                </a:ln>
                <a:solidFill>
                  <a:prstClr val="white"/>
                </a:solidFill>
                <a:effectLst/>
                <a:uLnTx/>
                <a:uFillTx/>
                <a:latin typeface="EYInterstate Light"/>
                <a:ea typeface="+mn-ea"/>
                <a:cs typeface="+mn-cs"/>
              </a:endParaRPr>
            </a:p>
          </p:txBody>
        </p:sp>
        <p:sp>
          <p:nvSpPr>
            <p:cNvPr id="11" name="Rectangle 1033">
              <a:extLst>
                <a:ext uri="{FF2B5EF4-FFF2-40B4-BE49-F238E27FC236}">
                  <a16:creationId xmlns:a16="http://schemas.microsoft.com/office/drawing/2014/main" id="{2218D013-10E6-454F-A380-078F6C3DDDCB}"/>
                </a:ext>
              </a:extLst>
            </p:cNvPr>
            <p:cNvSpPr>
              <a:spLocks noChangeArrowheads="1"/>
            </p:cNvSpPr>
            <p:nvPr/>
          </p:nvSpPr>
          <p:spPr bwMode="auto">
            <a:xfrm>
              <a:off x="2952750" y="5238750"/>
              <a:ext cx="1295400" cy="4762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12" name="Text Box 1034">
              <a:extLst>
                <a:ext uri="{FF2B5EF4-FFF2-40B4-BE49-F238E27FC236}">
                  <a16:creationId xmlns:a16="http://schemas.microsoft.com/office/drawing/2014/main" id="{C5F560D4-D2ED-4B89-95E1-D98908826417}"/>
                </a:ext>
              </a:extLst>
            </p:cNvPr>
            <p:cNvSpPr txBox="1">
              <a:spLocks noChangeArrowheads="1"/>
            </p:cNvSpPr>
            <p:nvPr/>
          </p:nvSpPr>
          <p:spPr bwMode="auto">
            <a:xfrm>
              <a:off x="2914649" y="5276851"/>
              <a:ext cx="1295399" cy="453934"/>
            </a:xfrm>
            <a:prstGeom prst="rect">
              <a:avLst/>
            </a:prstGeom>
            <a:noFill/>
            <a:ln w="9525">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s-AR" sz="1800" b="1" i="0" u="none" strike="noStrike" kern="1200" cap="none" spc="0" normalizeH="0" baseline="0" noProof="0">
                  <a:ln>
                    <a:noFill/>
                  </a:ln>
                  <a:solidFill>
                    <a:srgbClr val="000000"/>
                  </a:solidFill>
                  <a:effectLst/>
                  <a:uLnTx/>
                  <a:uFillTx/>
                  <a:latin typeface="EYInterstate Light"/>
                  <a:ea typeface="+mn-ea"/>
                  <a:cs typeface="+mn-cs"/>
                </a:rPr>
                <a:t>Arco I</a:t>
              </a:r>
              <a:endParaRPr kumimoji="0" lang="en-US" sz="18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13" name="Rectangle 1036">
              <a:extLst>
                <a:ext uri="{FF2B5EF4-FFF2-40B4-BE49-F238E27FC236}">
                  <a16:creationId xmlns:a16="http://schemas.microsoft.com/office/drawing/2014/main" id="{4D8FD1D0-97C2-4A64-953A-E4954CA5EACD}"/>
                </a:ext>
              </a:extLst>
            </p:cNvPr>
            <p:cNvSpPr>
              <a:spLocks noChangeArrowheads="1"/>
            </p:cNvSpPr>
            <p:nvPr/>
          </p:nvSpPr>
          <p:spPr bwMode="auto">
            <a:xfrm>
              <a:off x="3810000" y="1524000"/>
              <a:ext cx="1295400" cy="838200"/>
            </a:xfrm>
            <a:prstGeom prst="rect">
              <a:avLst/>
            </a:prstGeom>
            <a:solidFill>
              <a:schemeClr val="accent1"/>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14" name="Text Box 1037">
              <a:extLst>
                <a:ext uri="{FF2B5EF4-FFF2-40B4-BE49-F238E27FC236}">
                  <a16:creationId xmlns:a16="http://schemas.microsoft.com/office/drawing/2014/main" id="{BB5E57E4-3ADC-444A-98E4-FF139E9F79CF}"/>
                </a:ext>
              </a:extLst>
            </p:cNvPr>
            <p:cNvSpPr txBox="1">
              <a:spLocks noChangeArrowheads="1"/>
            </p:cNvSpPr>
            <p:nvPr/>
          </p:nvSpPr>
          <p:spPr bwMode="auto">
            <a:xfrm>
              <a:off x="3809998" y="1704975"/>
              <a:ext cx="1295402" cy="453934"/>
            </a:xfrm>
            <a:prstGeom prst="rect">
              <a:avLst/>
            </a:prstGeom>
            <a:noFill/>
            <a:ln w="9525">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s-AR" sz="1800" b="1" i="0" u="none" strike="noStrike" kern="1200" cap="none" spc="0" normalizeH="0" baseline="0" noProof="0">
                  <a:ln>
                    <a:noFill/>
                  </a:ln>
                  <a:solidFill>
                    <a:srgbClr val="000000"/>
                  </a:solidFill>
                  <a:effectLst/>
                  <a:uLnTx/>
                  <a:uFillTx/>
                  <a:latin typeface="EYInterstate Light"/>
                  <a:ea typeface="+mn-ea"/>
                  <a:cs typeface="+mn-cs"/>
                </a:rPr>
                <a:t>Holco</a:t>
              </a:r>
              <a:endParaRPr kumimoji="0" lang="en-US" sz="18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15" name="Text Box 1038">
              <a:extLst>
                <a:ext uri="{FF2B5EF4-FFF2-40B4-BE49-F238E27FC236}">
                  <a16:creationId xmlns:a16="http://schemas.microsoft.com/office/drawing/2014/main" id="{C837D271-004B-47F7-9DD1-21A9E80CDAA1}"/>
                </a:ext>
              </a:extLst>
            </p:cNvPr>
            <p:cNvSpPr txBox="1">
              <a:spLocks noChangeArrowheads="1"/>
            </p:cNvSpPr>
            <p:nvPr/>
          </p:nvSpPr>
          <p:spPr bwMode="auto">
            <a:xfrm>
              <a:off x="3810000" y="2087563"/>
              <a:ext cx="762000" cy="274637"/>
            </a:xfrm>
            <a:prstGeom prst="rect">
              <a:avLst/>
            </a:prstGeom>
            <a:noFill/>
            <a:ln w="9525">
              <a:noFill/>
              <a:miter lim="800000"/>
              <a:headEnd/>
              <a:tailEnd/>
            </a:ln>
            <a:effectLst/>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1200" b="1" i="0" u="none" strike="noStrike" kern="1200" cap="none" spc="0" normalizeH="0" baseline="0" noProof="0">
                  <a:ln>
                    <a:noFill/>
                  </a:ln>
                  <a:solidFill>
                    <a:srgbClr val="2E2E38"/>
                  </a:solidFill>
                  <a:effectLst/>
                  <a:uLnTx/>
                  <a:uFillTx/>
                  <a:latin typeface="EYInterstate Light"/>
                  <a:ea typeface="+mn-ea"/>
                  <a:cs typeface="+mn-cs"/>
                </a:rPr>
                <a:t>US</a:t>
              </a:r>
            </a:p>
          </p:txBody>
        </p:sp>
        <p:cxnSp>
          <p:nvCxnSpPr>
            <p:cNvPr id="16" name="AutoShape 1039">
              <a:extLst>
                <a:ext uri="{FF2B5EF4-FFF2-40B4-BE49-F238E27FC236}">
                  <a16:creationId xmlns:a16="http://schemas.microsoft.com/office/drawing/2014/main" id="{F0A8C8D7-A5F7-4A44-BCA9-E400860D26A0}"/>
                </a:ext>
              </a:extLst>
            </p:cNvPr>
            <p:cNvCxnSpPr>
              <a:cxnSpLocks noChangeShapeType="1"/>
              <a:stCxn id="13" idx="2"/>
              <a:endCxn id="8" idx="0"/>
            </p:cNvCxnSpPr>
            <p:nvPr/>
          </p:nvCxnSpPr>
          <p:spPr bwMode="auto">
            <a:xfrm rot="5400000">
              <a:off x="4114800" y="2705100"/>
              <a:ext cx="685800" cy="0"/>
            </a:xfrm>
            <a:prstGeom prst="straightConnector1">
              <a:avLst/>
            </a:prstGeom>
            <a:noFill/>
            <a:ln w="9525">
              <a:solidFill>
                <a:schemeClr val="bg1"/>
              </a:solidFill>
              <a:round/>
              <a:headEnd/>
              <a:tailEnd type="triangle" w="med" len="med"/>
            </a:ln>
            <a:effectLst/>
          </p:spPr>
        </p:cxnSp>
        <p:sp>
          <p:nvSpPr>
            <p:cNvPr id="17" name="Line 1040">
              <a:extLst>
                <a:ext uri="{FF2B5EF4-FFF2-40B4-BE49-F238E27FC236}">
                  <a16:creationId xmlns:a16="http://schemas.microsoft.com/office/drawing/2014/main" id="{838B2393-3BFB-46EA-A871-B44B3F14035B}"/>
                </a:ext>
              </a:extLst>
            </p:cNvPr>
            <p:cNvSpPr>
              <a:spLocks noChangeShapeType="1"/>
            </p:cNvSpPr>
            <p:nvPr/>
          </p:nvSpPr>
          <p:spPr bwMode="auto">
            <a:xfrm>
              <a:off x="4419600" y="3886200"/>
              <a:ext cx="0" cy="533400"/>
            </a:xfrm>
            <a:prstGeom prst="line">
              <a:avLst/>
            </a:prstGeom>
            <a:noFill/>
            <a:ln w="12700">
              <a:solidFill>
                <a:schemeClr val="bg1"/>
              </a:solidFill>
              <a:round/>
              <a:headEnd type="none" w="sm" len="sm"/>
              <a:tailEnd type="none" w="sm" len="sm"/>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18" name="Line 1041">
              <a:extLst>
                <a:ext uri="{FF2B5EF4-FFF2-40B4-BE49-F238E27FC236}">
                  <a16:creationId xmlns:a16="http://schemas.microsoft.com/office/drawing/2014/main" id="{B215A8C7-3548-4162-9080-A9013D79C190}"/>
                </a:ext>
              </a:extLst>
            </p:cNvPr>
            <p:cNvSpPr>
              <a:spLocks noChangeShapeType="1"/>
            </p:cNvSpPr>
            <p:nvPr/>
          </p:nvSpPr>
          <p:spPr bwMode="auto">
            <a:xfrm flipH="1">
              <a:off x="3505200" y="4419600"/>
              <a:ext cx="1066800" cy="0"/>
            </a:xfrm>
            <a:prstGeom prst="line">
              <a:avLst/>
            </a:prstGeom>
            <a:noFill/>
            <a:ln w="12700">
              <a:solidFill>
                <a:schemeClr val="bg1"/>
              </a:solidFill>
              <a:round/>
              <a:headEnd type="none" w="sm" len="sm"/>
              <a:tailEnd type="none" w="sm" len="sm"/>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19" name="Rectangle 1042">
              <a:extLst>
                <a:ext uri="{FF2B5EF4-FFF2-40B4-BE49-F238E27FC236}">
                  <a16:creationId xmlns:a16="http://schemas.microsoft.com/office/drawing/2014/main" id="{FE1E7A7A-F068-431F-A7CB-4231E8B7DA1E}"/>
                </a:ext>
              </a:extLst>
            </p:cNvPr>
            <p:cNvSpPr>
              <a:spLocks noChangeArrowheads="1"/>
            </p:cNvSpPr>
            <p:nvPr/>
          </p:nvSpPr>
          <p:spPr bwMode="auto">
            <a:xfrm>
              <a:off x="4705350" y="5238750"/>
              <a:ext cx="1295400" cy="47625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20" name="Text Box 1043">
              <a:extLst>
                <a:ext uri="{FF2B5EF4-FFF2-40B4-BE49-F238E27FC236}">
                  <a16:creationId xmlns:a16="http://schemas.microsoft.com/office/drawing/2014/main" id="{9622BDC4-F51A-479C-996A-1C006E92B7B7}"/>
                </a:ext>
              </a:extLst>
            </p:cNvPr>
            <p:cNvSpPr txBox="1">
              <a:spLocks noChangeArrowheads="1"/>
            </p:cNvSpPr>
            <p:nvPr/>
          </p:nvSpPr>
          <p:spPr bwMode="auto">
            <a:xfrm>
              <a:off x="4667249" y="5276851"/>
              <a:ext cx="1333502" cy="453934"/>
            </a:xfrm>
            <a:prstGeom prst="rect">
              <a:avLst/>
            </a:prstGeom>
            <a:noFill/>
            <a:ln w="9525">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s-AR" sz="1800" b="1" i="0" u="none" strike="noStrike" kern="1200" cap="none" spc="0" normalizeH="0" baseline="0" noProof="0">
                  <a:ln>
                    <a:noFill/>
                  </a:ln>
                  <a:solidFill>
                    <a:srgbClr val="000000"/>
                  </a:solidFill>
                  <a:effectLst/>
                  <a:uLnTx/>
                  <a:uFillTx/>
                  <a:latin typeface="EYInterstate Light"/>
                  <a:ea typeface="+mn-ea"/>
                  <a:cs typeface="+mn-cs"/>
                </a:rPr>
                <a:t>Arco II</a:t>
              </a:r>
              <a:endParaRPr kumimoji="0" lang="en-US" sz="1800" b="1" i="0" u="none" strike="noStrike" kern="1200" cap="none" spc="0" normalizeH="0" baseline="0" noProof="0">
                <a:ln>
                  <a:noFill/>
                </a:ln>
                <a:solidFill>
                  <a:srgbClr val="000000"/>
                </a:solidFill>
                <a:effectLst/>
                <a:uLnTx/>
                <a:uFillTx/>
                <a:latin typeface="EYInterstate Light"/>
                <a:ea typeface="+mn-ea"/>
                <a:cs typeface="+mn-cs"/>
              </a:endParaRPr>
            </a:p>
          </p:txBody>
        </p:sp>
        <p:sp>
          <p:nvSpPr>
            <p:cNvPr id="21" name="Line 1045">
              <a:extLst>
                <a:ext uri="{FF2B5EF4-FFF2-40B4-BE49-F238E27FC236}">
                  <a16:creationId xmlns:a16="http://schemas.microsoft.com/office/drawing/2014/main" id="{7AFC7074-D785-4E21-8114-7516C98377E1}"/>
                </a:ext>
              </a:extLst>
            </p:cNvPr>
            <p:cNvSpPr>
              <a:spLocks noChangeShapeType="1"/>
            </p:cNvSpPr>
            <p:nvPr/>
          </p:nvSpPr>
          <p:spPr bwMode="auto">
            <a:xfrm>
              <a:off x="3505200" y="4419600"/>
              <a:ext cx="0" cy="533400"/>
            </a:xfrm>
            <a:prstGeom prst="line">
              <a:avLst/>
            </a:prstGeom>
            <a:noFill/>
            <a:ln w="12700">
              <a:solidFill>
                <a:schemeClr val="bg1"/>
              </a:solidFill>
              <a:round/>
              <a:headEnd type="none" w="sm" len="sm"/>
              <a:tailEnd type="triangle" w="sm" len="sm"/>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22" name="Line 1046">
              <a:extLst>
                <a:ext uri="{FF2B5EF4-FFF2-40B4-BE49-F238E27FC236}">
                  <a16:creationId xmlns:a16="http://schemas.microsoft.com/office/drawing/2014/main" id="{82BD70E0-D7B2-43D5-9590-244070DE2432}"/>
                </a:ext>
              </a:extLst>
            </p:cNvPr>
            <p:cNvSpPr>
              <a:spLocks noChangeShapeType="1"/>
            </p:cNvSpPr>
            <p:nvPr/>
          </p:nvSpPr>
          <p:spPr bwMode="auto">
            <a:xfrm>
              <a:off x="4572000" y="4419600"/>
              <a:ext cx="762000" cy="0"/>
            </a:xfrm>
            <a:prstGeom prst="line">
              <a:avLst/>
            </a:prstGeom>
            <a:noFill/>
            <a:ln w="12700">
              <a:solidFill>
                <a:schemeClr val="bg1"/>
              </a:solidFill>
              <a:round/>
              <a:headEnd type="none" w="sm" len="sm"/>
              <a:tailEnd type="none" w="sm" len="sm"/>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23" name="Line 1047">
              <a:extLst>
                <a:ext uri="{FF2B5EF4-FFF2-40B4-BE49-F238E27FC236}">
                  <a16:creationId xmlns:a16="http://schemas.microsoft.com/office/drawing/2014/main" id="{8C1F3899-35E7-4C95-BD9E-6E32A9BC19B5}"/>
                </a:ext>
              </a:extLst>
            </p:cNvPr>
            <p:cNvSpPr>
              <a:spLocks noChangeShapeType="1"/>
            </p:cNvSpPr>
            <p:nvPr/>
          </p:nvSpPr>
          <p:spPr bwMode="auto">
            <a:xfrm>
              <a:off x="5334000" y="4419600"/>
              <a:ext cx="0" cy="533400"/>
            </a:xfrm>
            <a:prstGeom prst="line">
              <a:avLst/>
            </a:prstGeom>
            <a:noFill/>
            <a:ln w="12700">
              <a:solidFill>
                <a:schemeClr val="bg1"/>
              </a:solidFill>
              <a:round/>
              <a:headEnd type="none" w="sm" len="sm"/>
              <a:tailEnd type="triangle" w="sm" len="sm"/>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24" name="Line 1048">
              <a:extLst>
                <a:ext uri="{FF2B5EF4-FFF2-40B4-BE49-F238E27FC236}">
                  <a16:creationId xmlns:a16="http://schemas.microsoft.com/office/drawing/2014/main" id="{0E2686FC-1CD8-4019-8F23-6350500BF743}"/>
                </a:ext>
              </a:extLst>
            </p:cNvPr>
            <p:cNvSpPr>
              <a:spLocks noChangeShapeType="1"/>
            </p:cNvSpPr>
            <p:nvPr/>
          </p:nvSpPr>
          <p:spPr bwMode="auto">
            <a:xfrm flipH="1">
              <a:off x="4286250" y="5500688"/>
              <a:ext cx="381000" cy="0"/>
            </a:xfrm>
            <a:prstGeom prst="line">
              <a:avLst/>
            </a:prstGeom>
            <a:noFill/>
            <a:ln w="12700">
              <a:solidFill>
                <a:schemeClr val="bg1"/>
              </a:solidFill>
              <a:prstDash val="dash"/>
              <a:round/>
              <a:headEnd type="none" w="sm" len="sm"/>
              <a:tailEnd type="triangle" w="sm" len="sm"/>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sp>
          <p:nvSpPr>
            <p:cNvPr id="25" name="Text Box 1049">
              <a:extLst>
                <a:ext uri="{FF2B5EF4-FFF2-40B4-BE49-F238E27FC236}">
                  <a16:creationId xmlns:a16="http://schemas.microsoft.com/office/drawing/2014/main" id="{665CA637-CA49-4A94-9B83-5C937670EABE}"/>
                </a:ext>
              </a:extLst>
            </p:cNvPr>
            <p:cNvSpPr txBox="1">
              <a:spLocks noChangeArrowheads="1"/>
            </p:cNvSpPr>
            <p:nvPr/>
          </p:nvSpPr>
          <p:spPr bwMode="auto">
            <a:xfrm>
              <a:off x="5203387" y="1499376"/>
              <a:ext cx="1565274" cy="693738"/>
            </a:xfrm>
            <a:prstGeom prst="rect">
              <a:avLst/>
            </a:prstGeom>
            <a:noFill/>
            <a:ln w="9525">
              <a:noFill/>
              <a:miter lim="800000"/>
              <a:headEnd type="none" w="sm" len="sm"/>
              <a:tailEnd type="none" w="sm" len="sm"/>
            </a:ln>
            <a:effectLst/>
          </p:spPr>
          <p:txBody>
            <a:bodyPr wrap="none" lIns="90000" tIns="46800" rIns="90000" bIns="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white"/>
                  </a:solidFill>
                  <a:effectLst/>
                  <a:uLnTx/>
                  <a:uFillTx/>
                  <a:latin typeface="EYInterstate Light"/>
                  <a:ea typeface="+mn-ea"/>
                  <a:cs typeface="+mn-cs"/>
                </a:rPr>
                <a:t>No cumple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white"/>
                  </a:solidFill>
                  <a:effectLst/>
                  <a:uLnTx/>
                  <a:uFillTx/>
                  <a:latin typeface="EYInterstate Light"/>
                  <a:ea typeface="+mn-ea"/>
                  <a:cs typeface="+mn-cs"/>
                </a:rPr>
                <a:t>Requisito 2 años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white"/>
                  </a:solidFill>
                  <a:effectLst/>
                  <a:uLnTx/>
                  <a:uFillTx/>
                  <a:latin typeface="EYInterstate Light"/>
                  <a:ea typeface="+mn-ea"/>
                  <a:cs typeface="+mn-cs"/>
                </a:rPr>
                <a:t>previos</a:t>
              </a:r>
              <a:endParaRPr kumimoji="0" lang="en-US" sz="1400" b="0" i="0" u="none" strike="noStrike" kern="1200" cap="none" spc="0" normalizeH="0" baseline="0" noProof="0">
                <a:ln>
                  <a:noFill/>
                </a:ln>
                <a:solidFill>
                  <a:prstClr val="white"/>
                </a:solidFill>
                <a:effectLst/>
                <a:uLnTx/>
                <a:uFillTx/>
                <a:latin typeface="EYInterstate Light"/>
                <a:ea typeface="+mn-ea"/>
                <a:cs typeface="+mn-cs"/>
              </a:endParaRPr>
            </a:p>
          </p:txBody>
        </p:sp>
        <p:sp>
          <p:nvSpPr>
            <p:cNvPr id="26" name="Text Box 1050">
              <a:extLst>
                <a:ext uri="{FF2B5EF4-FFF2-40B4-BE49-F238E27FC236}">
                  <a16:creationId xmlns:a16="http://schemas.microsoft.com/office/drawing/2014/main" id="{8BE37A4F-F68B-4E38-8B82-0AB84F836FE1}"/>
                </a:ext>
              </a:extLst>
            </p:cNvPr>
            <p:cNvSpPr txBox="1">
              <a:spLocks noChangeArrowheads="1"/>
            </p:cNvSpPr>
            <p:nvPr/>
          </p:nvSpPr>
          <p:spPr bwMode="auto">
            <a:xfrm>
              <a:off x="5178510" y="3033516"/>
              <a:ext cx="1565274" cy="693737"/>
            </a:xfrm>
            <a:prstGeom prst="rect">
              <a:avLst/>
            </a:prstGeom>
            <a:noFill/>
            <a:ln w="9525">
              <a:noFill/>
              <a:miter lim="800000"/>
              <a:headEnd type="none" w="sm" len="sm"/>
              <a:tailEnd type="none" w="sm" len="sm"/>
            </a:ln>
            <a:effectLst/>
          </p:spPr>
          <p:txBody>
            <a:bodyPr wrap="none" lIns="90000" tIns="46800" rIns="90000" bIns="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white"/>
                  </a:solidFill>
                  <a:effectLst/>
                  <a:uLnTx/>
                  <a:uFillTx/>
                  <a:latin typeface="EYInterstate Light"/>
                  <a:ea typeface="+mn-ea"/>
                  <a:cs typeface="+mn-cs"/>
                </a:rPr>
                <a:t>Cumple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white"/>
                  </a:solidFill>
                  <a:effectLst/>
                  <a:uLnTx/>
                  <a:uFillTx/>
                  <a:latin typeface="EYInterstate Light"/>
                  <a:ea typeface="+mn-ea"/>
                  <a:cs typeface="+mn-cs"/>
                </a:rPr>
                <a:t>Requisito 2 años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s-AR" sz="1400" b="0" i="0" u="none" strike="noStrike" kern="1200" cap="none" spc="0" normalizeH="0" baseline="0" noProof="0">
                  <a:ln>
                    <a:noFill/>
                  </a:ln>
                  <a:solidFill>
                    <a:prstClr val="white"/>
                  </a:solidFill>
                  <a:effectLst/>
                  <a:uLnTx/>
                  <a:uFillTx/>
                  <a:latin typeface="EYInterstate Light"/>
                  <a:ea typeface="+mn-ea"/>
                  <a:cs typeface="+mn-cs"/>
                </a:rPr>
                <a:t>previos</a:t>
              </a:r>
              <a:endParaRPr kumimoji="0" lang="en-US" sz="1400" b="0" i="0" u="none" strike="noStrike" kern="1200" cap="none" spc="0" normalizeH="0" baseline="0" noProof="0">
                <a:ln>
                  <a:noFill/>
                </a:ln>
                <a:solidFill>
                  <a:prstClr val="white"/>
                </a:solidFill>
                <a:effectLst/>
                <a:uLnTx/>
                <a:uFillTx/>
                <a:latin typeface="EYInterstate Light"/>
                <a:ea typeface="+mn-ea"/>
                <a:cs typeface="+mn-cs"/>
              </a:endParaRPr>
            </a:p>
          </p:txBody>
        </p:sp>
        <p:sp>
          <p:nvSpPr>
            <p:cNvPr id="27" name="Oval 1051">
              <a:extLst>
                <a:ext uri="{FF2B5EF4-FFF2-40B4-BE49-F238E27FC236}">
                  <a16:creationId xmlns:a16="http://schemas.microsoft.com/office/drawing/2014/main" id="{31D97D91-7897-4EAB-A9E4-5D8C99777215}"/>
                </a:ext>
              </a:extLst>
            </p:cNvPr>
            <p:cNvSpPr>
              <a:spLocks noChangeArrowheads="1"/>
            </p:cNvSpPr>
            <p:nvPr/>
          </p:nvSpPr>
          <p:spPr bwMode="auto">
            <a:xfrm>
              <a:off x="2743200" y="4865688"/>
              <a:ext cx="3429000" cy="1219200"/>
            </a:xfrm>
            <a:prstGeom prst="ellipse">
              <a:avLst/>
            </a:prstGeom>
            <a:noFill/>
            <a:ln w="9525">
              <a:solidFill>
                <a:schemeClr val="tx2"/>
              </a:solidFill>
              <a:round/>
              <a:headEnd type="none" w="sm" len="sm"/>
              <a:tailEnd type="none" w="sm" len="sm"/>
            </a:ln>
            <a:effectLst/>
          </p:spPr>
          <p:txBody>
            <a:bodyPr wrap="none" lIns="90000" tIns="46800" rIns="9000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E2E38"/>
                </a:solidFill>
                <a:effectLst/>
                <a:uLnTx/>
                <a:uFillTx/>
                <a:latin typeface="EYInterstate Light"/>
                <a:ea typeface="+mn-ea"/>
                <a:cs typeface="+mn-cs"/>
              </a:endParaRPr>
            </a:p>
          </p:txBody>
        </p:sp>
      </p:grpSp>
      <p:sp>
        <p:nvSpPr>
          <p:cNvPr id="28" name="TextBox 27">
            <a:extLst>
              <a:ext uri="{FF2B5EF4-FFF2-40B4-BE49-F238E27FC236}">
                <a16:creationId xmlns:a16="http://schemas.microsoft.com/office/drawing/2014/main" id="{C28FF1F3-A51E-426D-8EB2-C343ED64555B}"/>
              </a:ext>
            </a:extLst>
          </p:cNvPr>
          <p:cNvSpPr txBox="1"/>
          <p:nvPr/>
        </p:nvSpPr>
        <p:spPr>
          <a:xfrm>
            <a:off x="4669962" y="2532018"/>
            <a:ext cx="4016837" cy="3293209"/>
          </a:xfrm>
          <a:prstGeom prst="rect">
            <a:avLst/>
          </a:prstGeom>
          <a:noFill/>
        </p:spPr>
        <p:txBody>
          <a:bodyPr wrap="square">
            <a:spAutoFit/>
          </a:bodyPr>
          <a:lstStyle/>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Literalmente, el </a:t>
            </a:r>
            <a:r>
              <a:rPr kumimoji="0" lang="es-AR" sz="16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Fisco</a:t>
            </a:r>
            <a:r>
              <a:rPr kumimoji="0" lang="es-AR" sz="16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concluyó que </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“el requisito de mantenimiento de la participación de los titulares de las empresas antecesoras en el capital social de la empresa continuadora </a:t>
            </a:r>
            <a:r>
              <a:rPr lang="es-AR" sz="1600" i="1" dirty="0">
                <a:solidFill>
                  <a:srgbClr val="FFE600"/>
                </a:solidFill>
                <a:latin typeface="EYInterstate Light" panose="02000506000000020004" pitchFamily="2" charset="0"/>
              </a:rPr>
              <a:t>-</a:t>
            </a:r>
            <a:r>
              <a:rPr kumimoji="0" lang="es-AR" sz="1600" b="0" i="1"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tanto en forma previa como posterior a la fecha de la reorganización- </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durante dos años, debe verificarse </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sólo con relación a los titulares de éstas </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(antecesoras y continuadoras) y no respecto de los accionistas de la entidad controlante de las empresas reestructuradas”</a:t>
            </a:r>
            <a:r>
              <a:rPr kumimoji="0" lang="es-AR" sz="16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a:t>
            </a:r>
            <a:endPar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p:txBody>
      </p:sp>
    </p:spTree>
    <p:extLst>
      <p:ext uri="{BB962C8B-B14F-4D97-AF65-F5344CB8AC3E}">
        <p14:creationId xmlns:p14="http://schemas.microsoft.com/office/powerpoint/2010/main" val="35294989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28</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958708"/>
            <a:ext cx="8229600" cy="4947920"/>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lang="es-AR">
                <a:solidFill>
                  <a:prstClr val="white"/>
                </a:solidFill>
              </a:rPr>
              <a:t>La “doctrina del primer escalón” - </a:t>
            </a:r>
            <a:r>
              <a:rPr lang="es-AR">
                <a:solidFill>
                  <a:schemeClr val="tx2"/>
                </a:solidFill>
              </a:rPr>
              <a:t>Cumplimiento de manera directa o indirecta </a:t>
            </a:r>
            <a:r>
              <a:rPr lang="es-AR">
                <a:solidFill>
                  <a:prstClr val="white"/>
                </a:solidFill>
              </a:rPr>
              <a:t>- Dictamen 48/00 vs Dictamen 85/01</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5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Dictamen </a:t>
            </a:r>
            <a:r>
              <a:rPr lang="es-AR" sz="1800">
                <a:solidFill>
                  <a:prstClr val="white"/>
                </a:solidFill>
              </a:rPr>
              <a:t>85/01: 17/10/01</a:t>
            </a:r>
          </a:p>
        </p:txBody>
      </p:sp>
      <p:grpSp>
        <p:nvGrpSpPr>
          <p:cNvPr id="8" name="Group 7">
            <a:extLst>
              <a:ext uri="{FF2B5EF4-FFF2-40B4-BE49-F238E27FC236}">
                <a16:creationId xmlns:a16="http://schemas.microsoft.com/office/drawing/2014/main" id="{FFEB3D76-46C0-48CF-8B75-EAB8B38A16DB}"/>
              </a:ext>
            </a:extLst>
          </p:cNvPr>
          <p:cNvGrpSpPr/>
          <p:nvPr/>
        </p:nvGrpSpPr>
        <p:grpSpPr>
          <a:xfrm>
            <a:off x="528242" y="2262473"/>
            <a:ext cx="3811181" cy="4201929"/>
            <a:chOff x="528242" y="2448125"/>
            <a:chExt cx="3811181" cy="4201929"/>
          </a:xfrm>
        </p:grpSpPr>
        <p:sp>
          <p:nvSpPr>
            <p:cNvPr id="29" name="Line 4">
              <a:extLst>
                <a:ext uri="{FF2B5EF4-FFF2-40B4-BE49-F238E27FC236}">
                  <a16:creationId xmlns:a16="http://schemas.microsoft.com/office/drawing/2014/main" id="{9858EBA4-9FEB-46BB-9CB1-920C2172B613}"/>
                </a:ext>
              </a:extLst>
            </p:cNvPr>
            <p:cNvSpPr>
              <a:spLocks noChangeShapeType="1"/>
            </p:cNvSpPr>
            <p:nvPr/>
          </p:nvSpPr>
          <p:spPr bwMode="auto">
            <a:xfrm>
              <a:off x="528242" y="4121379"/>
              <a:ext cx="3590217" cy="0"/>
            </a:xfrm>
            <a:prstGeom prst="line">
              <a:avLst/>
            </a:prstGeom>
            <a:noFill/>
            <a:ln w="9525">
              <a:solidFill>
                <a:srgbClr val="FFE600"/>
              </a:solidFill>
              <a:prstDash val="dashDot"/>
              <a:round/>
              <a:headEnd/>
              <a:tailEnd/>
            </a:ln>
          </p:spPr>
          <p:txBody>
            <a:bodyPr wrap="none" anchor="ctr"/>
            <a:lstStyle/>
            <a:p>
              <a:endParaRPr lang="en-US"/>
            </a:p>
          </p:txBody>
        </p:sp>
        <p:sp>
          <p:nvSpPr>
            <p:cNvPr id="45" name="Line 20">
              <a:extLst>
                <a:ext uri="{FF2B5EF4-FFF2-40B4-BE49-F238E27FC236}">
                  <a16:creationId xmlns:a16="http://schemas.microsoft.com/office/drawing/2014/main" id="{09C00088-98E5-4923-A931-F92AF6018C25}"/>
                </a:ext>
              </a:extLst>
            </p:cNvPr>
            <p:cNvSpPr>
              <a:spLocks noChangeShapeType="1"/>
            </p:cNvSpPr>
            <p:nvPr/>
          </p:nvSpPr>
          <p:spPr bwMode="auto">
            <a:xfrm flipH="1">
              <a:off x="1931858" y="3016345"/>
              <a:ext cx="0" cy="25200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34" name="Text Box 9">
              <a:extLst>
                <a:ext uri="{FF2B5EF4-FFF2-40B4-BE49-F238E27FC236}">
                  <a16:creationId xmlns:a16="http://schemas.microsoft.com/office/drawing/2014/main" id="{40434E8F-0D38-49F2-AD72-3E94BB6302E7}"/>
                </a:ext>
              </a:extLst>
            </p:cNvPr>
            <p:cNvSpPr txBox="1">
              <a:spLocks noChangeArrowheads="1"/>
            </p:cNvSpPr>
            <p:nvPr/>
          </p:nvSpPr>
          <p:spPr bwMode="auto">
            <a:xfrm>
              <a:off x="1512682" y="6359317"/>
              <a:ext cx="762000" cy="276999"/>
            </a:xfrm>
            <a:prstGeom prst="rect">
              <a:avLst/>
            </a:prstGeom>
            <a:noFill/>
            <a:ln w="9525">
              <a:noFill/>
              <a:miter lim="800000"/>
              <a:headEnd/>
              <a:tailEnd/>
            </a:ln>
          </p:spPr>
          <p:txBody>
            <a:bodyPr>
              <a:spAutoFit/>
            </a:bodyPr>
            <a:lstStyle/>
            <a:p>
              <a:pPr eaLnBrk="0" hangingPunct="0">
                <a:spcBef>
                  <a:spcPct val="50000"/>
                </a:spcBef>
              </a:pPr>
              <a:r>
                <a:rPr lang="en-US" sz="1200">
                  <a:solidFill>
                    <a:schemeClr val="bg1"/>
                  </a:solidFill>
                  <a:latin typeface="+mj-lt"/>
                </a:rPr>
                <a:t>AR</a:t>
              </a:r>
            </a:p>
          </p:txBody>
        </p:sp>
        <p:sp>
          <p:nvSpPr>
            <p:cNvPr id="37" name="Rectangle 12">
              <a:extLst>
                <a:ext uri="{FF2B5EF4-FFF2-40B4-BE49-F238E27FC236}">
                  <a16:creationId xmlns:a16="http://schemas.microsoft.com/office/drawing/2014/main" id="{E9AE78C8-01C0-4408-8B43-0D1D34C3D84C}"/>
                </a:ext>
              </a:extLst>
            </p:cNvPr>
            <p:cNvSpPr>
              <a:spLocks noChangeArrowheads="1"/>
            </p:cNvSpPr>
            <p:nvPr/>
          </p:nvSpPr>
          <p:spPr bwMode="auto">
            <a:xfrm>
              <a:off x="2566569" y="3482872"/>
              <a:ext cx="914400" cy="532467"/>
            </a:xfrm>
            <a:prstGeom prst="rect">
              <a:avLst/>
            </a:prstGeom>
            <a:solidFill>
              <a:schemeClr val="accent1"/>
            </a:solidFill>
            <a:ln w="9525">
              <a:solidFill>
                <a:schemeClr val="bg2"/>
              </a:solidFill>
              <a:miter lim="800000"/>
              <a:headEnd/>
              <a:tailEnd/>
            </a:ln>
          </p:spPr>
          <p:txBody>
            <a:bodyPr wrap="none" anchor="ctr"/>
            <a:lstStyle/>
            <a:p>
              <a:endParaRPr lang="es-AR" sz="1400">
                <a:solidFill>
                  <a:schemeClr val="tx2"/>
                </a:solidFill>
              </a:endParaRPr>
            </a:p>
          </p:txBody>
        </p:sp>
        <p:sp>
          <p:nvSpPr>
            <p:cNvPr id="38" name="Text Box 13">
              <a:extLst>
                <a:ext uri="{FF2B5EF4-FFF2-40B4-BE49-F238E27FC236}">
                  <a16:creationId xmlns:a16="http://schemas.microsoft.com/office/drawing/2014/main" id="{CD6243E7-048A-4AFD-95D0-DB6543BFA6D3}"/>
                </a:ext>
              </a:extLst>
            </p:cNvPr>
            <p:cNvSpPr txBox="1">
              <a:spLocks noChangeArrowheads="1"/>
            </p:cNvSpPr>
            <p:nvPr/>
          </p:nvSpPr>
          <p:spPr bwMode="auto">
            <a:xfrm>
              <a:off x="2566569" y="3595217"/>
              <a:ext cx="914400" cy="307777"/>
            </a:xfrm>
            <a:prstGeom prst="rect">
              <a:avLst/>
            </a:prstGeom>
            <a:noFill/>
            <a:ln w="9525">
              <a:noFill/>
              <a:miter lim="800000"/>
              <a:headEnd/>
              <a:tailEnd/>
            </a:ln>
          </p:spPr>
          <p:txBody>
            <a:bodyPr>
              <a:spAutoFit/>
            </a:bodyPr>
            <a:lstStyle/>
            <a:p>
              <a:pPr algn="ctr" eaLnBrk="0" hangingPunct="0">
                <a:spcBef>
                  <a:spcPct val="50000"/>
                </a:spcBef>
                <a:defRPr/>
              </a:pPr>
              <a:r>
                <a:rPr lang="es-AR" sz="1400">
                  <a:solidFill>
                    <a:schemeClr val="bg2"/>
                  </a:solidFill>
                  <a:latin typeface="+mj-lt"/>
                </a:rPr>
                <a:t>KUI</a:t>
              </a:r>
              <a:endParaRPr lang="en-US" sz="1400">
                <a:solidFill>
                  <a:schemeClr val="bg2"/>
                </a:solidFill>
                <a:latin typeface="+mj-lt"/>
              </a:endParaRPr>
            </a:p>
          </p:txBody>
        </p:sp>
        <p:sp>
          <p:nvSpPr>
            <p:cNvPr id="39" name="Text Box 14">
              <a:extLst>
                <a:ext uri="{FF2B5EF4-FFF2-40B4-BE49-F238E27FC236}">
                  <a16:creationId xmlns:a16="http://schemas.microsoft.com/office/drawing/2014/main" id="{3F73ADA3-839A-4E53-92FB-F3EC40676F94}"/>
                </a:ext>
              </a:extLst>
            </p:cNvPr>
            <p:cNvSpPr txBox="1">
              <a:spLocks noChangeArrowheads="1"/>
            </p:cNvSpPr>
            <p:nvPr/>
          </p:nvSpPr>
          <p:spPr bwMode="auto">
            <a:xfrm>
              <a:off x="1330917" y="3854546"/>
              <a:ext cx="762000" cy="307777"/>
            </a:xfrm>
            <a:prstGeom prst="rect">
              <a:avLst/>
            </a:prstGeom>
            <a:noFill/>
            <a:ln w="9525">
              <a:noFill/>
              <a:miter lim="800000"/>
              <a:headEnd/>
              <a:tailEnd/>
            </a:ln>
          </p:spPr>
          <p:txBody>
            <a:bodyPr>
              <a:spAutoFit/>
            </a:bodyPr>
            <a:lstStyle/>
            <a:p>
              <a:pPr eaLnBrk="0" hangingPunct="0">
                <a:spcBef>
                  <a:spcPct val="50000"/>
                </a:spcBef>
              </a:pPr>
              <a:endParaRPr lang="es-ES_tradnl" sz="1400">
                <a:latin typeface="Times New Roman" pitchFamily="18" charset="0"/>
              </a:endParaRPr>
            </a:p>
          </p:txBody>
        </p:sp>
        <p:sp>
          <p:nvSpPr>
            <p:cNvPr id="51" name="Text Box 26">
              <a:extLst>
                <a:ext uri="{FF2B5EF4-FFF2-40B4-BE49-F238E27FC236}">
                  <a16:creationId xmlns:a16="http://schemas.microsoft.com/office/drawing/2014/main" id="{EF34F703-F9FE-4E5C-B90A-141576C44052}"/>
                </a:ext>
              </a:extLst>
            </p:cNvPr>
            <p:cNvSpPr txBox="1">
              <a:spLocks noChangeArrowheads="1"/>
            </p:cNvSpPr>
            <p:nvPr/>
          </p:nvSpPr>
          <p:spPr bwMode="auto">
            <a:xfrm>
              <a:off x="788859" y="3885810"/>
              <a:ext cx="470298" cy="231923"/>
            </a:xfrm>
            <a:prstGeom prst="rect">
              <a:avLst/>
            </a:prstGeom>
            <a:noFill/>
            <a:ln w="9525">
              <a:noFill/>
              <a:miter lim="800000"/>
              <a:headEnd type="none" w="sm" len="sm"/>
              <a:tailEnd type="none" w="sm" len="sm"/>
            </a:ln>
            <a:effectLst/>
          </p:spPr>
          <p:txBody>
            <a:bodyPr wrap="none" lIns="90000" tIns="46800" rIns="90000" bIns="0">
              <a:spAutoFit/>
            </a:bodyPr>
            <a:lstStyle/>
            <a:p>
              <a:pPr eaLnBrk="0" hangingPunct="0">
                <a:defRPr/>
              </a:pPr>
              <a:r>
                <a:rPr lang="es-AR" sz="1200">
                  <a:solidFill>
                    <a:schemeClr val="bg1"/>
                  </a:solidFill>
                  <a:latin typeface="+mj-lt"/>
                </a:rPr>
                <a:t>99%</a:t>
              </a:r>
              <a:endParaRPr lang="en-US" sz="1200">
                <a:solidFill>
                  <a:schemeClr val="bg1"/>
                </a:solidFill>
                <a:latin typeface="+mj-lt"/>
              </a:endParaRPr>
            </a:p>
          </p:txBody>
        </p:sp>
        <p:sp>
          <p:nvSpPr>
            <p:cNvPr id="54" name="Line 29">
              <a:extLst>
                <a:ext uri="{FF2B5EF4-FFF2-40B4-BE49-F238E27FC236}">
                  <a16:creationId xmlns:a16="http://schemas.microsoft.com/office/drawing/2014/main" id="{8D70E48D-0202-4D1B-92C3-35B89B8C7E22}"/>
                </a:ext>
              </a:extLst>
            </p:cNvPr>
            <p:cNvSpPr>
              <a:spLocks noChangeShapeType="1"/>
            </p:cNvSpPr>
            <p:nvPr/>
          </p:nvSpPr>
          <p:spPr bwMode="auto">
            <a:xfrm>
              <a:off x="1658832" y="5418518"/>
              <a:ext cx="839372" cy="0"/>
            </a:xfrm>
            <a:prstGeom prst="line">
              <a:avLst/>
            </a:prstGeom>
            <a:noFill/>
            <a:ln w="9525">
              <a:solidFill>
                <a:schemeClr val="tx2"/>
              </a:solidFill>
              <a:prstDash val="dash"/>
              <a:round/>
              <a:headEnd type="none" w="sm" len="sm"/>
              <a:tailEnd type="triangle" w="med" len="med"/>
            </a:ln>
            <a:effectLst/>
          </p:spPr>
          <p:txBody>
            <a:bodyPr wrap="none" lIns="90000" tIns="46800" rIns="90000" bIns="0" anchor="ctr"/>
            <a:lstStyle/>
            <a:p>
              <a:pPr>
                <a:defRPr/>
              </a:pPr>
              <a:endParaRPr lang="en-US" sz="1400"/>
            </a:p>
          </p:txBody>
        </p:sp>
        <p:sp>
          <p:nvSpPr>
            <p:cNvPr id="55" name="Text Box 30">
              <a:extLst>
                <a:ext uri="{FF2B5EF4-FFF2-40B4-BE49-F238E27FC236}">
                  <a16:creationId xmlns:a16="http://schemas.microsoft.com/office/drawing/2014/main" id="{046DDFB2-C3F4-4734-A633-AEC78D688F86}"/>
                </a:ext>
              </a:extLst>
            </p:cNvPr>
            <p:cNvSpPr txBox="1">
              <a:spLocks noChangeArrowheads="1"/>
            </p:cNvSpPr>
            <p:nvPr/>
          </p:nvSpPr>
          <p:spPr bwMode="auto">
            <a:xfrm>
              <a:off x="1366953" y="3431728"/>
              <a:ext cx="1213801" cy="601255"/>
            </a:xfrm>
            <a:prstGeom prst="rect">
              <a:avLst/>
            </a:prstGeom>
            <a:noFill/>
            <a:ln w="9525">
              <a:noFill/>
              <a:miter lim="800000"/>
              <a:headEnd type="none" w="sm" len="sm"/>
              <a:tailEnd type="none" w="sm" len="sm"/>
            </a:ln>
          </p:spPr>
          <p:txBody>
            <a:bodyPr wrap="square" lIns="90000" tIns="46800" rIns="90000" bIns="0">
              <a:spAutoFit/>
            </a:bodyPr>
            <a:lstStyle/>
            <a:p>
              <a:pPr algn="r" eaLnBrk="0" hangingPunct="0"/>
              <a:r>
                <a:rPr lang="es-AR" sz="1200">
                  <a:solidFill>
                    <a:schemeClr val="bg1"/>
                  </a:solidFill>
                  <a:latin typeface="+mj-lt"/>
                </a:rPr>
                <a:t>No cumple Requisito </a:t>
              </a:r>
            </a:p>
            <a:p>
              <a:pPr algn="r" eaLnBrk="0" hangingPunct="0"/>
              <a:r>
                <a:rPr lang="es-AR" sz="1200">
                  <a:solidFill>
                    <a:schemeClr val="bg1"/>
                  </a:solidFill>
                  <a:latin typeface="+mj-lt"/>
                </a:rPr>
                <a:t>2 años previos</a:t>
              </a:r>
              <a:endParaRPr lang="en-US" sz="1200">
                <a:solidFill>
                  <a:schemeClr val="bg1"/>
                </a:solidFill>
                <a:latin typeface="+mj-lt"/>
              </a:endParaRPr>
            </a:p>
          </p:txBody>
        </p:sp>
        <p:sp>
          <p:nvSpPr>
            <p:cNvPr id="57" name="Text Box 30">
              <a:extLst>
                <a:ext uri="{FF2B5EF4-FFF2-40B4-BE49-F238E27FC236}">
                  <a16:creationId xmlns:a16="http://schemas.microsoft.com/office/drawing/2014/main" id="{68C77495-F8F2-447C-ACFD-C50F8244B64C}"/>
                </a:ext>
              </a:extLst>
            </p:cNvPr>
            <p:cNvSpPr txBox="1">
              <a:spLocks noChangeArrowheads="1"/>
            </p:cNvSpPr>
            <p:nvPr/>
          </p:nvSpPr>
          <p:spPr bwMode="auto">
            <a:xfrm>
              <a:off x="2601042" y="2504316"/>
              <a:ext cx="1738381" cy="416589"/>
            </a:xfrm>
            <a:prstGeom prst="rect">
              <a:avLst/>
            </a:prstGeom>
            <a:noFill/>
            <a:ln w="9525">
              <a:noFill/>
              <a:miter lim="800000"/>
              <a:headEnd type="none" w="sm" len="sm"/>
              <a:tailEnd type="none" w="sm" len="sm"/>
            </a:ln>
          </p:spPr>
          <p:txBody>
            <a:bodyPr wrap="square" lIns="90000" tIns="46800" rIns="90000" bIns="0">
              <a:spAutoFit/>
            </a:bodyPr>
            <a:lstStyle/>
            <a:p>
              <a:pPr algn="l" eaLnBrk="0" hangingPunct="0"/>
              <a:r>
                <a:rPr lang="es-AR" sz="1200">
                  <a:solidFill>
                    <a:schemeClr val="bg1"/>
                  </a:solidFill>
                  <a:latin typeface="+mj-lt"/>
                </a:rPr>
                <a:t>Cumple Requisito </a:t>
              </a:r>
            </a:p>
            <a:p>
              <a:pPr algn="l" eaLnBrk="0" hangingPunct="0"/>
              <a:r>
                <a:rPr lang="es-AR" sz="1200">
                  <a:solidFill>
                    <a:schemeClr val="bg1"/>
                  </a:solidFill>
                  <a:latin typeface="+mj-lt"/>
                </a:rPr>
                <a:t>2 años previos</a:t>
              </a:r>
              <a:endParaRPr lang="en-US" sz="1200">
                <a:solidFill>
                  <a:schemeClr val="bg1"/>
                </a:solidFill>
                <a:latin typeface="+mj-lt"/>
              </a:endParaRPr>
            </a:p>
          </p:txBody>
        </p:sp>
        <p:sp>
          <p:nvSpPr>
            <p:cNvPr id="58" name="Line 20">
              <a:extLst>
                <a:ext uri="{FF2B5EF4-FFF2-40B4-BE49-F238E27FC236}">
                  <a16:creationId xmlns:a16="http://schemas.microsoft.com/office/drawing/2014/main" id="{DCCC279A-942C-4F49-AA0D-68D8695DE55F}"/>
                </a:ext>
              </a:extLst>
            </p:cNvPr>
            <p:cNvSpPr>
              <a:spLocks noChangeShapeType="1"/>
            </p:cNvSpPr>
            <p:nvPr/>
          </p:nvSpPr>
          <p:spPr bwMode="auto">
            <a:xfrm flipH="1">
              <a:off x="2293808" y="3009469"/>
              <a:ext cx="0" cy="25200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59" name="Line 20">
              <a:extLst>
                <a:ext uri="{FF2B5EF4-FFF2-40B4-BE49-F238E27FC236}">
                  <a16:creationId xmlns:a16="http://schemas.microsoft.com/office/drawing/2014/main" id="{844E0907-7147-4CE6-862C-4EA96C5AF101}"/>
                </a:ext>
              </a:extLst>
            </p:cNvPr>
            <p:cNvSpPr>
              <a:spLocks noChangeShapeType="1"/>
            </p:cNvSpPr>
            <p:nvPr/>
          </p:nvSpPr>
          <p:spPr bwMode="auto">
            <a:xfrm flipH="1" flipV="1">
              <a:off x="2293808" y="3256268"/>
              <a:ext cx="707881" cy="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60" name="Line 20">
              <a:extLst>
                <a:ext uri="{FF2B5EF4-FFF2-40B4-BE49-F238E27FC236}">
                  <a16:creationId xmlns:a16="http://schemas.microsoft.com/office/drawing/2014/main" id="{433A925E-90EE-49DC-853A-26544E53576A}"/>
                </a:ext>
              </a:extLst>
            </p:cNvPr>
            <p:cNvSpPr>
              <a:spLocks noChangeShapeType="1"/>
            </p:cNvSpPr>
            <p:nvPr/>
          </p:nvSpPr>
          <p:spPr bwMode="auto">
            <a:xfrm flipH="1">
              <a:off x="3003422" y="3253178"/>
              <a:ext cx="0" cy="25200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35" name="Rectangle 10">
              <a:extLst>
                <a:ext uri="{FF2B5EF4-FFF2-40B4-BE49-F238E27FC236}">
                  <a16:creationId xmlns:a16="http://schemas.microsoft.com/office/drawing/2014/main" id="{B035D736-F7CE-468E-BA0C-A24843DE325C}"/>
                </a:ext>
              </a:extLst>
            </p:cNvPr>
            <p:cNvSpPr>
              <a:spLocks noChangeArrowheads="1"/>
            </p:cNvSpPr>
            <p:nvPr/>
          </p:nvSpPr>
          <p:spPr bwMode="auto">
            <a:xfrm>
              <a:off x="1676729" y="2448125"/>
              <a:ext cx="900000" cy="5760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400"/>
            </a:p>
          </p:txBody>
        </p:sp>
        <p:sp>
          <p:nvSpPr>
            <p:cNvPr id="36" name="Text Box 11">
              <a:extLst>
                <a:ext uri="{FF2B5EF4-FFF2-40B4-BE49-F238E27FC236}">
                  <a16:creationId xmlns:a16="http://schemas.microsoft.com/office/drawing/2014/main" id="{7BCA7BB5-57A0-4834-A156-431A7A9F84E6}"/>
                </a:ext>
              </a:extLst>
            </p:cNvPr>
            <p:cNvSpPr txBox="1">
              <a:spLocks noChangeArrowheads="1"/>
            </p:cNvSpPr>
            <p:nvPr/>
          </p:nvSpPr>
          <p:spPr bwMode="auto">
            <a:xfrm>
              <a:off x="1755254" y="2582237"/>
              <a:ext cx="742950" cy="307777"/>
            </a:xfrm>
            <a:prstGeom prst="rect">
              <a:avLst/>
            </a:prstGeom>
            <a:noFill/>
            <a:ln w="9525">
              <a:noFill/>
              <a:miter lim="800000"/>
              <a:headEnd/>
              <a:tailEnd/>
            </a:ln>
          </p:spPr>
          <p:txBody>
            <a:bodyPr wrap="square">
              <a:spAutoFit/>
            </a:bodyPr>
            <a:lstStyle/>
            <a:p>
              <a:pPr eaLnBrk="0" hangingPunct="0">
                <a:spcBef>
                  <a:spcPct val="50000"/>
                </a:spcBef>
                <a:defRPr/>
              </a:pPr>
              <a:r>
                <a:rPr lang="es-AR" sz="1400">
                  <a:solidFill>
                    <a:schemeClr val="bg2"/>
                  </a:solidFill>
                  <a:latin typeface="+mj-lt"/>
                </a:rPr>
                <a:t>PP US</a:t>
              </a:r>
              <a:endParaRPr lang="en-US" sz="1400">
                <a:solidFill>
                  <a:schemeClr val="bg2"/>
                </a:solidFill>
                <a:latin typeface="+mj-lt"/>
              </a:endParaRPr>
            </a:p>
          </p:txBody>
        </p:sp>
        <p:sp>
          <p:nvSpPr>
            <p:cNvPr id="61" name="Line 20">
              <a:extLst>
                <a:ext uri="{FF2B5EF4-FFF2-40B4-BE49-F238E27FC236}">
                  <a16:creationId xmlns:a16="http://schemas.microsoft.com/office/drawing/2014/main" id="{A35B9982-C243-4D91-B7E0-21372786E734}"/>
                </a:ext>
              </a:extLst>
            </p:cNvPr>
            <p:cNvSpPr>
              <a:spLocks noChangeShapeType="1"/>
            </p:cNvSpPr>
            <p:nvPr/>
          </p:nvSpPr>
          <p:spPr bwMode="auto">
            <a:xfrm flipH="1" flipV="1">
              <a:off x="1223204" y="3268345"/>
              <a:ext cx="707881" cy="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62" name="Line 20">
              <a:extLst>
                <a:ext uri="{FF2B5EF4-FFF2-40B4-BE49-F238E27FC236}">
                  <a16:creationId xmlns:a16="http://schemas.microsoft.com/office/drawing/2014/main" id="{941E1416-B6EB-4038-BDEA-35FF929C2343}"/>
                </a:ext>
              </a:extLst>
            </p:cNvPr>
            <p:cNvSpPr>
              <a:spLocks noChangeShapeType="1"/>
            </p:cNvSpPr>
            <p:nvPr/>
          </p:nvSpPr>
          <p:spPr bwMode="auto">
            <a:xfrm>
              <a:off x="1223120" y="3274088"/>
              <a:ext cx="0" cy="118081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65" name="Line 20">
              <a:extLst>
                <a:ext uri="{FF2B5EF4-FFF2-40B4-BE49-F238E27FC236}">
                  <a16:creationId xmlns:a16="http://schemas.microsoft.com/office/drawing/2014/main" id="{5BED7736-181D-473D-B280-84A33C8243C6}"/>
                </a:ext>
              </a:extLst>
            </p:cNvPr>
            <p:cNvSpPr>
              <a:spLocks noChangeShapeType="1"/>
            </p:cNvSpPr>
            <p:nvPr/>
          </p:nvSpPr>
          <p:spPr bwMode="auto">
            <a:xfrm flipH="1">
              <a:off x="3002042" y="4015338"/>
              <a:ext cx="0" cy="1096864"/>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67" name="Text Box 26">
              <a:extLst>
                <a:ext uri="{FF2B5EF4-FFF2-40B4-BE49-F238E27FC236}">
                  <a16:creationId xmlns:a16="http://schemas.microsoft.com/office/drawing/2014/main" id="{53A89751-0248-4D75-BE5D-99380729C86E}"/>
                </a:ext>
              </a:extLst>
            </p:cNvPr>
            <p:cNvSpPr txBox="1">
              <a:spLocks noChangeArrowheads="1"/>
            </p:cNvSpPr>
            <p:nvPr/>
          </p:nvSpPr>
          <p:spPr bwMode="auto">
            <a:xfrm>
              <a:off x="2942145" y="4855737"/>
              <a:ext cx="470298" cy="231923"/>
            </a:xfrm>
            <a:prstGeom prst="rect">
              <a:avLst/>
            </a:prstGeom>
            <a:noFill/>
            <a:ln w="9525">
              <a:noFill/>
              <a:miter lim="800000"/>
              <a:headEnd type="none" w="sm" len="sm"/>
              <a:tailEnd type="none" w="sm" len="sm"/>
            </a:ln>
            <a:effectLst/>
          </p:spPr>
          <p:txBody>
            <a:bodyPr wrap="none" lIns="90000" tIns="46800" rIns="90000" bIns="0">
              <a:spAutoFit/>
            </a:bodyPr>
            <a:lstStyle/>
            <a:p>
              <a:pPr eaLnBrk="0" hangingPunct="0">
                <a:defRPr/>
              </a:pPr>
              <a:r>
                <a:rPr lang="es-AR" sz="1200">
                  <a:solidFill>
                    <a:schemeClr val="bg1"/>
                  </a:solidFill>
                  <a:latin typeface="+mj-lt"/>
                </a:rPr>
                <a:t>99%</a:t>
              </a:r>
              <a:endParaRPr lang="en-US" sz="1200">
                <a:solidFill>
                  <a:schemeClr val="bg1"/>
                </a:solidFill>
                <a:latin typeface="+mj-lt"/>
              </a:endParaRPr>
            </a:p>
          </p:txBody>
        </p:sp>
        <p:sp>
          <p:nvSpPr>
            <p:cNvPr id="72" name="Line 20">
              <a:extLst>
                <a:ext uri="{FF2B5EF4-FFF2-40B4-BE49-F238E27FC236}">
                  <a16:creationId xmlns:a16="http://schemas.microsoft.com/office/drawing/2014/main" id="{D83FAE87-C592-4B6F-B2D8-DF743155ED5C}"/>
                </a:ext>
              </a:extLst>
            </p:cNvPr>
            <p:cNvSpPr>
              <a:spLocks noChangeShapeType="1"/>
            </p:cNvSpPr>
            <p:nvPr/>
          </p:nvSpPr>
          <p:spPr bwMode="auto">
            <a:xfrm flipH="1">
              <a:off x="1223120" y="4819716"/>
              <a:ext cx="0" cy="28575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73" name="Text Box 26">
              <a:extLst>
                <a:ext uri="{FF2B5EF4-FFF2-40B4-BE49-F238E27FC236}">
                  <a16:creationId xmlns:a16="http://schemas.microsoft.com/office/drawing/2014/main" id="{8E849E55-BE3C-45D4-8D16-E9DE9B5A0ED4}"/>
                </a:ext>
              </a:extLst>
            </p:cNvPr>
            <p:cNvSpPr txBox="1">
              <a:spLocks noChangeArrowheads="1"/>
            </p:cNvSpPr>
            <p:nvPr/>
          </p:nvSpPr>
          <p:spPr bwMode="auto">
            <a:xfrm>
              <a:off x="805460" y="4868482"/>
              <a:ext cx="470298" cy="231923"/>
            </a:xfrm>
            <a:prstGeom prst="rect">
              <a:avLst/>
            </a:prstGeom>
            <a:noFill/>
            <a:ln w="9525">
              <a:noFill/>
              <a:miter lim="800000"/>
              <a:headEnd type="none" w="sm" len="sm"/>
              <a:tailEnd type="none" w="sm" len="sm"/>
            </a:ln>
            <a:effectLst/>
          </p:spPr>
          <p:txBody>
            <a:bodyPr wrap="none" lIns="90000" tIns="46800" rIns="90000" bIns="0">
              <a:spAutoFit/>
            </a:bodyPr>
            <a:lstStyle/>
            <a:p>
              <a:pPr eaLnBrk="0" hangingPunct="0">
                <a:defRPr/>
              </a:pPr>
              <a:r>
                <a:rPr lang="es-AR" sz="1200">
                  <a:solidFill>
                    <a:schemeClr val="bg1"/>
                  </a:solidFill>
                  <a:latin typeface="+mj-lt"/>
                </a:rPr>
                <a:t>99%</a:t>
              </a:r>
              <a:endParaRPr lang="en-US" sz="1200">
                <a:solidFill>
                  <a:schemeClr val="bg1"/>
                </a:solidFill>
                <a:latin typeface="+mj-lt"/>
              </a:endParaRPr>
            </a:p>
          </p:txBody>
        </p:sp>
        <p:sp>
          <p:nvSpPr>
            <p:cNvPr id="63" name="Rectangle 10">
              <a:extLst>
                <a:ext uri="{FF2B5EF4-FFF2-40B4-BE49-F238E27FC236}">
                  <a16:creationId xmlns:a16="http://schemas.microsoft.com/office/drawing/2014/main" id="{50BC95ED-2BF4-4745-B47F-F1681328CFA1}"/>
                </a:ext>
              </a:extLst>
            </p:cNvPr>
            <p:cNvSpPr>
              <a:spLocks noChangeArrowheads="1"/>
            </p:cNvSpPr>
            <p:nvPr/>
          </p:nvSpPr>
          <p:spPr bwMode="auto">
            <a:xfrm>
              <a:off x="782571" y="4243716"/>
              <a:ext cx="900000" cy="5760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400"/>
            </a:p>
          </p:txBody>
        </p:sp>
        <p:sp>
          <p:nvSpPr>
            <p:cNvPr id="64" name="Text Box 11">
              <a:extLst>
                <a:ext uri="{FF2B5EF4-FFF2-40B4-BE49-F238E27FC236}">
                  <a16:creationId xmlns:a16="http://schemas.microsoft.com/office/drawing/2014/main" id="{5A32901F-2A1C-4F37-8FF6-5A2EEE16E17C}"/>
                </a:ext>
              </a:extLst>
            </p:cNvPr>
            <p:cNvSpPr txBox="1">
              <a:spLocks noChangeArrowheads="1"/>
            </p:cNvSpPr>
            <p:nvPr/>
          </p:nvSpPr>
          <p:spPr bwMode="auto">
            <a:xfrm>
              <a:off x="861096" y="4387988"/>
              <a:ext cx="742950" cy="307777"/>
            </a:xfrm>
            <a:prstGeom prst="rect">
              <a:avLst/>
            </a:prstGeom>
            <a:noFill/>
            <a:ln w="9525">
              <a:noFill/>
              <a:miter lim="800000"/>
              <a:headEnd/>
              <a:tailEnd/>
            </a:ln>
          </p:spPr>
          <p:txBody>
            <a:bodyPr wrap="square">
              <a:spAutoFit/>
            </a:bodyPr>
            <a:lstStyle/>
            <a:p>
              <a:pPr eaLnBrk="0" hangingPunct="0">
                <a:spcBef>
                  <a:spcPct val="50000"/>
                </a:spcBef>
                <a:defRPr/>
              </a:pPr>
              <a:r>
                <a:rPr lang="es-AR" sz="1400">
                  <a:solidFill>
                    <a:schemeClr val="bg2"/>
                  </a:solidFill>
                  <a:latin typeface="+mj-lt"/>
                </a:rPr>
                <a:t>BB SA</a:t>
              </a:r>
              <a:endParaRPr lang="en-US" sz="1400">
                <a:solidFill>
                  <a:schemeClr val="bg2"/>
                </a:solidFill>
                <a:latin typeface="+mj-lt"/>
              </a:endParaRPr>
            </a:p>
          </p:txBody>
        </p:sp>
        <p:grpSp>
          <p:nvGrpSpPr>
            <p:cNvPr id="7" name="Group 6">
              <a:extLst>
                <a:ext uri="{FF2B5EF4-FFF2-40B4-BE49-F238E27FC236}">
                  <a16:creationId xmlns:a16="http://schemas.microsoft.com/office/drawing/2014/main" id="{A857ED6C-B532-40E0-B6C2-A379D138607B}"/>
                </a:ext>
              </a:extLst>
            </p:cNvPr>
            <p:cNvGrpSpPr/>
            <p:nvPr/>
          </p:nvGrpSpPr>
          <p:grpSpPr>
            <a:xfrm>
              <a:off x="2559600" y="5093763"/>
              <a:ext cx="900000" cy="576000"/>
              <a:chOff x="3000334" y="5477612"/>
              <a:chExt cx="900000" cy="576000"/>
            </a:xfrm>
          </p:grpSpPr>
          <p:sp>
            <p:nvSpPr>
              <p:cNvPr id="68" name="Rectangle 10">
                <a:extLst>
                  <a:ext uri="{FF2B5EF4-FFF2-40B4-BE49-F238E27FC236}">
                    <a16:creationId xmlns:a16="http://schemas.microsoft.com/office/drawing/2014/main" id="{457CF699-FAB6-4B76-ABBA-DDB551A8CC82}"/>
                  </a:ext>
                </a:extLst>
              </p:cNvPr>
              <p:cNvSpPr>
                <a:spLocks noChangeArrowheads="1"/>
              </p:cNvSpPr>
              <p:nvPr/>
            </p:nvSpPr>
            <p:spPr bwMode="auto">
              <a:xfrm>
                <a:off x="3000334" y="5477612"/>
                <a:ext cx="900000" cy="5760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400"/>
              </a:p>
            </p:txBody>
          </p:sp>
          <p:sp>
            <p:nvSpPr>
              <p:cNvPr id="69" name="Text Box 11">
                <a:extLst>
                  <a:ext uri="{FF2B5EF4-FFF2-40B4-BE49-F238E27FC236}">
                    <a16:creationId xmlns:a16="http://schemas.microsoft.com/office/drawing/2014/main" id="{FF91764A-0450-4732-B7C3-13A63E9E5FB7}"/>
                  </a:ext>
                </a:extLst>
              </p:cNvPr>
              <p:cNvSpPr txBox="1">
                <a:spLocks noChangeArrowheads="1"/>
              </p:cNvSpPr>
              <p:nvPr/>
            </p:nvSpPr>
            <p:spPr bwMode="auto">
              <a:xfrm>
                <a:off x="3078859" y="5611724"/>
                <a:ext cx="742950" cy="307777"/>
              </a:xfrm>
              <a:prstGeom prst="rect">
                <a:avLst/>
              </a:prstGeom>
              <a:noFill/>
              <a:ln w="9525">
                <a:noFill/>
                <a:miter lim="800000"/>
                <a:headEnd/>
                <a:tailEnd/>
              </a:ln>
            </p:spPr>
            <p:txBody>
              <a:bodyPr wrap="square">
                <a:spAutoFit/>
              </a:bodyPr>
              <a:lstStyle/>
              <a:p>
                <a:pPr eaLnBrk="0" hangingPunct="0">
                  <a:spcBef>
                    <a:spcPct val="50000"/>
                  </a:spcBef>
                  <a:defRPr/>
                </a:pPr>
                <a:r>
                  <a:rPr lang="es-AR" sz="1400">
                    <a:solidFill>
                      <a:schemeClr val="bg2"/>
                    </a:solidFill>
                    <a:latin typeface="+mj-lt"/>
                  </a:rPr>
                  <a:t>KK SA</a:t>
                </a:r>
                <a:endParaRPr lang="en-US" sz="1400">
                  <a:solidFill>
                    <a:schemeClr val="bg2"/>
                  </a:solidFill>
                  <a:latin typeface="+mj-lt"/>
                </a:endParaRPr>
              </a:p>
            </p:txBody>
          </p:sp>
        </p:grpSp>
        <p:grpSp>
          <p:nvGrpSpPr>
            <p:cNvPr id="3" name="Group 2">
              <a:extLst>
                <a:ext uri="{FF2B5EF4-FFF2-40B4-BE49-F238E27FC236}">
                  <a16:creationId xmlns:a16="http://schemas.microsoft.com/office/drawing/2014/main" id="{D1CFAD3D-261A-4F06-85A9-E9620EEE5D06}"/>
                </a:ext>
              </a:extLst>
            </p:cNvPr>
            <p:cNvGrpSpPr/>
            <p:nvPr/>
          </p:nvGrpSpPr>
          <p:grpSpPr>
            <a:xfrm>
              <a:off x="776729" y="5093763"/>
              <a:ext cx="900000" cy="576000"/>
              <a:chOff x="1217463" y="5459173"/>
              <a:chExt cx="900000" cy="576000"/>
            </a:xfrm>
          </p:grpSpPr>
          <p:sp>
            <p:nvSpPr>
              <p:cNvPr id="70" name="Rectangle 10">
                <a:extLst>
                  <a:ext uri="{FF2B5EF4-FFF2-40B4-BE49-F238E27FC236}">
                    <a16:creationId xmlns:a16="http://schemas.microsoft.com/office/drawing/2014/main" id="{914E117B-10E0-4DF8-86B6-FFFFD2FCEB27}"/>
                  </a:ext>
                </a:extLst>
              </p:cNvPr>
              <p:cNvSpPr>
                <a:spLocks noChangeArrowheads="1"/>
              </p:cNvSpPr>
              <p:nvPr/>
            </p:nvSpPr>
            <p:spPr bwMode="auto">
              <a:xfrm>
                <a:off x="1217463" y="5459173"/>
                <a:ext cx="900000" cy="5760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400"/>
              </a:p>
            </p:txBody>
          </p:sp>
          <p:sp>
            <p:nvSpPr>
              <p:cNvPr id="71" name="Text Box 11">
                <a:extLst>
                  <a:ext uri="{FF2B5EF4-FFF2-40B4-BE49-F238E27FC236}">
                    <a16:creationId xmlns:a16="http://schemas.microsoft.com/office/drawing/2014/main" id="{2D081DDE-41AE-4574-8556-FE3EB32F0915}"/>
                  </a:ext>
                </a:extLst>
              </p:cNvPr>
              <p:cNvSpPr txBox="1">
                <a:spLocks noChangeArrowheads="1"/>
              </p:cNvSpPr>
              <p:nvPr/>
            </p:nvSpPr>
            <p:spPr bwMode="auto">
              <a:xfrm>
                <a:off x="1295988" y="5603445"/>
                <a:ext cx="742950" cy="307777"/>
              </a:xfrm>
              <a:prstGeom prst="rect">
                <a:avLst/>
              </a:prstGeom>
              <a:noFill/>
              <a:ln w="9525">
                <a:noFill/>
                <a:miter lim="800000"/>
                <a:headEnd/>
                <a:tailEnd/>
              </a:ln>
            </p:spPr>
            <p:txBody>
              <a:bodyPr wrap="square">
                <a:spAutoFit/>
              </a:bodyPr>
              <a:lstStyle/>
              <a:p>
                <a:pPr eaLnBrk="0" hangingPunct="0">
                  <a:spcBef>
                    <a:spcPct val="50000"/>
                  </a:spcBef>
                  <a:defRPr/>
                </a:pPr>
                <a:r>
                  <a:rPr lang="es-AR" sz="1400">
                    <a:solidFill>
                      <a:schemeClr val="bg2"/>
                    </a:solidFill>
                    <a:latin typeface="+mj-lt"/>
                  </a:rPr>
                  <a:t>TT SA</a:t>
                </a:r>
                <a:endParaRPr lang="en-US" sz="1400">
                  <a:solidFill>
                    <a:schemeClr val="bg2"/>
                  </a:solidFill>
                  <a:latin typeface="+mj-lt"/>
                </a:endParaRPr>
              </a:p>
            </p:txBody>
          </p:sp>
        </p:grpSp>
        <p:grpSp>
          <p:nvGrpSpPr>
            <p:cNvPr id="74" name="Group 73">
              <a:extLst>
                <a:ext uri="{FF2B5EF4-FFF2-40B4-BE49-F238E27FC236}">
                  <a16:creationId xmlns:a16="http://schemas.microsoft.com/office/drawing/2014/main" id="{C10D8417-598F-4B8E-B2E7-12B55609C190}"/>
                </a:ext>
              </a:extLst>
            </p:cNvPr>
            <p:cNvGrpSpPr/>
            <p:nvPr/>
          </p:nvGrpSpPr>
          <p:grpSpPr>
            <a:xfrm>
              <a:off x="782571" y="5964921"/>
              <a:ext cx="900000" cy="576000"/>
              <a:chOff x="1217463" y="5459173"/>
              <a:chExt cx="900000" cy="576000"/>
            </a:xfrm>
          </p:grpSpPr>
          <p:sp>
            <p:nvSpPr>
              <p:cNvPr id="75" name="Rectangle 10">
                <a:extLst>
                  <a:ext uri="{FF2B5EF4-FFF2-40B4-BE49-F238E27FC236}">
                    <a16:creationId xmlns:a16="http://schemas.microsoft.com/office/drawing/2014/main" id="{507ED48D-BCB9-4F65-9102-4BCB84F321E7}"/>
                  </a:ext>
                </a:extLst>
              </p:cNvPr>
              <p:cNvSpPr>
                <a:spLocks noChangeArrowheads="1"/>
              </p:cNvSpPr>
              <p:nvPr/>
            </p:nvSpPr>
            <p:spPr bwMode="auto">
              <a:xfrm>
                <a:off x="1217463" y="5459173"/>
                <a:ext cx="900000" cy="576000"/>
              </a:xfrm>
              <a:prstGeom prst="rect">
                <a:avLst/>
              </a:prstGeom>
              <a:solidFill>
                <a:schemeClr val="tx1">
                  <a:lumMod val="50000"/>
                  <a:lumOff val="50000"/>
                </a:schemeClr>
              </a:solidFill>
              <a:ln w="9525">
                <a:solidFill>
                  <a:schemeClr val="bg2"/>
                </a:solidFill>
                <a:miter lim="800000"/>
                <a:headEnd/>
                <a:tailEnd/>
              </a:ln>
              <a:effectLst/>
            </p:spPr>
            <p:txBody>
              <a:bodyPr wrap="none" anchor="ctr"/>
              <a:lstStyle/>
              <a:p>
                <a:pPr>
                  <a:defRPr/>
                </a:pPr>
                <a:endParaRPr lang="en-US" sz="1400"/>
              </a:p>
            </p:txBody>
          </p:sp>
          <p:sp>
            <p:nvSpPr>
              <p:cNvPr id="76" name="Text Box 11">
                <a:extLst>
                  <a:ext uri="{FF2B5EF4-FFF2-40B4-BE49-F238E27FC236}">
                    <a16:creationId xmlns:a16="http://schemas.microsoft.com/office/drawing/2014/main" id="{A304613B-C061-475F-84A0-6AA6C9B2B147}"/>
                  </a:ext>
                </a:extLst>
              </p:cNvPr>
              <p:cNvSpPr txBox="1">
                <a:spLocks noChangeArrowheads="1"/>
              </p:cNvSpPr>
              <p:nvPr/>
            </p:nvSpPr>
            <p:spPr bwMode="auto">
              <a:xfrm>
                <a:off x="1295988" y="5603445"/>
                <a:ext cx="742950" cy="307777"/>
              </a:xfrm>
              <a:prstGeom prst="rect">
                <a:avLst/>
              </a:prstGeom>
              <a:noFill/>
              <a:ln w="9525">
                <a:noFill/>
                <a:miter lim="800000"/>
                <a:headEnd/>
                <a:tailEnd/>
              </a:ln>
            </p:spPr>
            <p:txBody>
              <a:bodyPr wrap="square">
                <a:spAutoFit/>
              </a:bodyPr>
              <a:lstStyle/>
              <a:p>
                <a:pPr eaLnBrk="0" hangingPunct="0">
                  <a:spcBef>
                    <a:spcPct val="50000"/>
                  </a:spcBef>
                  <a:defRPr/>
                </a:pPr>
                <a:r>
                  <a:rPr lang="es-AR" sz="1400">
                    <a:solidFill>
                      <a:schemeClr val="bg2"/>
                    </a:solidFill>
                    <a:latin typeface="+mj-lt"/>
                  </a:rPr>
                  <a:t>CC SA</a:t>
                </a:r>
                <a:endParaRPr lang="en-US" sz="1400">
                  <a:solidFill>
                    <a:schemeClr val="bg2"/>
                  </a:solidFill>
                  <a:latin typeface="+mj-lt"/>
                </a:endParaRPr>
              </a:p>
            </p:txBody>
          </p:sp>
        </p:grpSp>
        <p:sp>
          <p:nvSpPr>
            <p:cNvPr id="56" name="Oval 31">
              <a:extLst>
                <a:ext uri="{FF2B5EF4-FFF2-40B4-BE49-F238E27FC236}">
                  <a16:creationId xmlns:a16="http://schemas.microsoft.com/office/drawing/2014/main" id="{0C007769-4469-47E7-B20D-3EC49095F0D1}"/>
                </a:ext>
              </a:extLst>
            </p:cNvPr>
            <p:cNvSpPr>
              <a:spLocks noChangeArrowheads="1"/>
            </p:cNvSpPr>
            <p:nvPr/>
          </p:nvSpPr>
          <p:spPr bwMode="auto">
            <a:xfrm>
              <a:off x="528242" y="4949434"/>
              <a:ext cx="3100552" cy="1700620"/>
            </a:xfrm>
            <a:prstGeom prst="ellipse">
              <a:avLst/>
            </a:prstGeom>
            <a:noFill/>
            <a:ln w="9525">
              <a:solidFill>
                <a:schemeClr val="tx2"/>
              </a:solidFill>
              <a:round/>
              <a:headEnd type="none" w="sm" len="sm"/>
              <a:tailEnd type="none" w="sm" len="sm"/>
            </a:ln>
          </p:spPr>
          <p:txBody>
            <a:bodyPr wrap="none" lIns="90000" tIns="46800" rIns="90000" bIns="0" anchor="ctr"/>
            <a:lstStyle/>
            <a:p>
              <a:pPr>
                <a:defRPr/>
              </a:pPr>
              <a:endParaRPr lang="en-US" sz="1400"/>
            </a:p>
          </p:txBody>
        </p:sp>
        <p:sp>
          <p:nvSpPr>
            <p:cNvPr id="77" name="Line 29">
              <a:extLst>
                <a:ext uri="{FF2B5EF4-FFF2-40B4-BE49-F238E27FC236}">
                  <a16:creationId xmlns:a16="http://schemas.microsoft.com/office/drawing/2014/main" id="{AF4ECB1E-FB48-4226-9E51-7B784A5E07CF}"/>
                </a:ext>
              </a:extLst>
            </p:cNvPr>
            <p:cNvSpPr>
              <a:spLocks noChangeShapeType="1"/>
            </p:cNvSpPr>
            <p:nvPr/>
          </p:nvSpPr>
          <p:spPr bwMode="auto">
            <a:xfrm flipV="1">
              <a:off x="1693418" y="5497908"/>
              <a:ext cx="804786" cy="763018"/>
            </a:xfrm>
            <a:prstGeom prst="line">
              <a:avLst/>
            </a:prstGeom>
            <a:noFill/>
            <a:ln w="9525">
              <a:solidFill>
                <a:schemeClr val="tx2"/>
              </a:solidFill>
              <a:prstDash val="dash"/>
              <a:round/>
              <a:headEnd type="none" w="sm" len="sm"/>
              <a:tailEnd type="triangle" w="med" len="med"/>
            </a:ln>
            <a:effectLst/>
          </p:spPr>
          <p:txBody>
            <a:bodyPr wrap="none" lIns="90000" tIns="46800" rIns="90000" bIns="0" anchor="ctr"/>
            <a:lstStyle/>
            <a:p>
              <a:pPr>
                <a:defRPr/>
              </a:pPr>
              <a:endParaRPr lang="en-US" sz="1400"/>
            </a:p>
          </p:txBody>
        </p:sp>
        <p:sp>
          <p:nvSpPr>
            <p:cNvPr id="78" name="Line 20">
              <a:extLst>
                <a:ext uri="{FF2B5EF4-FFF2-40B4-BE49-F238E27FC236}">
                  <a16:creationId xmlns:a16="http://schemas.microsoft.com/office/drawing/2014/main" id="{4A355662-9AD3-441B-BB7B-5B5C40BC5D8E}"/>
                </a:ext>
              </a:extLst>
            </p:cNvPr>
            <p:cNvSpPr>
              <a:spLocks noChangeShapeType="1"/>
            </p:cNvSpPr>
            <p:nvPr/>
          </p:nvSpPr>
          <p:spPr bwMode="auto">
            <a:xfrm flipH="1">
              <a:off x="1223120" y="5670780"/>
              <a:ext cx="0" cy="285750"/>
            </a:xfrm>
            <a:prstGeom prst="line">
              <a:avLst/>
            </a:prstGeom>
            <a:ln>
              <a:headEnd type="none" w="sm" len="sm"/>
              <a:tailEnd type="none" w="sm" len="sm"/>
            </a:ln>
          </p:spPr>
          <p:style>
            <a:lnRef idx="1">
              <a:schemeClr val="accent1"/>
            </a:lnRef>
            <a:fillRef idx="0">
              <a:schemeClr val="accent1"/>
            </a:fillRef>
            <a:effectRef idx="0">
              <a:schemeClr val="accent1"/>
            </a:effectRef>
            <a:fontRef idx="minor">
              <a:schemeClr val="tx1"/>
            </a:fontRef>
          </p:style>
          <p:txBody>
            <a:bodyPr wrap="none" lIns="90000" tIns="46800" rIns="90000" bIns="0" anchor="ctr"/>
            <a:lstStyle/>
            <a:p>
              <a:pPr>
                <a:defRPr/>
              </a:pPr>
              <a:endParaRPr lang="en-US" sz="1400"/>
            </a:p>
          </p:txBody>
        </p:sp>
        <p:sp>
          <p:nvSpPr>
            <p:cNvPr id="79" name="Text Box 26">
              <a:extLst>
                <a:ext uri="{FF2B5EF4-FFF2-40B4-BE49-F238E27FC236}">
                  <a16:creationId xmlns:a16="http://schemas.microsoft.com/office/drawing/2014/main" id="{A6BF85FD-D39C-4952-9BD6-3A771EA58000}"/>
                </a:ext>
              </a:extLst>
            </p:cNvPr>
            <p:cNvSpPr txBox="1">
              <a:spLocks noChangeArrowheads="1"/>
            </p:cNvSpPr>
            <p:nvPr/>
          </p:nvSpPr>
          <p:spPr bwMode="auto">
            <a:xfrm>
              <a:off x="805460" y="5719546"/>
              <a:ext cx="470298" cy="231923"/>
            </a:xfrm>
            <a:prstGeom prst="rect">
              <a:avLst/>
            </a:prstGeom>
            <a:noFill/>
            <a:ln w="9525">
              <a:noFill/>
              <a:miter lim="800000"/>
              <a:headEnd type="none" w="sm" len="sm"/>
              <a:tailEnd type="none" w="sm" len="sm"/>
            </a:ln>
            <a:effectLst/>
          </p:spPr>
          <p:txBody>
            <a:bodyPr wrap="none" lIns="90000" tIns="46800" rIns="90000" bIns="0">
              <a:spAutoFit/>
            </a:bodyPr>
            <a:lstStyle/>
            <a:p>
              <a:pPr eaLnBrk="0" hangingPunct="0">
                <a:defRPr/>
              </a:pPr>
              <a:r>
                <a:rPr lang="es-AR" sz="1200">
                  <a:solidFill>
                    <a:schemeClr val="bg1"/>
                  </a:solidFill>
                  <a:latin typeface="+mj-lt"/>
                </a:rPr>
                <a:t>99%</a:t>
              </a:r>
              <a:endParaRPr lang="en-US" sz="1200">
                <a:solidFill>
                  <a:schemeClr val="bg1"/>
                </a:solidFill>
                <a:latin typeface="+mj-lt"/>
              </a:endParaRPr>
            </a:p>
          </p:txBody>
        </p:sp>
      </p:grpSp>
      <p:sp>
        <p:nvSpPr>
          <p:cNvPr id="80" name="TextBox 79">
            <a:extLst>
              <a:ext uri="{FF2B5EF4-FFF2-40B4-BE49-F238E27FC236}">
                <a16:creationId xmlns:a16="http://schemas.microsoft.com/office/drawing/2014/main" id="{56C49E16-3EE1-4530-A14C-F6CE5FA42CCD}"/>
              </a:ext>
            </a:extLst>
          </p:cNvPr>
          <p:cNvSpPr txBox="1"/>
          <p:nvPr/>
        </p:nvSpPr>
        <p:spPr>
          <a:xfrm>
            <a:off x="3915394" y="1685068"/>
            <a:ext cx="4771406" cy="4524315"/>
          </a:xfrm>
          <a:prstGeom prst="rect">
            <a:avLst/>
          </a:prstGeom>
          <a:noFill/>
        </p:spPr>
        <p:txBody>
          <a:bodyPr wrap="square">
            <a:spAutoFit/>
          </a:bodyPr>
          <a:lstStyle/>
          <a:p>
            <a:pPr marL="534639" marR="0" lvl="1" indent="-267319" algn="just" defTabSz="685434" rtl="0" eaLnBrk="1" fontAlgn="auto" latinLnBrk="0" hangingPunct="1">
              <a:lnSpc>
                <a:spcPct val="100000"/>
              </a:lnSpc>
              <a:spcBef>
                <a:spcPct val="20000"/>
              </a:spcBef>
              <a:spcAft>
                <a:spcPts val="0"/>
              </a:spcAft>
              <a:buClr>
                <a:srgbClr val="FFE600"/>
              </a:buClr>
              <a:buSzPct val="110000"/>
              <a:buFontTx/>
              <a:buChar char="-"/>
              <a:tabLst/>
              <a:defRPr/>
            </a:pP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“En relación al mantenimiento de la participación indirecta en el capital de las firmas que se reorganizan cabe mencionar lo opinado en el Dictamen </a:t>
            </a:r>
            <a:r>
              <a:rPr kumimoji="0" lang="es-AR" sz="1600" b="0" i="1" u="none" strike="noStrike" kern="1200" cap="none" spc="0" normalizeH="0" baseline="0" noProof="0" dirty="0" err="1">
                <a:ln>
                  <a:noFill/>
                </a:ln>
                <a:solidFill>
                  <a:prstClr val="white"/>
                </a:solidFill>
                <a:effectLst/>
                <a:uLnTx/>
                <a:uFillTx/>
                <a:latin typeface="EYInterstate Light" panose="02000506000000020004" pitchFamily="2" charset="0"/>
                <a:ea typeface="+mn-ea"/>
                <a:cs typeface="+mn-cs"/>
              </a:rPr>
              <a:t>N°</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23/88 (DA.L. y T.T.), en el cual al tratarse un caso donde se analizaba la viabilidad de la figura de conjunto económico entre una sucursal y una filial de una misma empresa del exterior, se recomendó </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no perder de vista </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que las normas bajo análisis </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están orientadas.</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...incuestionablemente a </a:t>
            </a:r>
            <a:r>
              <a:rPr kumimoji="0" lang="es-AR" sz="1600" b="0" i="1" u="none" strike="noStrike" kern="1200" cap="none" spc="0" normalizeH="0" baseline="0" noProof="0" dirty="0">
                <a:ln>
                  <a:noFill/>
                </a:ln>
                <a:solidFill>
                  <a:schemeClr val="tx2"/>
                </a:solidFill>
                <a:effectLst/>
                <a:uLnTx/>
                <a:uFillTx/>
                <a:latin typeface="EYInterstate Light" panose="02000506000000020004" pitchFamily="2" charset="0"/>
                <a:ea typeface="+mn-ea"/>
                <a:cs typeface="+mn-cs"/>
              </a:rPr>
              <a:t>marginar de la tributación las operaciones </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y los resultados de las mismas, cuando fueran la consecuencia de decisiones empresariales conducentes a una nueva adecuación de sus estructuras </a:t>
            </a:r>
            <a:r>
              <a:rPr kumimoji="0" lang="es-AR" sz="1600" b="0" i="1"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siempre que no impliquen en su esencia la transferencia de bienes a terceros </a:t>
            </a:r>
            <a:r>
              <a:rPr kumimoji="0" lang="es-AR" sz="16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que, con tal motivo, provoquen desequilibrios en la real titularidad patrimonial de las partes involucradas”</a:t>
            </a:r>
            <a:endParaRPr kumimoji="0" lang="es-AR" sz="1400" b="0" i="1"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p:txBody>
      </p:sp>
    </p:spTree>
    <p:extLst>
      <p:ext uri="{BB962C8B-B14F-4D97-AF65-F5344CB8AC3E}">
        <p14:creationId xmlns:p14="http://schemas.microsoft.com/office/powerpoint/2010/main" val="2715753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29</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La “doctrina del primer escalón” -</a:t>
            </a:r>
            <a:r>
              <a:rPr lang="es-AR" dirty="0">
                <a:solidFill>
                  <a:schemeClr val="tx2"/>
                </a:solidFill>
              </a:rPr>
              <a:t> Cumplimiento de manera directa o indirecta</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Dictámenes adicionales</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Dictamen </a:t>
            </a:r>
            <a:r>
              <a:rPr lang="es-AR" sz="1800" dirty="0">
                <a:solidFill>
                  <a:prstClr val="white"/>
                </a:solidFill>
              </a:rPr>
              <a:t>(DAT) 84/03</a:t>
            </a:r>
          </a:p>
          <a:p>
            <a:pPr lvl="1" algn="just">
              <a:buClr>
                <a:srgbClr val="FFE600"/>
              </a:buClr>
              <a:buFontTx/>
              <a:buChar char="-"/>
              <a:defRPr/>
            </a:pPr>
            <a:r>
              <a:rPr lang="es-AR" sz="1600" i="1" dirty="0"/>
              <a:t>“Como se puede observar esta asesoría estimó en dicha oportunidad</a:t>
            </a:r>
            <a:r>
              <a:rPr lang="es-AR" sz="1600" i="1" dirty="0">
                <a:solidFill>
                  <a:schemeClr val="tx2"/>
                </a:solidFill>
              </a:rPr>
              <a:t>, sin contradecirse con los demás dictámenes mencionados, que primariamente el requisito debe ser cumplido en forma directa por los titulares de las firmas que se reorganizan, </a:t>
            </a:r>
            <a:r>
              <a:rPr lang="es-AR" sz="1600" i="1" dirty="0"/>
              <a:t>no resultando necesario si la circunstancia anterior se cumplimenta que se analice si dicha condición es cumplida indirectamente por los accionistas de tales sociedades titulares”.</a:t>
            </a:r>
          </a:p>
          <a:p>
            <a:pPr lvl="1" algn="just">
              <a:buClr>
                <a:srgbClr val="FFE600"/>
              </a:buClr>
              <a:buFontTx/>
              <a:buChar char="-"/>
              <a:defRPr/>
            </a:pPr>
            <a:endParaRPr lang="es-AR" sz="1600" i="1" dirty="0"/>
          </a:p>
          <a:p>
            <a:pPr marL="267319" marR="0" lvl="0" indent="-267319" algn="just"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Dictamen (DAT) 51/05</a:t>
            </a:r>
            <a:endParaRPr lang="es-AR" sz="1600" i="1" dirty="0"/>
          </a:p>
          <a:p>
            <a:pPr lvl="1" algn="just">
              <a:buClr>
                <a:srgbClr val="FFE600"/>
              </a:buClr>
              <a:buFontTx/>
              <a:buChar char="-"/>
              <a:defRPr/>
            </a:pPr>
            <a:r>
              <a:rPr lang="es-AR" sz="1600" i="1" dirty="0"/>
              <a:t>“El requisito de participación previa previsto en el último párrafo del artículo 77 </a:t>
            </a:r>
            <a:r>
              <a:rPr lang="es-AR" sz="1600" i="1" dirty="0">
                <a:solidFill>
                  <a:schemeClr val="tx2"/>
                </a:solidFill>
              </a:rPr>
              <a:t>debe ser cumplido en forma directa </a:t>
            </a:r>
            <a:r>
              <a:rPr lang="es-AR" sz="1600" i="1" dirty="0"/>
              <a:t>por los titulares de las firmas que se reorganizan, </a:t>
            </a:r>
            <a:r>
              <a:rPr lang="es-AR" sz="1600" i="1" dirty="0">
                <a:solidFill>
                  <a:schemeClr val="tx2"/>
                </a:solidFill>
              </a:rPr>
              <a:t>que de no cumplirse</a:t>
            </a:r>
            <a:r>
              <a:rPr lang="es-AR" sz="1600" i="1" dirty="0"/>
              <a:t>, </a:t>
            </a:r>
            <a:r>
              <a:rPr lang="es-AR" sz="1600" i="1" dirty="0">
                <a:solidFill>
                  <a:schemeClr val="tx2"/>
                </a:solidFill>
              </a:rPr>
              <a:t>eventualmente debe verificarse la titularidad respecto de los accionistas controlantes (en forma indirecta)</a:t>
            </a:r>
            <a:r>
              <a:rPr lang="es-AR" sz="1600" i="1" dirty="0"/>
              <a:t> en el caso de que las entidades a reorganizarse pertenezcan </a:t>
            </a:r>
            <a:r>
              <a:rPr lang="es-AR" sz="1600" i="1" dirty="0">
                <a:solidFill>
                  <a:schemeClr val="tx2"/>
                </a:solidFill>
              </a:rPr>
              <a:t>a un mismo conjunto económico.”</a:t>
            </a:r>
          </a:p>
          <a:p>
            <a:pPr lvl="1">
              <a:buClr>
                <a:srgbClr val="FFE600"/>
              </a:buClr>
              <a:buFontTx/>
              <a:buChar char="-"/>
              <a:defRPr/>
            </a:pPr>
            <a:endParaRPr lang="es-AR" sz="1600" i="1" dirty="0"/>
          </a:p>
        </p:txBody>
      </p:sp>
    </p:spTree>
    <p:extLst>
      <p:ext uri="{BB962C8B-B14F-4D97-AF65-F5344CB8AC3E}">
        <p14:creationId xmlns:p14="http://schemas.microsoft.com/office/powerpoint/2010/main" val="2785353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4" name="Rectangle 4"/>
          <p:cNvSpPr>
            <a:spLocks noGrp="1" noChangeArrowheads="1"/>
          </p:cNvSpPr>
          <p:nvPr>
            <p:ph type="title"/>
          </p:nvPr>
        </p:nvSpPr>
        <p:spPr/>
        <p:txBody>
          <a:bodyPr lIns="0" tIns="0" rIns="0" bIns="0" rtlCol="0" anchor="ctr">
            <a:noAutofit/>
          </a:bodyPr>
          <a:lstStyle/>
          <a:p>
            <a:pPr eaLnBrk="1" fontAlgn="auto" hangingPunct="1">
              <a:spcAft>
                <a:spcPts val="0"/>
              </a:spcAft>
              <a:defRPr/>
            </a:pPr>
            <a:r>
              <a:rPr lang="es-AR"/>
              <a:t>Requisitos de participación</a:t>
            </a:r>
            <a:endParaRPr lang="en-US"/>
          </a:p>
        </p:txBody>
      </p:sp>
      <p:sp>
        <p:nvSpPr>
          <p:cNvPr id="19" name="Slide Number Placeholder 18"/>
          <p:cNvSpPr>
            <a:spLocks noGrp="1"/>
          </p:cNvSpPr>
          <p:nvPr>
            <p:ph type="sldNum" sz="quarter" idx="12"/>
          </p:nvPr>
        </p:nvSpPr>
        <p:spPr>
          <a:xfrm>
            <a:off x="457201" y="6516456"/>
            <a:ext cx="663066" cy="180000"/>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EC4F188E-B73D-4950-AC7A-F1F8D5CEC383}" type="slidenum">
              <a:rPr kumimoji="0" lang="es-AR" sz="800" b="0" i="0" u="none" strike="noStrike" kern="1200" cap="none" spc="0" normalizeH="0" baseline="0" noProof="0">
                <a:ln>
                  <a:noFill/>
                </a:ln>
                <a:solidFill>
                  <a:prstClr val="white"/>
                </a:solidFill>
                <a:effectLst/>
                <a:uLnTx/>
                <a:uFillTx/>
                <a:latin typeface="EYInterstate" panose="02000503020000020004" pitchFamily="2"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3</a:t>
            </a:fld>
            <a:endParaRPr kumimoji="0" lang="es-AR" sz="800" b="0" i="0" u="none" strike="noStrike" kern="1200" cap="none" spc="0" normalizeH="0" baseline="0" noProof="0">
              <a:ln>
                <a:noFill/>
              </a:ln>
              <a:solidFill>
                <a:prstClr val="white"/>
              </a:solidFill>
              <a:effectLst/>
              <a:uLnTx/>
              <a:uFillTx/>
              <a:latin typeface="EYInterstate" panose="02000503020000020004" pitchFamily="2" charset="0"/>
              <a:ea typeface="+mn-ea"/>
              <a:cs typeface="+mn-cs"/>
            </a:endParaRPr>
          </a:p>
        </p:txBody>
      </p:sp>
      <p:sp>
        <p:nvSpPr>
          <p:cNvPr id="2" name="Content Placeholder 1">
            <a:extLst>
              <a:ext uri="{FF2B5EF4-FFF2-40B4-BE49-F238E27FC236}">
                <a16:creationId xmlns:a16="http://schemas.microsoft.com/office/drawing/2014/main" id="{9159BC63-AA6A-4221-AD57-15B14725B099}"/>
              </a:ext>
            </a:extLst>
          </p:cNvPr>
          <p:cNvSpPr>
            <a:spLocks noGrp="1"/>
          </p:cNvSpPr>
          <p:nvPr>
            <p:ph idx="1"/>
          </p:nvPr>
        </p:nvSpPr>
        <p:spPr>
          <a:xfrm>
            <a:off x="457201" y="1137920"/>
            <a:ext cx="8229600" cy="4947920"/>
          </a:xfrm>
        </p:spPr>
        <p:txBody>
          <a:bodyPr/>
          <a:lstStyle/>
          <a:p>
            <a:pPr eaLnBrk="0" hangingPunct="0">
              <a:spcBef>
                <a:spcPts val="1200"/>
              </a:spcBef>
              <a:spcAft>
                <a:spcPts val="1200"/>
              </a:spcAft>
              <a:defRPr/>
            </a:pPr>
            <a:r>
              <a:rPr lang="es-AR" dirty="0">
                <a:solidFill>
                  <a:schemeClr val="bg1"/>
                </a:solidFill>
                <a:latin typeface="+mj-lt"/>
              </a:rPr>
              <a:t>Temas a tratar:</a:t>
            </a:r>
          </a:p>
          <a:p>
            <a:pPr marL="457200" indent="-457200" eaLnBrk="0" hangingPunct="0">
              <a:spcBef>
                <a:spcPts val="600"/>
              </a:spcBef>
              <a:buFont typeface="EYInterstate Light" panose="02000506000000020004" pitchFamily="2" charset="0"/>
              <a:buAutoNum type="arabicParenR"/>
              <a:defRPr/>
            </a:pPr>
            <a:r>
              <a:rPr lang="es-AR" sz="1800" dirty="0">
                <a:latin typeface="+mn-lt"/>
              </a:rPr>
              <a:t>Requisitos de participación </a:t>
            </a:r>
            <a:r>
              <a:rPr lang="es-AR" sz="1800" dirty="0">
                <a:solidFill>
                  <a:schemeClr val="tx2"/>
                </a:solidFill>
                <a:latin typeface="+mn-lt"/>
              </a:rPr>
              <a:t>antes</a:t>
            </a:r>
            <a:r>
              <a:rPr lang="es-AR" sz="1800" dirty="0">
                <a:latin typeface="+mn-lt"/>
              </a:rPr>
              <a:t>, al </a:t>
            </a:r>
            <a:r>
              <a:rPr lang="es-AR" sz="1800" dirty="0">
                <a:solidFill>
                  <a:schemeClr val="tx2"/>
                </a:solidFill>
                <a:latin typeface="+mn-lt"/>
              </a:rPr>
              <a:t>momento</a:t>
            </a:r>
            <a:r>
              <a:rPr lang="es-AR" sz="1800" dirty="0">
                <a:latin typeface="+mn-lt"/>
              </a:rPr>
              <a:t> y con </a:t>
            </a:r>
            <a:r>
              <a:rPr lang="es-AR" sz="1800" dirty="0">
                <a:solidFill>
                  <a:schemeClr val="tx2"/>
                </a:solidFill>
                <a:latin typeface="+mn-lt"/>
              </a:rPr>
              <a:t>posterioridad</a:t>
            </a:r>
            <a:r>
              <a:rPr lang="es-AR" sz="1800" dirty="0">
                <a:latin typeface="+mn-lt"/>
              </a:rPr>
              <a:t> </a:t>
            </a:r>
          </a:p>
          <a:p>
            <a:pPr marL="450850" indent="0" eaLnBrk="0" hangingPunct="0">
              <a:spcBef>
                <a:spcPts val="0"/>
              </a:spcBef>
              <a:spcAft>
                <a:spcPts val="600"/>
              </a:spcAft>
              <a:buNone/>
              <a:defRPr/>
            </a:pPr>
            <a:r>
              <a:rPr lang="es-AR" sz="1800" dirty="0">
                <a:latin typeface="+mn-lt"/>
              </a:rPr>
              <a:t>a la reorganización. </a:t>
            </a:r>
          </a:p>
          <a:p>
            <a:pPr marL="457200" indent="-457200" eaLnBrk="0" hangingPunct="0">
              <a:spcBef>
                <a:spcPts val="600"/>
              </a:spcBef>
              <a:spcAft>
                <a:spcPts val="600"/>
              </a:spcAft>
              <a:buFont typeface="+mj-lt"/>
              <a:buAutoNum type="arabicParenR" startAt="2"/>
              <a:defRPr/>
            </a:pPr>
            <a:r>
              <a:rPr lang="es-AR" sz="1800" dirty="0">
                <a:solidFill>
                  <a:schemeClr val="tx2"/>
                </a:solidFill>
                <a:latin typeface="+mn-lt"/>
              </a:rPr>
              <a:t>Cumplimiento</a:t>
            </a:r>
            <a:r>
              <a:rPr lang="es-AR" sz="1800" dirty="0">
                <a:latin typeface="+mn-lt"/>
              </a:rPr>
              <a:t> de manera directa o indirecta. </a:t>
            </a:r>
          </a:p>
          <a:p>
            <a:pPr marL="457200" indent="-457200" eaLnBrk="0" hangingPunct="0">
              <a:spcBef>
                <a:spcPts val="600"/>
              </a:spcBef>
              <a:spcAft>
                <a:spcPts val="600"/>
              </a:spcAft>
              <a:buFont typeface="+mj-lt"/>
              <a:buAutoNum type="arabicParenR" startAt="2"/>
              <a:defRPr/>
            </a:pPr>
            <a:r>
              <a:rPr lang="es-AR" sz="1800" dirty="0">
                <a:solidFill>
                  <a:schemeClr val="tx2"/>
                </a:solidFill>
                <a:latin typeface="+mn-lt"/>
              </a:rPr>
              <a:t>Importe o porcentaje </a:t>
            </a:r>
            <a:r>
              <a:rPr lang="es-AR" sz="1800" dirty="0">
                <a:latin typeface="+mn-lt"/>
              </a:rPr>
              <a:t>de participación. </a:t>
            </a:r>
            <a:r>
              <a:rPr lang="es-AR" sz="1800" dirty="0">
                <a:solidFill>
                  <a:schemeClr val="tx2"/>
                </a:solidFill>
                <a:latin typeface="+mn-lt"/>
              </a:rPr>
              <a:t>Capital social </a:t>
            </a:r>
            <a:r>
              <a:rPr lang="es-AR" sz="1800" dirty="0">
                <a:latin typeface="+mn-lt"/>
              </a:rPr>
              <a:t>vs </a:t>
            </a:r>
            <a:r>
              <a:rPr lang="es-AR" sz="1800" dirty="0">
                <a:solidFill>
                  <a:schemeClr val="tx2"/>
                </a:solidFill>
                <a:latin typeface="+mn-lt"/>
              </a:rPr>
              <a:t>patrimonio</a:t>
            </a:r>
            <a:r>
              <a:rPr lang="es-AR" sz="1800" dirty="0">
                <a:latin typeface="+mn-lt"/>
              </a:rPr>
              <a:t>.</a:t>
            </a:r>
          </a:p>
          <a:p>
            <a:endParaRPr lang="es-AR" dirty="0"/>
          </a:p>
        </p:txBody>
      </p:sp>
      <p:pic>
        <p:nvPicPr>
          <p:cNvPr id="6" name="Graphic 5" descr="Bullseye outline">
            <a:extLst>
              <a:ext uri="{FF2B5EF4-FFF2-40B4-BE49-F238E27FC236}">
                <a16:creationId xmlns:a16="http://schemas.microsoft.com/office/drawing/2014/main" id="{123328F0-C5D3-45BE-AEEA-C6DED8E0F03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72401" y="1137920"/>
            <a:ext cx="914400" cy="914400"/>
          </a:xfrm>
          <a:prstGeom prst="rect">
            <a:avLst/>
          </a:prstGeom>
        </p:spPr>
      </p:pic>
    </p:spTree>
    <p:extLst>
      <p:ext uri="{BB962C8B-B14F-4D97-AF65-F5344CB8AC3E}">
        <p14:creationId xmlns:p14="http://schemas.microsoft.com/office/powerpoint/2010/main" val="9768265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30</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1137919"/>
            <a:ext cx="8229600" cy="5135289"/>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La “doctrina del primer escalón” -</a:t>
            </a:r>
            <a:r>
              <a:rPr lang="es-AR" dirty="0">
                <a:solidFill>
                  <a:schemeClr val="tx2"/>
                </a:solidFill>
              </a:rPr>
              <a:t> Cumplimiento de manera directa o indirecta</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Dictámenes adicionales</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marL="267319" marR="0" lvl="0" indent="-267319" algn="just" defTabSz="685434" rtl="0" eaLnBrk="1" fontAlgn="auto" latinLnBrk="0" hangingPunct="1">
              <a:lnSpc>
                <a:spcPct val="100000"/>
              </a:lnSpc>
              <a:spcBef>
                <a:spcPts val="600"/>
              </a:spcBef>
              <a:spcAft>
                <a:spcPts val="600"/>
              </a:spcAft>
              <a:buClr>
                <a:srgbClr val="FFE600"/>
              </a:buClr>
              <a:buSzPct val="110000"/>
              <a:buFont typeface="EYInterstate Light" panose="02000506000000020004" pitchFamily="2" charset="0"/>
              <a:buChar char="•"/>
              <a:tabLst/>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Consulta Vinculante (</a:t>
            </a:r>
            <a:r>
              <a:rPr lang="es-AR" sz="1800" dirty="0"/>
              <a:t>DI ATEC</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t>
            </a:r>
            <a:r>
              <a:rPr lang="es-AR" sz="1800" dirty="0">
                <a:solidFill>
                  <a:prstClr val="white"/>
                </a:solidFill>
              </a:rPr>
              <a:t>43</a:t>
            </a: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/2020</a:t>
            </a:r>
            <a:endParaRPr lang="es-AR" sz="1600" i="1" dirty="0"/>
          </a:p>
          <a:p>
            <a:pPr lvl="1" algn="just">
              <a:spcBef>
                <a:spcPts val="600"/>
              </a:spcBef>
              <a:spcAft>
                <a:spcPts val="600"/>
              </a:spcAft>
              <a:buClr>
                <a:srgbClr val="FFE600"/>
              </a:buClr>
              <a:buFontTx/>
              <a:buChar char="-"/>
              <a:defRPr/>
            </a:pPr>
            <a:r>
              <a:rPr lang="es-AR" sz="1600" dirty="0"/>
              <a:t>Se consulta respecto de una reorganización que proyecta la consultante, donde se cumpliría con el requisito de participación con posterioridad a la reorganización de forma directa, en tanto que el requisito de participación previo para el traslado de quebrantos se verificaba de manera indirecta.</a:t>
            </a:r>
          </a:p>
          <a:p>
            <a:pPr lvl="1" algn="just">
              <a:buClr>
                <a:srgbClr val="FFE600"/>
              </a:buClr>
              <a:buFontTx/>
              <a:buChar char="-"/>
              <a:defRPr/>
            </a:pPr>
            <a:r>
              <a:rPr lang="es-AR" sz="1600" i="1" dirty="0"/>
              <a:t>“La condición de mantenimiento del capital -tanto previo como posterior- cabe observar que </a:t>
            </a:r>
            <a:r>
              <a:rPr lang="es-AR" sz="1600" i="1" dirty="0">
                <a:solidFill>
                  <a:schemeClr val="tx2"/>
                </a:solidFill>
              </a:rPr>
              <a:t>debe ser cumplida en forma directa </a:t>
            </a:r>
            <a:r>
              <a:rPr lang="es-AR" sz="1600" i="1" dirty="0"/>
              <a:t>por los titulares de las firmas que se reorganizan, y </a:t>
            </a:r>
            <a:r>
              <a:rPr lang="es-AR" sz="1600" i="1" dirty="0">
                <a:solidFill>
                  <a:schemeClr val="tx2"/>
                </a:solidFill>
              </a:rPr>
              <a:t>si tal circunstancia se cumplimenta, no resulta necesario que se analice si también es cumplida indirectamente</a:t>
            </a:r>
            <a:r>
              <a:rPr lang="es-AR" sz="1600" i="1" dirty="0"/>
              <a:t> por los accionistas de tales sociedades titulares. Es decir, si bien se ha sostenido en anteriores oportunidades </a:t>
            </a:r>
            <a:r>
              <a:rPr lang="es-AR" sz="1600" i="1" dirty="0">
                <a:solidFill>
                  <a:schemeClr val="tx2"/>
                </a:solidFill>
              </a:rPr>
              <a:t>que puede extenderse el análisis a los titulares indirectos</a:t>
            </a:r>
            <a:r>
              <a:rPr lang="es-AR" sz="1600" i="1" dirty="0"/>
              <a:t>, se reservó tal posibilidad </a:t>
            </a:r>
            <a:r>
              <a:rPr lang="es-AR" sz="1600" i="1" dirty="0">
                <a:solidFill>
                  <a:schemeClr val="tx2"/>
                </a:solidFill>
              </a:rPr>
              <a:t>únicamente</a:t>
            </a:r>
            <a:r>
              <a:rPr lang="es-AR" sz="1600" i="1" dirty="0"/>
              <a:t> frente a la hipótesis que </a:t>
            </a:r>
            <a:r>
              <a:rPr lang="es-AR" sz="1600" i="1" dirty="0">
                <a:solidFill>
                  <a:schemeClr val="tx2"/>
                </a:solidFill>
              </a:rPr>
              <a:t>los titulares directos no verificaran el cumplimiento de la condición</a:t>
            </a:r>
            <a:r>
              <a:rPr lang="es-AR" sz="1600" i="1" dirty="0"/>
              <a:t>”.</a:t>
            </a:r>
          </a:p>
          <a:p>
            <a:pPr algn="just">
              <a:spcBef>
                <a:spcPts val="600"/>
              </a:spcBef>
              <a:spcAft>
                <a:spcPts val="600"/>
              </a:spcAft>
              <a:buClr>
                <a:srgbClr val="FFE600"/>
              </a:buClr>
              <a:defRPr/>
            </a:pPr>
            <a:r>
              <a:rPr lang="es-AR" sz="1600" dirty="0">
                <a:solidFill>
                  <a:prstClr val="white"/>
                </a:solidFill>
              </a:rPr>
              <a:t>En el mismo sentido Dictamen 33/09 (DAT), Dictamen 9/15 (DAT), Consulta Vinculante - Resolución </a:t>
            </a:r>
            <a:r>
              <a:rPr lang="es-AR" sz="1600" dirty="0" err="1">
                <a:solidFill>
                  <a:prstClr val="white"/>
                </a:solidFill>
              </a:rPr>
              <a:t>N°</a:t>
            </a:r>
            <a:r>
              <a:rPr lang="es-AR" sz="1600" dirty="0">
                <a:solidFill>
                  <a:prstClr val="white"/>
                </a:solidFill>
              </a:rPr>
              <a:t> 27/16 (SGL TLI), entre otros.</a:t>
            </a:r>
          </a:p>
          <a:p>
            <a:pPr algn="just">
              <a:spcBef>
                <a:spcPts val="600"/>
              </a:spcBef>
              <a:spcAft>
                <a:spcPts val="600"/>
              </a:spcAft>
              <a:buClr>
                <a:srgbClr val="FFE600"/>
              </a:buClr>
              <a:defRPr/>
            </a:pPr>
            <a:endParaRPr lang="es-AR" sz="1600" dirty="0">
              <a:solidFill>
                <a:prstClr val="white"/>
              </a:solidFill>
            </a:endParaRPr>
          </a:p>
          <a:p>
            <a:pPr lvl="1">
              <a:buClr>
                <a:srgbClr val="FFE600"/>
              </a:buClr>
              <a:buFontTx/>
              <a:buChar char="-"/>
              <a:defRPr/>
            </a:pPr>
            <a:endParaRPr lang="es-AR" sz="1600" i="1" dirty="0"/>
          </a:p>
        </p:txBody>
      </p:sp>
    </p:spTree>
    <p:extLst>
      <p:ext uri="{BB962C8B-B14F-4D97-AF65-F5344CB8AC3E}">
        <p14:creationId xmlns:p14="http://schemas.microsoft.com/office/powerpoint/2010/main" val="4986683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6BB63-2A40-CBE7-C056-0486A6ABF6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99402D-2C31-4D29-3795-15C8745F939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7068329C-00A0-659F-5C87-CE66A142D421}"/>
              </a:ext>
            </a:extLst>
          </p:cNvPr>
          <p:cNvSpPr>
            <a:spLocks noGrp="1"/>
          </p:cNvSpPr>
          <p:nvPr>
            <p:ph type="sldNum" sz="quarter" idx="12"/>
          </p:nvPr>
        </p:nvSpPr>
        <p:spPr/>
        <p:txBody>
          <a:bodyPr/>
          <a:lstStyle/>
          <a:p>
            <a:fld id="{F1BC30E3-FFE5-4B91-AA19-87A149EBB9EE}" type="slidenum">
              <a:rPr smtClean="0"/>
              <a:pPr/>
              <a:t>31</a:t>
            </a:fld>
            <a:endParaRPr/>
          </a:p>
        </p:txBody>
      </p:sp>
      <p:sp>
        <p:nvSpPr>
          <p:cNvPr id="6" name="Content Placeholder 5">
            <a:extLst>
              <a:ext uri="{FF2B5EF4-FFF2-40B4-BE49-F238E27FC236}">
                <a16:creationId xmlns:a16="http://schemas.microsoft.com/office/drawing/2014/main" id="{5A495512-523B-D06E-F3BD-6C839A20730B}"/>
              </a:ext>
            </a:extLst>
          </p:cNvPr>
          <p:cNvSpPr>
            <a:spLocks noGrp="1"/>
          </p:cNvSpPr>
          <p:nvPr>
            <p:ph idx="1"/>
          </p:nvPr>
        </p:nvSpPr>
        <p:spPr>
          <a:xfrm>
            <a:off x="457201" y="1137919"/>
            <a:ext cx="8229600" cy="5135289"/>
          </a:xfrm>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lang="es-AR" dirty="0">
                <a:solidFill>
                  <a:schemeClr val="tx2"/>
                </a:solidFill>
              </a:rPr>
              <a:t> Cumplimiento de manera directa o indirecta</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endParaRPr>
          </a:p>
          <a:p>
            <a:pPr lvl="0" algn="just">
              <a:spcBef>
                <a:spcPts val="600"/>
              </a:spcBef>
              <a:spcAft>
                <a:spcPts val="600"/>
              </a:spcAft>
              <a:buClr>
                <a:srgbClr val="FFE600"/>
              </a:buClr>
              <a:defRPr/>
            </a:pPr>
            <a:r>
              <a:rPr kumimoji="0" lang="es-AR" sz="18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Fallo </a:t>
            </a:r>
            <a:r>
              <a:rPr lang="es-AR" sz="1800" dirty="0"/>
              <a:t>: AGCO Argentina SA- CNACF Sala III- 14/04/2023</a:t>
            </a:r>
            <a:endParaRPr lang="es-AR" sz="1600" i="1" dirty="0"/>
          </a:p>
          <a:p>
            <a:pPr algn="just">
              <a:spcBef>
                <a:spcPts val="600"/>
              </a:spcBef>
              <a:spcAft>
                <a:spcPts val="600"/>
              </a:spcAft>
              <a:buClr>
                <a:srgbClr val="FFE600"/>
              </a:buClr>
              <a:defRPr/>
            </a:pPr>
            <a:r>
              <a:rPr lang="es-AR" sz="1600" i="1" dirty="0"/>
              <a:t>“Si bien ni la ley de impuesto a las ganancias ni su decreto reglamentario hacían referencia a </a:t>
            </a:r>
            <a:r>
              <a:rPr lang="es-AR" sz="1600" i="1" dirty="0">
                <a:solidFill>
                  <a:schemeClr val="tx2"/>
                </a:solidFill>
              </a:rPr>
              <a:t>“participaciones directas e/o indirectas”</a:t>
            </a:r>
            <a:r>
              <a:rPr lang="es-AR" sz="1600" i="1" dirty="0"/>
              <a:t>, a poco que se pondere la finalidad del instituto en estudio, se concluye sin hesitación </a:t>
            </a:r>
            <a:r>
              <a:rPr lang="es-AR" sz="1600" i="1" dirty="0">
                <a:solidFill>
                  <a:schemeClr val="tx2"/>
                </a:solidFill>
              </a:rPr>
              <a:t>que la participación indirecta debe quedar abarcada en su alcance</a:t>
            </a:r>
            <a:r>
              <a:rPr lang="es-AR" sz="1600" i="1" dirty="0"/>
              <a:t>.</a:t>
            </a:r>
          </a:p>
          <a:p>
            <a:pPr algn="just">
              <a:spcBef>
                <a:spcPts val="600"/>
              </a:spcBef>
              <a:spcAft>
                <a:spcPts val="600"/>
              </a:spcAft>
              <a:buClr>
                <a:srgbClr val="FFE600"/>
              </a:buClr>
              <a:defRPr/>
            </a:pPr>
            <a:r>
              <a:rPr lang="es-AR" sz="1600" i="1" dirty="0"/>
              <a:t> En efecto, lo que el legislador ha tenido en miras es que el sistema tributario no se transformara en un obstáculo para estos negocios, al darles el carácter de operación gravada e impedir de ese modo que, por razones de costo fiscal, se llevaran adelante reorganizaciones cuyo resultado podría ser el mejoramiento de la productividad (cfr. CSJN, “Frigorífico Paladini SA”, </a:t>
            </a:r>
            <a:r>
              <a:rPr lang="es-AR" sz="1600" i="1" dirty="0" err="1"/>
              <a:t>ant</a:t>
            </a:r>
            <a:r>
              <a:rPr lang="es-AR" sz="1600" i="1" dirty="0"/>
              <a:t>. cit.). </a:t>
            </a:r>
          </a:p>
          <a:p>
            <a:pPr algn="just">
              <a:spcBef>
                <a:spcPts val="600"/>
              </a:spcBef>
              <a:spcAft>
                <a:spcPts val="600"/>
              </a:spcAft>
              <a:buClr>
                <a:srgbClr val="FFE600"/>
              </a:buClr>
              <a:defRPr/>
            </a:pPr>
            <a:r>
              <a:rPr lang="es-AR" sz="1600" i="1" dirty="0"/>
              <a:t>En esta línea de razonamiento, no hallo razón atendible para interpretar que una empresa que participe directamente en el capital de la otra goce de un beneficio fiscal que, al mismo tiempo, se lo desconozca a la que lo haga indirectamente. A los fines de la reorganización empresaria, en ambos supuestos se trata de un conjunto económico”</a:t>
            </a:r>
            <a:endParaRPr lang="es-AR" sz="1600" i="1" dirty="0">
              <a:solidFill>
                <a:prstClr val="white"/>
              </a:solidFill>
            </a:endParaRPr>
          </a:p>
          <a:p>
            <a:pPr lvl="1">
              <a:buClr>
                <a:srgbClr val="FFE600"/>
              </a:buClr>
              <a:buFontTx/>
              <a:buChar char="-"/>
              <a:defRPr/>
            </a:pPr>
            <a:endParaRPr lang="es-AR" sz="1600" i="1" dirty="0"/>
          </a:p>
        </p:txBody>
      </p:sp>
    </p:spTree>
    <p:extLst>
      <p:ext uri="{BB962C8B-B14F-4D97-AF65-F5344CB8AC3E}">
        <p14:creationId xmlns:p14="http://schemas.microsoft.com/office/powerpoint/2010/main" val="915576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8A022-EBD5-4DC1-9DCC-50E7AFB8EB43}"/>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5C459218-0403-44E6-B548-9ADC10D812AA}"/>
              </a:ext>
            </a:extLst>
          </p:cNvPr>
          <p:cNvSpPr>
            <a:spLocks noGrp="1"/>
          </p:cNvSpPr>
          <p:nvPr>
            <p:ph type="sldNum" sz="quarter" idx="12"/>
          </p:nvPr>
        </p:nvSpPr>
        <p:spPr/>
        <p:txBody>
          <a:bodyPr/>
          <a:lstStyle/>
          <a:p>
            <a:fld id="{F1BC30E3-FFE5-4B91-AA19-87A149EBB9EE}" type="slidenum">
              <a:rPr lang="es-AR" smtClean="0"/>
              <a:pPr/>
              <a:t>32</a:t>
            </a:fld>
            <a:endParaRPr lang="es-AR"/>
          </a:p>
        </p:txBody>
      </p:sp>
      <p:sp>
        <p:nvSpPr>
          <p:cNvPr id="6" name="Content Placeholder 5">
            <a:extLst>
              <a:ext uri="{FF2B5EF4-FFF2-40B4-BE49-F238E27FC236}">
                <a16:creationId xmlns:a16="http://schemas.microsoft.com/office/drawing/2014/main" id="{58D8EFE1-51D3-49AF-8B53-503CF141FDC3}"/>
              </a:ext>
            </a:extLst>
          </p:cNvPr>
          <p:cNvSpPr>
            <a:spLocks noGrp="1"/>
          </p:cNvSpPr>
          <p:nvPr>
            <p:ph idx="1"/>
          </p:nvPr>
        </p:nvSpPr>
        <p:spPr>
          <a:xfrm>
            <a:off x="457201" y="1137920"/>
            <a:ext cx="8229600" cy="4947920"/>
          </a:xfrm>
        </p:spPr>
        <p:txBody>
          <a:bodyPr/>
          <a:lstStyle/>
          <a:p>
            <a:pPr marL="0" indent="0">
              <a:buNone/>
            </a:pPr>
            <a:r>
              <a:rPr lang="es-AR">
                <a:latin typeface="EYInterstate Light"/>
              </a:rPr>
              <a:t>Canje de Acciones - </a:t>
            </a:r>
            <a:r>
              <a:rPr lang="es-AR">
                <a:solidFill>
                  <a:schemeClr val="tx2"/>
                </a:solidFill>
                <a:latin typeface="EYInterstate Light"/>
              </a:rPr>
              <a:t>Residentes del exterior</a:t>
            </a:r>
            <a:endParaRPr lang="es-AR">
              <a:latin typeface="EYInterstate Light"/>
            </a:endParaRPr>
          </a:p>
          <a:p>
            <a:pPr marL="0" indent="0">
              <a:buNone/>
            </a:pPr>
            <a:endParaRPr lang="es-AR" sz="1800"/>
          </a:p>
          <a:p>
            <a:pPr marL="266700" indent="-266700">
              <a:spcBef>
                <a:spcPts val="600"/>
              </a:spcBef>
              <a:spcAft>
                <a:spcPts val="600"/>
              </a:spcAft>
            </a:pPr>
            <a:r>
              <a:rPr lang="es-AR" sz="1800"/>
              <a:t>Consulta vinculante N° 15/2020 (31/01/20)</a:t>
            </a:r>
          </a:p>
          <a:p>
            <a:pPr marL="666750" lvl="1" indent="-314325" algn="just">
              <a:buFont typeface="+mj-lt"/>
              <a:buAutoNum type="romanUcPeriod"/>
            </a:pPr>
            <a:r>
              <a:rPr lang="es-AR" sz="1600" i="1">
                <a:latin typeface="EYInterstate Light"/>
              </a:rPr>
              <a:t>“</a:t>
            </a:r>
            <a:r>
              <a:rPr lang="es-AR" sz="1600" i="1"/>
              <a:t>Se consultó si los canjes de acciones implícitos que ocurren por la distribución de los bienes, se encuentran gravados en cabeza de la accionista consultante, ello en función de las modificaciones introducidas por la Ley Nº26.893 mediante la cual se gravó la compra venta de acciones que no coticen en bolsas a la alícuota del 15%.</a:t>
            </a:r>
          </a:p>
          <a:p>
            <a:pPr marL="666750" lvl="1" indent="-314325" algn="just">
              <a:buFont typeface="+mj-lt"/>
              <a:buAutoNum type="romanUcPeriod"/>
            </a:pPr>
            <a:r>
              <a:rPr lang="es-AR" sz="1600" i="1"/>
              <a:t>Se concluyó que se entenderá que </a:t>
            </a:r>
            <a:r>
              <a:rPr lang="es-AR" sz="1600" i="1">
                <a:solidFill>
                  <a:schemeClr val="tx2"/>
                </a:solidFill>
              </a:rPr>
              <a:t>los resultados </a:t>
            </a:r>
            <a:r>
              <a:rPr lang="es-AR" sz="1600" i="1"/>
              <a:t>provenientes </a:t>
            </a:r>
            <a:r>
              <a:rPr lang="es-AR" sz="1600" i="1">
                <a:solidFill>
                  <a:schemeClr val="tx2"/>
                </a:solidFill>
              </a:rPr>
              <a:t>de los canjes implícitos de las acciones </a:t>
            </a:r>
            <a:r>
              <a:rPr lang="es-AR" sz="1600" i="1"/>
              <a:t>producidos como consecuencia de la reorganización planteada </a:t>
            </a:r>
            <a:r>
              <a:rPr lang="es-AR" sz="1600" i="1">
                <a:solidFill>
                  <a:schemeClr val="tx2"/>
                </a:solidFill>
              </a:rPr>
              <a:t>no se encontrarán alcanzados por el impuesto a las ganancias </a:t>
            </a:r>
            <a:r>
              <a:rPr lang="es-AR" sz="1600" i="1"/>
              <a:t>en tanto se verifique el cumplimiento de los recaudos previstos en el Artículo 80 dela Ley Impuesto a las Ganancias, texto ordenado en 2019 y sus modificaciones, y en los Artículos 172 y siguientes de su Decreto Reglamentario, a cuyos fines deberán considerarse los valores patrimoniales volcados en los respectivos estados contables de las firmas reestructuradas.”</a:t>
            </a:r>
          </a:p>
          <a:p>
            <a:pPr marL="267335" lvl="1" indent="0">
              <a:buNone/>
            </a:pPr>
            <a:endParaRPr lang="es-AR" sz="1600" i="1"/>
          </a:p>
        </p:txBody>
      </p:sp>
    </p:spTree>
    <p:extLst>
      <p:ext uri="{BB962C8B-B14F-4D97-AF65-F5344CB8AC3E}">
        <p14:creationId xmlns:p14="http://schemas.microsoft.com/office/powerpoint/2010/main" val="32819215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33</a:t>
            </a:fld>
            <a:endParaRPr/>
          </a:p>
        </p:txBody>
      </p:sp>
      <p:grpSp>
        <p:nvGrpSpPr>
          <p:cNvPr id="29" name="Group 28">
            <a:extLst>
              <a:ext uri="{FF2B5EF4-FFF2-40B4-BE49-F238E27FC236}">
                <a16:creationId xmlns:a16="http://schemas.microsoft.com/office/drawing/2014/main" id="{CB8614A5-3422-4815-A459-13824AFD0698}"/>
              </a:ext>
            </a:extLst>
          </p:cNvPr>
          <p:cNvGrpSpPr/>
          <p:nvPr/>
        </p:nvGrpSpPr>
        <p:grpSpPr>
          <a:xfrm rot="357803">
            <a:off x="1765114" y="2579057"/>
            <a:ext cx="6223103" cy="2931269"/>
            <a:chOff x="5459974" y="4741736"/>
            <a:chExt cx="2767490" cy="1350067"/>
          </a:xfrm>
        </p:grpSpPr>
        <p:sp>
          <p:nvSpPr>
            <p:cNvPr id="31" name="Freeform 46" descr="textur8">
              <a:extLst>
                <a:ext uri="{FF2B5EF4-FFF2-40B4-BE49-F238E27FC236}">
                  <a16:creationId xmlns:a16="http://schemas.microsoft.com/office/drawing/2014/main" id="{1B9D035A-CA89-4668-A15F-713C3EF6545D}"/>
                </a:ext>
              </a:extLst>
            </p:cNvPr>
            <p:cNvSpPr>
              <a:spLocks/>
            </p:cNvSpPr>
            <p:nvPr/>
          </p:nvSpPr>
          <p:spPr bwMode="gray">
            <a:xfrm>
              <a:off x="5459974" y="4741736"/>
              <a:ext cx="2717670" cy="1350067"/>
            </a:xfrm>
            <a:custGeom>
              <a:avLst/>
              <a:gdLst>
                <a:gd name="T0" fmla="*/ 1701 w 1119"/>
                <a:gd name="T1" fmla="*/ 0 h 712"/>
                <a:gd name="T2" fmla="*/ 1598 w 1119"/>
                <a:gd name="T3" fmla="*/ 89 h 712"/>
                <a:gd name="T4" fmla="*/ 1490 w 1119"/>
                <a:gd name="T5" fmla="*/ 308 h 712"/>
                <a:gd name="T6" fmla="*/ 1490 w 1119"/>
                <a:gd name="T7" fmla="*/ 565 h 712"/>
                <a:gd name="T8" fmla="*/ 1358 w 1119"/>
                <a:gd name="T9" fmla="*/ 753 h 712"/>
                <a:gd name="T10" fmla="*/ 1577 w 1119"/>
                <a:gd name="T11" fmla="*/ 1905 h 712"/>
                <a:gd name="T12" fmla="*/ 1393 w 1119"/>
                <a:gd name="T13" fmla="*/ 2640 h 712"/>
                <a:gd name="T14" fmla="*/ 1250 w 1119"/>
                <a:gd name="T15" fmla="*/ 3496 h 712"/>
                <a:gd name="T16" fmla="*/ 1010 w 1119"/>
                <a:gd name="T17" fmla="*/ 3869 h 712"/>
                <a:gd name="T18" fmla="*/ 737 w 1119"/>
                <a:gd name="T19" fmla="*/ 4630 h 712"/>
                <a:gd name="T20" fmla="*/ 565 w 1119"/>
                <a:gd name="T21" fmla="*/ 5226 h 712"/>
                <a:gd name="T22" fmla="*/ 480 w 1119"/>
                <a:gd name="T23" fmla="*/ 5791 h 712"/>
                <a:gd name="T24" fmla="*/ 408 w 1119"/>
                <a:gd name="T25" fmla="*/ 6562 h 712"/>
                <a:gd name="T26" fmla="*/ 408 w 1119"/>
                <a:gd name="T27" fmla="*/ 6943 h 712"/>
                <a:gd name="T28" fmla="*/ 464 w 1119"/>
                <a:gd name="T29" fmla="*/ 7580 h 712"/>
                <a:gd name="T30" fmla="*/ 348 w 1119"/>
                <a:gd name="T31" fmla="*/ 8294 h 712"/>
                <a:gd name="T32" fmla="*/ 224 w 1119"/>
                <a:gd name="T33" fmla="*/ 8997 h 712"/>
                <a:gd name="T34" fmla="*/ 72 w 1119"/>
                <a:gd name="T35" fmla="*/ 9651 h 712"/>
                <a:gd name="T36" fmla="*/ 168 w 1119"/>
                <a:gd name="T37" fmla="*/ 10388 h 712"/>
                <a:gd name="T38" fmla="*/ 441 w 1119"/>
                <a:gd name="T39" fmla="*/ 11103 h 712"/>
                <a:gd name="T40" fmla="*/ 878 w 1119"/>
                <a:gd name="T41" fmla="*/ 11830 h 712"/>
                <a:gd name="T42" fmla="*/ 1525 w 1119"/>
                <a:gd name="T43" fmla="*/ 12618 h 712"/>
                <a:gd name="T44" fmla="*/ 2055 w 1119"/>
                <a:gd name="T45" fmla="*/ 13007 h 712"/>
                <a:gd name="T46" fmla="*/ 2775 w 1119"/>
                <a:gd name="T47" fmla="*/ 12938 h 712"/>
                <a:gd name="T48" fmla="*/ 3448 w 1119"/>
                <a:gd name="T49" fmla="*/ 13023 h 712"/>
                <a:gd name="T50" fmla="*/ 4152 w 1119"/>
                <a:gd name="T51" fmla="*/ 12823 h 712"/>
                <a:gd name="T52" fmla="*/ 5029 w 1119"/>
                <a:gd name="T53" fmla="*/ 12734 h 712"/>
                <a:gd name="T54" fmla="*/ 5559 w 1119"/>
                <a:gd name="T55" fmla="*/ 12698 h 712"/>
                <a:gd name="T56" fmla="*/ 6400 w 1119"/>
                <a:gd name="T57" fmla="*/ 12601 h 712"/>
                <a:gd name="T58" fmla="*/ 7047 w 1119"/>
                <a:gd name="T59" fmla="*/ 12326 h 712"/>
                <a:gd name="T60" fmla="*/ 7801 w 1119"/>
                <a:gd name="T61" fmla="*/ 12458 h 712"/>
                <a:gd name="T62" fmla="*/ 8353 w 1119"/>
                <a:gd name="T63" fmla="*/ 12458 h 712"/>
                <a:gd name="T64" fmla="*/ 9043 w 1119"/>
                <a:gd name="T65" fmla="*/ 12458 h 712"/>
                <a:gd name="T66" fmla="*/ 10825 w 1119"/>
                <a:gd name="T67" fmla="*/ 12425 h 712"/>
                <a:gd name="T68" fmla="*/ 12623 w 1119"/>
                <a:gd name="T69" fmla="*/ 11778 h 712"/>
                <a:gd name="T70" fmla="*/ 14736 w 1119"/>
                <a:gd name="T71" fmla="*/ 11360 h 712"/>
                <a:gd name="T72" fmla="*/ 15614 w 1119"/>
                <a:gd name="T73" fmla="*/ 11573 h 712"/>
                <a:gd name="T74" fmla="*/ 16719 w 1119"/>
                <a:gd name="T75" fmla="*/ 11672 h 712"/>
                <a:gd name="T76" fmla="*/ 17255 w 1119"/>
                <a:gd name="T77" fmla="*/ 11689 h 712"/>
                <a:gd name="T78" fmla="*/ 18257 w 1119"/>
                <a:gd name="T79" fmla="*/ 11501 h 712"/>
                <a:gd name="T80" fmla="*/ 19782 w 1119"/>
                <a:gd name="T81" fmla="*/ 11227 h 712"/>
                <a:gd name="T82" fmla="*/ 20480 w 1119"/>
                <a:gd name="T83" fmla="*/ 11157 h 712"/>
                <a:gd name="T84" fmla="*/ 20531 w 1119"/>
                <a:gd name="T85" fmla="*/ 0 h 712"/>
                <a:gd name="T86" fmla="*/ 1701 w 1119"/>
                <a:gd name="T87" fmla="*/ 0 h 71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19"/>
                <a:gd name="T133" fmla="*/ 0 h 712"/>
                <a:gd name="T134" fmla="*/ 1119 w 1119"/>
                <a:gd name="T135" fmla="*/ 712 h 71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19" h="712">
                  <a:moveTo>
                    <a:pt x="93" y="0"/>
                  </a:moveTo>
                  <a:cubicBezTo>
                    <a:pt x="87" y="5"/>
                    <a:pt x="87" y="5"/>
                    <a:pt x="87" y="5"/>
                  </a:cubicBezTo>
                  <a:cubicBezTo>
                    <a:pt x="81" y="17"/>
                    <a:pt x="81" y="17"/>
                    <a:pt x="81" y="17"/>
                  </a:cubicBezTo>
                  <a:cubicBezTo>
                    <a:pt x="81" y="31"/>
                    <a:pt x="81" y="31"/>
                    <a:pt x="81" y="31"/>
                  </a:cubicBezTo>
                  <a:cubicBezTo>
                    <a:pt x="74" y="41"/>
                    <a:pt x="74" y="41"/>
                    <a:pt x="74" y="41"/>
                  </a:cubicBezTo>
                  <a:cubicBezTo>
                    <a:pt x="74" y="41"/>
                    <a:pt x="93" y="94"/>
                    <a:pt x="86" y="104"/>
                  </a:cubicBezTo>
                  <a:cubicBezTo>
                    <a:pt x="79" y="114"/>
                    <a:pt x="76" y="144"/>
                    <a:pt x="76" y="144"/>
                  </a:cubicBezTo>
                  <a:cubicBezTo>
                    <a:pt x="76" y="144"/>
                    <a:pt x="75" y="183"/>
                    <a:pt x="68" y="191"/>
                  </a:cubicBezTo>
                  <a:cubicBezTo>
                    <a:pt x="62" y="198"/>
                    <a:pt x="55" y="211"/>
                    <a:pt x="55" y="211"/>
                  </a:cubicBezTo>
                  <a:cubicBezTo>
                    <a:pt x="40" y="253"/>
                    <a:pt x="40" y="253"/>
                    <a:pt x="40" y="253"/>
                  </a:cubicBezTo>
                  <a:cubicBezTo>
                    <a:pt x="31" y="285"/>
                    <a:pt x="31" y="285"/>
                    <a:pt x="31" y="285"/>
                  </a:cubicBezTo>
                  <a:cubicBezTo>
                    <a:pt x="26" y="316"/>
                    <a:pt x="26" y="316"/>
                    <a:pt x="26" y="316"/>
                  </a:cubicBezTo>
                  <a:cubicBezTo>
                    <a:pt x="26" y="316"/>
                    <a:pt x="16" y="345"/>
                    <a:pt x="22" y="358"/>
                  </a:cubicBezTo>
                  <a:cubicBezTo>
                    <a:pt x="29" y="372"/>
                    <a:pt x="22" y="379"/>
                    <a:pt x="22" y="379"/>
                  </a:cubicBezTo>
                  <a:cubicBezTo>
                    <a:pt x="25" y="414"/>
                    <a:pt x="25" y="414"/>
                    <a:pt x="25" y="414"/>
                  </a:cubicBezTo>
                  <a:cubicBezTo>
                    <a:pt x="19" y="453"/>
                    <a:pt x="19" y="453"/>
                    <a:pt x="19" y="453"/>
                  </a:cubicBezTo>
                  <a:cubicBezTo>
                    <a:pt x="12" y="491"/>
                    <a:pt x="12" y="491"/>
                    <a:pt x="12" y="491"/>
                  </a:cubicBezTo>
                  <a:cubicBezTo>
                    <a:pt x="4" y="527"/>
                    <a:pt x="4" y="527"/>
                    <a:pt x="4" y="527"/>
                  </a:cubicBezTo>
                  <a:cubicBezTo>
                    <a:pt x="4" y="527"/>
                    <a:pt x="0" y="549"/>
                    <a:pt x="9" y="567"/>
                  </a:cubicBezTo>
                  <a:cubicBezTo>
                    <a:pt x="19" y="585"/>
                    <a:pt x="24" y="606"/>
                    <a:pt x="24" y="606"/>
                  </a:cubicBezTo>
                  <a:cubicBezTo>
                    <a:pt x="48" y="646"/>
                    <a:pt x="48" y="646"/>
                    <a:pt x="48" y="646"/>
                  </a:cubicBezTo>
                  <a:cubicBezTo>
                    <a:pt x="48" y="646"/>
                    <a:pt x="79" y="676"/>
                    <a:pt x="83" y="689"/>
                  </a:cubicBezTo>
                  <a:cubicBezTo>
                    <a:pt x="88" y="701"/>
                    <a:pt x="105" y="712"/>
                    <a:pt x="112" y="710"/>
                  </a:cubicBezTo>
                  <a:cubicBezTo>
                    <a:pt x="118" y="708"/>
                    <a:pt x="151" y="706"/>
                    <a:pt x="151" y="706"/>
                  </a:cubicBezTo>
                  <a:cubicBezTo>
                    <a:pt x="188" y="711"/>
                    <a:pt x="188" y="711"/>
                    <a:pt x="188" y="711"/>
                  </a:cubicBezTo>
                  <a:cubicBezTo>
                    <a:pt x="226" y="700"/>
                    <a:pt x="226" y="700"/>
                    <a:pt x="226" y="700"/>
                  </a:cubicBezTo>
                  <a:cubicBezTo>
                    <a:pt x="274" y="695"/>
                    <a:pt x="274" y="695"/>
                    <a:pt x="274" y="695"/>
                  </a:cubicBezTo>
                  <a:cubicBezTo>
                    <a:pt x="303" y="693"/>
                    <a:pt x="303" y="693"/>
                    <a:pt x="303" y="693"/>
                  </a:cubicBezTo>
                  <a:cubicBezTo>
                    <a:pt x="349" y="688"/>
                    <a:pt x="349" y="688"/>
                    <a:pt x="349" y="688"/>
                  </a:cubicBezTo>
                  <a:cubicBezTo>
                    <a:pt x="384" y="673"/>
                    <a:pt x="384" y="673"/>
                    <a:pt x="384" y="673"/>
                  </a:cubicBezTo>
                  <a:cubicBezTo>
                    <a:pt x="425" y="680"/>
                    <a:pt x="425" y="680"/>
                    <a:pt x="425" y="680"/>
                  </a:cubicBezTo>
                  <a:cubicBezTo>
                    <a:pt x="455" y="680"/>
                    <a:pt x="455" y="680"/>
                    <a:pt x="455" y="680"/>
                  </a:cubicBezTo>
                  <a:cubicBezTo>
                    <a:pt x="493" y="680"/>
                    <a:pt x="493" y="680"/>
                    <a:pt x="493" y="680"/>
                  </a:cubicBezTo>
                  <a:cubicBezTo>
                    <a:pt x="493" y="680"/>
                    <a:pt x="559" y="687"/>
                    <a:pt x="590" y="678"/>
                  </a:cubicBezTo>
                  <a:cubicBezTo>
                    <a:pt x="621" y="670"/>
                    <a:pt x="628" y="675"/>
                    <a:pt x="688" y="643"/>
                  </a:cubicBezTo>
                  <a:cubicBezTo>
                    <a:pt x="748" y="611"/>
                    <a:pt x="788" y="620"/>
                    <a:pt x="803" y="620"/>
                  </a:cubicBezTo>
                  <a:cubicBezTo>
                    <a:pt x="819" y="620"/>
                    <a:pt x="851" y="632"/>
                    <a:pt x="851" y="632"/>
                  </a:cubicBezTo>
                  <a:cubicBezTo>
                    <a:pt x="911" y="637"/>
                    <a:pt x="911" y="637"/>
                    <a:pt x="911" y="637"/>
                  </a:cubicBezTo>
                  <a:cubicBezTo>
                    <a:pt x="911" y="637"/>
                    <a:pt x="921" y="641"/>
                    <a:pt x="940" y="638"/>
                  </a:cubicBezTo>
                  <a:cubicBezTo>
                    <a:pt x="958" y="634"/>
                    <a:pt x="995" y="628"/>
                    <a:pt x="995" y="628"/>
                  </a:cubicBezTo>
                  <a:cubicBezTo>
                    <a:pt x="995" y="628"/>
                    <a:pt x="1037" y="600"/>
                    <a:pt x="1078" y="613"/>
                  </a:cubicBezTo>
                  <a:cubicBezTo>
                    <a:pt x="1119" y="627"/>
                    <a:pt x="1116" y="609"/>
                    <a:pt x="1116" y="609"/>
                  </a:cubicBezTo>
                  <a:cubicBezTo>
                    <a:pt x="1119" y="0"/>
                    <a:pt x="1119" y="0"/>
                    <a:pt x="1119" y="0"/>
                  </a:cubicBezTo>
                  <a:lnTo>
                    <a:pt x="93" y="0"/>
                  </a:lnTo>
                  <a:close/>
                </a:path>
              </a:pathLst>
            </a:custGeom>
            <a:solidFill>
              <a:schemeClr val="accent6">
                <a:lumMod val="20000"/>
                <a:lumOff val="80000"/>
              </a:schemeClr>
            </a:solidFill>
            <a:ln w="15875">
              <a:noFill/>
              <a:miter lim="800000"/>
              <a:headEnd/>
              <a:tailEnd/>
            </a:ln>
            <a:effectLst/>
          </p:spPr>
          <p:txBody>
            <a:bodyPr lIns="360000" rIns="360000" anchor="ctr"/>
            <a:lstStyle/>
            <a:p>
              <a:pPr marL="0" marR="0" lvl="0" indent="0" defTabSz="914400" eaLnBrk="1" fontAlgn="auto" latinLnBrk="0" hangingPunct="1">
                <a:lnSpc>
                  <a:spcPct val="100000"/>
                </a:lnSpc>
                <a:spcBef>
                  <a:spcPts val="0"/>
                </a:spcBef>
                <a:spcAft>
                  <a:spcPts val="600"/>
                </a:spcAft>
                <a:buClrTx/>
                <a:buSzTx/>
                <a:buFontTx/>
                <a:buNone/>
                <a:tabLst/>
                <a:defRPr/>
              </a:pPr>
              <a:endParaRPr kumimoji="0" lang="en-US" sz="1800" b="1" i="0" u="none" strike="noStrike" kern="0" cap="none" spc="0" normalizeH="0" baseline="0" noProof="0">
                <a:ln>
                  <a:noFill/>
                </a:ln>
                <a:solidFill>
                  <a:srgbClr val="2E2E38"/>
                </a:solidFill>
                <a:effectLst/>
                <a:uLnTx/>
                <a:uFillTx/>
                <a:latin typeface="Bradley Hand ITC" panose="03070402050302030203" pitchFamily="66" charset="0"/>
              </a:endParaRPr>
            </a:p>
          </p:txBody>
        </p:sp>
        <p:sp>
          <p:nvSpPr>
            <p:cNvPr id="32" name="TextBox 31">
              <a:extLst>
                <a:ext uri="{FF2B5EF4-FFF2-40B4-BE49-F238E27FC236}">
                  <a16:creationId xmlns:a16="http://schemas.microsoft.com/office/drawing/2014/main" id="{289B75B7-5440-433B-9B40-AAA193802125}"/>
                </a:ext>
              </a:extLst>
            </p:cNvPr>
            <p:cNvSpPr txBox="1"/>
            <p:nvPr/>
          </p:nvSpPr>
          <p:spPr>
            <a:xfrm>
              <a:off x="5509794" y="5263580"/>
              <a:ext cx="2717670" cy="338554"/>
            </a:xfrm>
            <a:prstGeom prst="rect">
              <a:avLst/>
            </a:prstGeom>
            <a:noFill/>
          </p:spPr>
          <p:txBody>
            <a:bodyPr wrap="square">
              <a:spAutoFit/>
            </a:bodyPr>
            <a:lstStyle/>
            <a:p>
              <a:pPr fontAlgn="auto">
                <a:spcBef>
                  <a:spcPts val="0"/>
                </a:spcBef>
                <a:spcAft>
                  <a:spcPts val="0"/>
                </a:spcAft>
                <a:defRPr/>
              </a:pPr>
              <a:r>
                <a:rPr lang="es-AR" sz="4000" kern="0" dirty="0">
                  <a:solidFill>
                    <a:srgbClr val="2E2E38"/>
                  </a:solidFill>
                  <a:latin typeface="Segoe Print" panose="02000600000000000000" pitchFamily="2" charset="0"/>
                </a:rPr>
                <a:t>Muchas Gracias</a:t>
              </a:r>
              <a:endParaRPr lang="es-AR" sz="4000" kern="0" dirty="0">
                <a:solidFill>
                  <a:srgbClr val="2E2E38"/>
                </a:solidFill>
                <a:latin typeface="Bradley Hand ITC" panose="03070402050302030203" pitchFamily="66" charset="0"/>
              </a:endParaRPr>
            </a:p>
          </p:txBody>
        </p:sp>
      </p:grpSp>
      <p:grpSp>
        <p:nvGrpSpPr>
          <p:cNvPr id="40" name="Group 39">
            <a:extLst>
              <a:ext uri="{FF2B5EF4-FFF2-40B4-BE49-F238E27FC236}">
                <a16:creationId xmlns:a16="http://schemas.microsoft.com/office/drawing/2014/main" id="{14C07EF0-C8BE-4DF9-B4F1-E377E62E869A}"/>
              </a:ext>
            </a:extLst>
          </p:cNvPr>
          <p:cNvGrpSpPr/>
          <p:nvPr/>
        </p:nvGrpSpPr>
        <p:grpSpPr>
          <a:xfrm rot="541007">
            <a:off x="4634449" y="1983528"/>
            <a:ext cx="1432463" cy="909880"/>
            <a:chOff x="6354505" y="1169739"/>
            <a:chExt cx="915223" cy="822189"/>
          </a:xfrm>
        </p:grpSpPr>
        <p:sp>
          <p:nvSpPr>
            <p:cNvPr id="41" name="Freeform 7">
              <a:extLst>
                <a:ext uri="{FF2B5EF4-FFF2-40B4-BE49-F238E27FC236}">
                  <a16:creationId xmlns:a16="http://schemas.microsoft.com/office/drawing/2014/main" id="{DA2C64CD-9EDE-4260-BF0A-4C0BD7EF8D12}"/>
                </a:ext>
              </a:extLst>
            </p:cNvPr>
            <p:cNvSpPr>
              <a:spLocks/>
            </p:cNvSpPr>
            <p:nvPr/>
          </p:nvSpPr>
          <p:spPr bwMode="gray">
            <a:xfrm rot="21368345">
              <a:off x="6354505" y="1431722"/>
              <a:ext cx="891418" cy="35363"/>
            </a:xfrm>
            <a:custGeom>
              <a:avLst/>
              <a:gdLst>
                <a:gd name="T0" fmla="*/ 3 w 3882"/>
                <a:gd name="T1" fmla="*/ 154 h 154"/>
                <a:gd name="T2" fmla="*/ 3880 w 3882"/>
                <a:gd name="T3" fmla="*/ 154 h 154"/>
                <a:gd name="T4" fmla="*/ 3882 w 3882"/>
                <a:gd name="T5" fmla="*/ 0 h 154"/>
                <a:gd name="T6" fmla="*/ 0 w 3882"/>
                <a:gd name="T7" fmla="*/ 0 h 154"/>
                <a:gd name="T8" fmla="*/ 3 w 3882"/>
                <a:gd name="T9" fmla="*/ 154 h 154"/>
              </a:gdLst>
              <a:ahLst/>
              <a:cxnLst>
                <a:cxn ang="0">
                  <a:pos x="T0" y="T1"/>
                </a:cxn>
                <a:cxn ang="0">
                  <a:pos x="T2" y="T3"/>
                </a:cxn>
                <a:cxn ang="0">
                  <a:pos x="T4" y="T5"/>
                </a:cxn>
                <a:cxn ang="0">
                  <a:pos x="T6" y="T7"/>
                </a:cxn>
                <a:cxn ang="0">
                  <a:pos x="T8" y="T9"/>
                </a:cxn>
              </a:cxnLst>
              <a:rect l="0" t="0" r="r" b="b"/>
              <a:pathLst>
                <a:path w="3882" h="154">
                  <a:moveTo>
                    <a:pt x="3" y="154"/>
                  </a:moveTo>
                  <a:lnTo>
                    <a:pt x="3880" y="154"/>
                  </a:lnTo>
                  <a:lnTo>
                    <a:pt x="3882" y="0"/>
                  </a:lnTo>
                  <a:lnTo>
                    <a:pt x="0" y="0"/>
                  </a:lnTo>
                  <a:lnTo>
                    <a:pt x="3" y="154"/>
                  </a:lnTo>
                  <a:close/>
                </a:path>
              </a:pathLst>
            </a:custGeom>
            <a:solidFill>
              <a:schemeClr val="accent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42" name="Freeform 8">
              <a:extLst>
                <a:ext uri="{FF2B5EF4-FFF2-40B4-BE49-F238E27FC236}">
                  <a16:creationId xmlns:a16="http://schemas.microsoft.com/office/drawing/2014/main" id="{65869637-B95B-45C0-8B22-AAF06695B963}"/>
                </a:ext>
              </a:extLst>
            </p:cNvPr>
            <p:cNvSpPr>
              <a:spLocks/>
            </p:cNvSpPr>
            <p:nvPr/>
          </p:nvSpPr>
          <p:spPr bwMode="gray">
            <a:xfrm rot="21368345">
              <a:off x="6370958" y="1466546"/>
              <a:ext cx="890270" cy="432850"/>
            </a:xfrm>
            <a:custGeom>
              <a:avLst/>
              <a:gdLst>
                <a:gd name="T0" fmla="*/ 0 w 3877"/>
                <a:gd name="T1" fmla="*/ 0 h 1885"/>
                <a:gd name="T2" fmla="*/ 3877 w 3877"/>
                <a:gd name="T3" fmla="*/ 0 h 1885"/>
                <a:gd name="T4" fmla="*/ 3843 w 3877"/>
                <a:gd name="T5" fmla="*/ 1885 h 1885"/>
                <a:gd name="T6" fmla="*/ 33 w 3877"/>
                <a:gd name="T7" fmla="*/ 1885 h 1885"/>
                <a:gd name="T8" fmla="*/ 0 w 3877"/>
                <a:gd name="T9" fmla="*/ 0 h 1885"/>
              </a:gdLst>
              <a:ahLst/>
              <a:cxnLst>
                <a:cxn ang="0">
                  <a:pos x="T0" y="T1"/>
                </a:cxn>
                <a:cxn ang="0">
                  <a:pos x="T2" y="T3"/>
                </a:cxn>
                <a:cxn ang="0">
                  <a:pos x="T4" y="T5"/>
                </a:cxn>
                <a:cxn ang="0">
                  <a:pos x="T6" y="T7"/>
                </a:cxn>
                <a:cxn ang="0">
                  <a:pos x="T8" y="T9"/>
                </a:cxn>
              </a:cxnLst>
              <a:rect l="0" t="0" r="r" b="b"/>
              <a:pathLst>
                <a:path w="3877" h="1885">
                  <a:moveTo>
                    <a:pt x="0" y="0"/>
                  </a:moveTo>
                  <a:lnTo>
                    <a:pt x="3877" y="0"/>
                  </a:lnTo>
                  <a:lnTo>
                    <a:pt x="3843" y="1885"/>
                  </a:lnTo>
                  <a:lnTo>
                    <a:pt x="33" y="1885"/>
                  </a:lnTo>
                  <a:lnTo>
                    <a:pt x="0" y="0"/>
                  </a:lnTo>
                  <a:close/>
                </a:path>
              </a:pathLst>
            </a:custGeom>
            <a:solidFill>
              <a:srgbClr val="808080"/>
            </a:solidFill>
            <a:ln w="3175">
              <a:solidFill>
                <a:srgbClr val="000000"/>
              </a:solid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43" name="Freeform 9">
              <a:extLst>
                <a:ext uri="{FF2B5EF4-FFF2-40B4-BE49-F238E27FC236}">
                  <a16:creationId xmlns:a16="http://schemas.microsoft.com/office/drawing/2014/main" id="{1A726B37-D668-4C58-A342-7C4913587267}"/>
                </a:ext>
              </a:extLst>
            </p:cNvPr>
            <p:cNvSpPr>
              <a:spLocks/>
            </p:cNvSpPr>
            <p:nvPr/>
          </p:nvSpPr>
          <p:spPr bwMode="gray">
            <a:xfrm rot="21368345">
              <a:off x="6653187" y="1898822"/>
              <a:ext cx="359828" cy="72333"/>
            </a:xfrm>
            <a:custGeom>
              <a:avLst/>
              <a:gdLst>
                <a:gd name="T0" fmla="*/ 274 w 1567"/>
                <a:gd name="T1" fmla="*/ 315 h 315"/>
                <a:gd name="T2" fmla="*/ 1290 w 1567"/>
                <a:gd name="T3" fmla="*/ 315 h 315"/>
                <a:gd name="T4" fmla="*/ 1567 w 1567"/>
                <a:gd name="T5" fmla="*/ 0 h 315"/>
                <a:gd name="T6" fmla="*/ 0 w 1567"/>
                <a:gd name="T7" fmla="*/ 0 h 315"/>
                <a:gd name="T8" fmla="*/ 274 w 1567"/>
                <a:gd name="T9" fmla="*/ 315 h 315"/>
              </a:gdLst>
              <a:ahLst/>
              <a:cxnLst>
                <a:cxn ang="0">
                  <a:pos x="T0" y="T1"/>
                </a:cxn>
                <a:cxn ang="0">
                  <a:pos x="T2" y="T3"/>
                </a:cxn>
                <a:cxn ang="0">
                  <a:pos x="T4" y="T5"/>
                </a:cxn>
                <a:cxn ang="0">
                  <a:pos x="T6" y="T7"/>
                </a:cxn>
                <a:cxn ang="0">
                  <a:pos x="T8" y="T9"/>
                </a:cxn>
              </a:cxnLst>
              <a:rect l="0" t="0" r="r" b="b"/>
              <a:pathLst>
                <a:path w="1567" h="315">
                  <a:moveTo>
                    <a:pt x="274" y="315"/>
                  </a:moveTo>
                  <a:lnTo>
                    <a:pt x="1290" y="315"/>
                  </a:lnTo>
                  <a:lnTo>
                    <a:pt x="1567" y="0"/>
                  </a:lnTo>
                  <a:lnTo>
                    <a:pt x="0" y="0"/>
                  </a:lnTo>
                  <a:lnTo>
                    <a:pt x="274" y="315"/>
                  </a:lnTo>
                  <a:close/>
                </a:path>
              </a:pathLst>
            </a:custGeom>
            <a:solidFill>
              <a:srgbClr val="DEDEDE"/>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44" name="Freeform 10">
              <a:extLst>
                <a:ext uri="{FF2B5EF4-FFF2-40B4-BE49-F238E27FC236}">
                  <a16:creationId xmlns:a16="http://schemas.microsoft.com/office/drawing/2014/main" id="{D773D2C1-CB96-4CE4-A60D-E08472268A90}"/>
                </a:ext>
              </a:extLst>
            </p:cNvPr>
            <p:cNvSpPr>
              <a:spLocks/>
            </p:cNvSpPr>
            <p:nvPr/>
          </p:nvSpPr>
          <p:spPr bwMode="gray">
            <a:xfrm rot="21368345">
              <a:off x="6605784" y="1169739"/>
              <a:ext cx="403272" cy="758618"/>
            </a:xfrm>
            <a:custGeom>
              <a:avLst/>
              <a:gdLst>
                <a:gd name="T0" fmla="*/ 754 w 780"/>
                <a:gd name="T1" fmla="*/ 1728 h 1730"/>
                <a:gd name="T2" fmla="*/ 730 w 780"/>
                <a:gd name="T3" fmla="*/ 1709 h 1730"/>
                <a:gd name="T4" fmla="*/ 604 w 780"/>
                <a:gd name="T5" fmla="*/ 1215 h 1730"/>
                <a:gd name="T6" fmla="*/ 464 w 780"/>
                <a:gd name="T7" fmla="*/ 553 h 1730"/>
                <a:gd name="T8" fmla="*/ 619 w 780"/>
                <a:gd name="T9" fmla="*/ 267 h 1730"/>
                <a:gd name="T10" fmla="*/ 667 w 780"/>
                <a:gd name="T11" fmla="*/ 220 h 1730"/>
                <a:gd name="T12" fmla="*/ 590 w 780"/>
                <a:gd name="T13" fmla="*/ 107 h 1730"/>
                <a:gd name="T14" fmla="*/ 390 w 780"/>
                <a:gd name="T15" fmla="*/ 48 h 1730"/>
                <a:gd name="T16" fmla="*/ 190 w 780"/>
                <a:gd name="T17" fmla="*/ 107 h 1730"/>
                <a:gd name="T18" fmla="*/ 113 w 780"/>
                <a:gd name="T19" fmla="*/ 220 h 1730"/>
                <a:gd name="T20" fmla="*/ 161 w 780"/>
                <a:gd name="T21" fmla="*/ 267 h 1730"/>
                <a:gd name="T22" fmla="*/ 316 w 780"/>
                <a:gd name="T23" fmla="*/ 553 h 1730"/>
                <a:gd name="T24" fmla="*/ 175 w 780"/>
                <a:gd name="T25" fmla="*/ 1215 h 1730"/>
                <a:gd name="T26" fmla="*/ 49 w 780"/>
                <a:gd name="T27" fmla="*/ 1709 h 1730"/>
                <a:gd name="T28" fmla="*/ 21 w 780"/>
                <a:gd name="T29" fmla="*/ 1727 h 1730"/>
                <a:gd name="T30" fmla="*/ 3 w 780"/>
                <a:gd name="T31" fmla="*/ 1698 h 1730"/>
                <a:gd name="T32" fmla="*/ 129 w 780"/>
                <a:gd name="T33" fmla="*/ 1203 h 1730"/>
                <a:gd name="T34" fmla="*/ 268 w 780"/>
                <a:gd name="T35" fmla="*/ 550 h 1730"/>
                <a:gd name="T36" fmla="*/ 136 w 780"/>
                <a:gd name="T37" fmla="*/ 308 h 1730"/>
                <a:gd name="T38" fmla="*/ 66 w 780"/>
                <a:gd name="T39" fmla="*/ 211 h 1730"/>
                <a:gd name="T40" fmla="*/ 390 w 780"/>
                <a:gd name="T41" fmla="*/ 0 h 1730"/>
                <a:gd name="T42" fmla="*/ 714 w 780"/>
                <a:gd name="T43" fmla="*/ 211 h 1730"/>
                <a:gd name="T44" fmla="*/ 644 w 780"/>
                <a:gd name="T45" fmla="*/ 308 h 1730"/>
                <a:gd name="T46" fmla="*/ 512 w 780"/>
                <a:gd name="T47" fmla="*/ 550 h 1730"/>
                <a:gd name="T48" fmla="*/ 651 w 780"/>
                <a:gd name="T49" fmla="*/ 1203 h 1730"/>
                <a:gd name="T50" fmla="*/ 777 w 780"/>
                <a:gd name="T51" fmla="*/ 1698 h 1730"/>
                <a:gd name="T52" fmla="*/ 759 w 780"/>
                <a:gd name="T53" fmla="*/ 1727 h 1730"/>
                <a:gd name="T54" fmla="*/ 754 w 780"/>
                <a:gd name="T55" fmla="*/ 1728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0" h="1730">
                  <a:moveTo>
                    <a:pt x="754" y="1728"/>
                  </a:moveTo>
                  <a:cubicBezTo>
                    <a:pt x="743" y="1728"/>
                    <a:pt x="733" y="1720"/>
                    <a:pt x="730" y="1709"/>
                  </a:cubicBezTo>
                  <a:cubicBezTo>
                    <a:pt x="687" y="1526"/>
                    <a:pt x="643" y="1361"/>
                    <a:pt x="604" y="1215"/>
                  </a:cubicBezTo>
                  <a:cubicBezTo>
                    <a:pt x="532" y="945"/>
                    <a:pt x="475" y="731"/>
                    <a:pt x="464" y="553"/>
                  </a:cubicBezTo>
                  <a:cubicBezTo>
                    <a:pt x="453" y="367"/>
                    <a:pt x="553" y="307"/>
                    <a:pt x="619" y="267"/>
                  </a:cubicBezTo>
                  <a:cubicBezTo>
                    <a:pt x="658" y="243"/>
                    <a:pt x="669" y="233"/>
                    <a:pt x="667" y="220"/>
                  </a:cubicBezTo>
                  <a:cubicBezTo>
                    <a:pt x="659" y="179"/>
                    <a:pt x="631" y="138"/>
                    <a:pt x="590" y="107"/>
                  </a:cubicBezTo>
                  <a:cubicBezTo>
                    <a:pt x="539" y="69"/>
                    <a:pt x="469" y="48"/>
                    <a:pt x="390" y="48"/>
                  </a:cubicBezTo>
                  <a:cubicBezTo>
                    <a:pt x="310" y="48"/>
                    <a:pt x="241" y="69"/>
                    <a:pt x="190" y="107"/>
                  </a:cubicBezTo>
                  <a:cubicBezTo>
                    <a:pt x="149" y="138"/>
                    <a:pt x="121" y="179"/>
                    <a:pt x="113" y="220"/>
                  </a:cubicBezTo>
                  <a:cubicBezTo>
                    <a:pt x="111" y="233"/>
                    <a:pt x="122" y="243"/>
                    <a:pt x="161" y="267"/>
                  </a:cubicBezTo>
                  <a:cubicBezTo>
                    <a:pt x="227" y="307"/>
                    <a:pt x="327" y="367"/>
                    <a:pt x="316" y="553"/>
                  </a:cubicBezTo>
                  <a:cubicBezTo>
                    <a:pt x="305" y="731"/>
                    <a:pt x="248" y="945"/>
                    <a:pt x="175" y="1215"/>
                  </a:cubicBezTo>
                  <a:cubicBezTo>
                    <a:pt x="137" y="1361"/>
                    <a:pt x="92" y="1526"/>
                    <a:pt x="49" y="1709"/>
                  </a:cubicBezTo>
                  <a:cubicBezTo>
                    <a:pt x="46" y="1722"/>
                    <a:pt x="34" y="1730"/>
                    <a:pt x="21" y="1727"/>
                  </a:cubicBezTo>
                  <a:cubicBezTo>
                    <a:pt x="8" y="1724"/>
                    <a:pt x="0" y="1711"/>
                    <a:pt x="3" y="1698"/>
                  </a:cubicBezTo>
                  <a:cubicBezTo>
                    <a:pt x="46" y="1514"/>
                    <a:pt x="90" y="1349"/>
                    <a:pt x="129" y="1203"/>
                  </a:cubicBezTo>
                  <a:cubicBezTo>
                    <a:pt x="201" y="935"/>
                    <a:pt x="257" y="723"/>
                    <a:pt x="268" y="550"/>
                  </a:cubicBezTo>
                  <a:cubicBezTo>
                    <a:pt x="277" y="393"/>
                    <a:pt x="199" y="346"/>
                    <a:pt x="136" y="308"/>
                  </a:cubicBezTo>
                  <a:cubicBezTo>
                    <a:pt x="97" y="284"/>
                    <a:pt x="57" y="259"/>
                    <a:pt x="66" y="211"/>
                  </a:cubicBezTo>
                  <a:cubicBezTo>
                    <a:pt x="85" y="110"/>
                    <a:pt x="195" y="0"/>
                    <a:pt x="390" y="0"/>
                  </a:cubicBezTo>
                  <a:cubicBezTo>
                    <a:pt x="585" y="0"/>
                    <a:pt x="695" y="110"/>
                    <a:pt x="714" y="211"/>
                  </a:cubicBezTo>
                  <a:cubicBezTo>
                    <a:pt x="723" y="259"/>
                    <a:pt x="683" y="284"/>
                    <a:pt x="644" y="308"/>
                  </a:cubicBezTo>
                  <a:cubicBezTo>
                    <a:pt x="581" y="346"/>
                    <a:pt x="503" y="393"/>
                    <a:pt x="512" y="550"/>
                  </a:cubicBezTo>
                  <a:cubicBezTo>
                    <a:pt x="522" y="723"/>
                    <a:pt x="579" y="935"/>
                    <a:pt x="651" y="1203"/>
                  </a:cubicBezTo>
                  <a:cubicBezTo>
                    <a:pt x="690" y="1349"/>
                    <a:pt x="734" y="1514"/>
                    <a:pt x="777" y="1698"/>
                  </a:cubicBezTo>
                  <a:cubicBezTo>
                    <a:pt x="780" y="1711"/>
                    <a:pt x="772" y="1724"/>
                    <a:pt x="759" y="1727"/>
                  </a:cubicBezTo>
                  <a:cubicBezTo>
                    <a:pt x="757" y="1727"/>
                    <a:pt x="756" y="1728"/>
                    <a:pt x="754" y="1728"/>
                  </a:cubicBezTo>
                  <a:close/>
                </a:path>
              </a:pathLst>
            </a:custGeom>
            <a:solidFill>
              <a:schemeClr val="accent4"/>
            </a:solidFill>
            <a:ln>
              <a:solidFill>
                <a:srgbClr val="C0C0C0"/>
              </a:solidFill>
            </a:ln>
            <a:effectLst/>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45" name="Freeform 11">
              <a:extLst>
                <a:ext uri="{FF2B5EF4-FFF2-40B4-BE49-F238E27FC236}">
                  <a16:creationId xmlns:a16="http://schemas.microsoft.com/office/drawing/2014/main" id="{934AFF56-F4FA-4561-A35E-F0A3EB32FD07}"/>
                </a:ext>
              </a:extLst>
            </p:cNvPr>
            <p:cNvSpPr>
              <a:spLocks/>
            </p:cNvSpPr>
            <p:nvPr/>
          </p:nvSpPr>
          <p:spPr bwMode="gray">
            <a:xfrm rot="21368345">
              <a:off x="6396244" y="1919595"/>
              <a:ext cx="258102" cy="72333"/>
            </a:xfrm>
            <a:custGeom>
              <a:avLst/>
              <a:gdLst>
                <a:gd name="T0" fmla="*/ 5 w 1124"/>
                <a:gd name="T1" fmla="*/ 315 h 315"/>
                <a:gd name="T2" fmla="*/ 1006 w 1124"/>
                <a:gd name="T3" fmla="*/ 315 h 315"/>
                <a:gd name="T4" fmla="*/ 1124 w 1124"/>
                <a:gd name="T5" fmla="*/ 209 h 315"/>
                <a:gd name="T6" fmla="*/ 1003 w 1124"/>
                <a:gd name="T7" fmla="*/ 0 h 315"/>
                <a:gd name="T8" fmla="*/ 0 w 1124"/>
                <a:gd name="T9" fmla="*/ 0 h 315"/>
                <a:gd name="T10" fmla="*/ 5 w 1124"/>
                <a:gd name="T11" fmla="*/ 315 h 315"/>
              </a:gdLst>
              <a:ahLst/>
              <a:cxnLst>
                <a:cxn ang="0">
                  <a:pos x="T0" y="T1"/>
                </a:cxn>
                <a:cxn ang="0">
                  <a:pos x="T2" y="T3"/>
                </a:cxn>
                <a:cxn ang="0">
                  <a:pos x="T4" y="T5"/>
                </a:cxn>
                <a:cxn ang="0">
                  <a:pos x="T6" y="T7"/>
                </a:cxn>
                <a:cxn ang="0">
                  <a:pos x="T8" y="T9"/>
                </a:cxn>
                <a:cxn ang="0">
                  <a:pos x="T10" y="T11"/>
                </a:cxn>
              </a:cxnLst>
              <a:rect l="0" t="0" r="r" b="b"/>
              <a:pathLst>
                <a:path w="1124" h="315">
                  <a:moveTo>
                    <a:pt x="5" y="315"/>
                  </a:moveTo>
                  <a:lnTo>
                    <a:pt x="1006" y="315"/>
                  </a:lnTo>
                  <a:lnTo>
                    <a:pt x="1124" y="209"/>
                  </a:lnTo>
                  <a:lnTo>
                    <a:pt x="1003" y="0"/>
                  </a:lnTo>
                  <a:lnTo>
                    <a:pt x="0" y="0"/>
                  </a:lnTo>
                  <a:lnTo>
                    <a:pt x="5" y="315"/>
                  </a:lnTo>
                  <a:close/>
                </a:path>
              </a:pathLst>
            </a:custGeom>
            <a:solidFill>
              <a:srgbClr val="DEDEDE"/>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sp>
          <p:nvSpPr>
            <p:cNvPr id="46" name="Freeform 12">
              <a:extLst>
                <a:ext uri="{FF2B5EF4-FFF2-40B4-BE49-F238E27FC236}">
                  <a16:creationId xmlns:a16="http://schemas.microsoft.com/office/drawing/2014/main" id="{EB4B04B2-EC5A-40FA-BA94-3A6B8BD59A7A}"/>
                </a:ext>
              </a:extLst>
            </p:cNvPr>
            <p:cNvSpPr>
              <a:spLocks/>
            </p:cNvSpPr>
            <p:nvPr/>
          </p:nvSpPr>
          <p:spPr bwMode="gray">
            <a:xfrm rot="21368345">
              <a:off x="7011626" y="1878064"/>
              <a:ext cx="258102" cy="72333"/>
            </a:xfrm>
            <a:custGeom>
              <a:avLst/>
              <a:gdLst>
                <a:gd name="T0" fmla="*/ 1120 w 1124"/>
                <a:gd name="T1" fmla="*/ 315 h 315"/>
                <a:gd name="T2" fmla="*/ 119 w 1124"/>
                <a:gd name="T3" fmla="*/ 315 h 315"/>
                <a:gd name="T4" fmla="*/ 0 w 1124"/>
                <a:gd name="T5" fmla="*/ 209 h 315"/>
                <a:gd name="T6" fmla="*/ 121 w 1124"/>
                <a:gd name="T7" fmla="*/ 0 h 315"/>
                <a:gd name="T8" fmla="*/ 1124 w 1124"/>
                <a:gd name="T9" fmla="*/ 0 h 315"/>
                <a:gd name="T10" fmla="*/ 1120 w 1124"/>
                <a:gd name="T11" fmla="*/ 315 h 315"/>
              </a:gdLst>
              <a:ahLst/>
              <a:cxnLst>
                <a:cxn ang="0">
                  <a:pos x="T0" y="T1"/>
                </a:cxn>
                <a:cxn ang="0">
                  <a:pos x="T2" y="T3"/>
                </a:cxn>
                <a:cxn ang="0">
                  <a:pos x="T4" y="T5"/>
                </a:cxn>
                <a:cxn ang="0">
                  <a:pos x="T6" y="T7"/>
                </a:cxn>
                <a:cxn ang="0">
                  <a:pos x="T8" y="T9"/>
                </a:cxn>
                <a:cxn ang="0">
                  <a:pos x="T10" y="T11"/>
                </a:cxn>
              </a:cxnLst>
              <a:rect l="0" t="0" r="r" b="b"/>
              <a:pathLst>
                <a:path w="1124" h="315">
                  <a:moveTo>
                    <a:pt x="1120" y="315"/>
                  </a:moveTo>
                  <a:lnTo>
                    <a:pt x="119" y="315"/>
                  </a:lnTo>
                  <a:lnTo>
                    <a:pt x="0" y="209"/>
                  </a:lnTo>
                  <a:lnTo>
                    <a:pt x="121" y="0"/>
                  </a:lnTo>
                  <a:lnTo>
                    <a:pt x="1124" y="0"/>
                  </a:lnTo>
                  <a:lnTo>
                    <a:pt x="1120" y="315"/>
                  </a:lnTo>
                  <a:close/>
                </a:path>
              </a:pathLst>
            </a:custGeom>
            <a:solidFill>
              <a:srgbClr val="DEDEDE"/>
            </a:solidFill>
            <a:ln>
              <a:noFill/>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2E38"/>
                </a:solidFill>
                <a:effectLst/>
                <a:uLnTx/>
                <a:uFillTx/>
                <a:latin typeface="Calibri" panose="020F0502020204030204"/>
              </a:endParaRPr>
            </a:p>
          </p:txBody>
        </p:sp>
      </p:grpSp>
    </p:spTree>
    <p:extLst>
      <p:ext uri="{BB962C8B-B14F-4D97-AF65-F5344CB8AC3E}">
        <p14:creationId xmlns:p14="http://schemas.microsoft.com/office/powerpoint/2010/main" val="2052929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4</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indent="0">
              <a:buNone/>
            </a:pPr>
            <a:r>
              <a:rPr lang="es-AR"/>
              <a:t>Al </a:t>
            </a:r>
            <a:r>
              <a:rPr lang="es-AR">
                <a:solidFill>
                  <a:schemeClr val="tx2"/>
                </a:solidFill>
              </a:rPr>
              <a:t>momento</a:t>
            </a:r>
            <a:r>
              <a:rPr lang="es-AR"/>
              <a:t> de la fecha de la reorganización - Legislación aplicable</a:t>
            </a:r>
          </a:p>
          <a:p>
            <a:pPr marL="0" indent="0">
              <a:buNone/>
            </a:pPr>
            <a:endParaRPr lang="es-AR" sz="800"/>
          </a:p>
          <a:p>
            <a:r>
              <a:rPr lang="es-AR" sz="1800"/>
              <a:t>Artículo 172 (ex art. 105) – Decreto Reglamentario</a:t>
            </a:r>
          </a:p>
          <a:p>
            <a:pPr marL="0" indent="0">
              <a:buNone/>
            </a:pPr>
            <a:endParaRPr lang="es-AR" sz="1600"/>
          </a:p>
          <a:p>
            <a:pPr lvl="1">
              <a:buFontTx/>
              <a:buChar char="-"/>
            </a:pPr>
            <a:r>
              <a:rPr lang="es-AR" sz="1600" i="1"/>
              <a:t>“A los fines de lo dispuesto en el artículo 80 de la ley debe entenderse por:” </a:t>
            </a:r>
          </a:p>
          <a:p>
            <a:pPr lvl="1">
              <a:buFontTx/>
              <a:buChar char="-"/>
            </a:pPr>
            <a:endParaRPr lang="es-AR" sz="1600" b="1"/>
          </a:p>
          <a:p>
            <a:pPr marL="267320" lvl="1" indent="0">
              <a:buNone/>
            </a:pPr>
            <a:r>
              <a:rPr lang="es-AR" sz="1600" b="1"/>
              <a:t>Definición de Fusión:</a:t>
            </a:r>
          </a:p>
          <a:p>
            <a:pPr marL="895350" lvl="1" indent="-342900" algn="just">
              <a:buFont typeface="+mj-lt"/>
              <a:buAutoNum type="alphaLcParenR"/>
            </a:pPr>
            <a:r>
              <a:rPr lang="es-AR" sz="1600"/>
              <a:t>“</a:t>
            </a:r>
            <a:r>
              <a:rPr lang="es-AR" sz="1600" i="1"/>
              <a:t>Fusión de empresas: cuando 2 (dos) o más sociedades se disuelven, sin liquidarse, para constituir una nueva o cuando una ya existente incorpora a otra u otras que, sin liquidarse, son disueltas, siempre que por lo menos, en el primer supuesto, </a:t>
            </a:r>
            <a:r>
              <a:rPr lang="es-AR" sz="1600" i="1">
                <a:solidFill>
                  <a:schemeClr val="tx2"/>
                </a:solidFill>
              </a:rPr>
              <a:t>el 80% (ochenta por ciento) del capital de la nueva entidad </a:t>
            </a:r>
            <a:r>
              <a:rPr lang="es-AR" sz="2000" b="1" i="1">
                <a:solidFill>
                  <a:schemeClr val="tx2"/>
                </a:solidFill>
              </a:rPr>
              <a:t>al momento </a:t>
            </a:r>
            <a:r>
              <a:rPr lang="es-AR" sz="1600" i="1">
                <a:solidFill>
                  <a:schemeClr val="tx2"/>
                </a:solidFill>
              </a:rPr>
              <a:t>de la fusión corresponda a los titulares de las antecesoras</a:t>
            </a:r>
            <a:r>
              <a:rPr lang="es-AR" sz="1600" i="1"/>
              <a:t>; en el caso de incorporación, </a:t>
            </a:r>
            <a:r>
              <a:rPr lang="es-AR" sz="1600" i="1">
                <a:solidFill>
                  <a:schemeClr val="tx2"/>
                </a:solidFill>
              </a:rPr>
              <a:t>el valor de la participación correspondiente a los titulares de la o las sociedades incorporadas en el capital de la </a:t>
            </a:r>
            <a:r>
              <a:rPr lang="es-AR" sz="1600" i="1" err="1">
                <a:solidFill>
                  <a:schemeClr val="tx2"/>
                </a:solidFill>
              </a:rPr>
              <a:t>incorporante</a:t>
            </a:r>
            <a:r>
              <a:rPr lang="es-AR" sz="1600" i="1">
                <a:solidFill>
                  <a:schemeClr val="tx2"/>
                </a:solidFill>
              </a:rPr>
              <a:t> será aquel que represente por lo menos el 80% (ochenta por ciento) del capital de la o las incorporadas;…</a:t>
            </a:r>
            <a:r>
              <a:rPr lang="es-AR" sz="1600">
                <a:solidFill>
                  <a:schemeClr val="tx2"/>
                </a:solidFill>
              </a:rPr>
              <a:t>”</a:t>
            </a:r>
          </a:p>
          <a:p>
            <a:pPr lvl="1">
              <a:buFontTx/>
              <a:buChar char="-"/>
            </a:pPr>
            <a:endParaRPr lang="es-AR" sz="1600" i="1"/>
          </a:p>
        </p:txBody>
      </p:sp>
    </p:spTree>
    <p:extLst>
      <p:ext uri="{BB962C8B-B14F-4D97-AF65-F5344CB8AC3E}">
        <p14:creationId xmlns:p14="http://schemas.microsoft.com/office/powerpoint/2010/main" val="767658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5</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indent="0">
              <a:buNone/>
            </a:pPr>
            <a:r>
              <a:rPr lang="es-AR"/>
              <a:t>Al </a:t>
            </a:r>
            <a:r>
              <a:rPr lang="es-AR">
                <a:solidFill>
                  <a:schemeClr val="tx2"/>
                </a:solidFill>
              </a:rPr>
              <a:t>momento</a:t>
            </a:r>
            <a:r>
              <a:rPr lang="es-AR"/>
              <a:t> de la fecha de la reorganización - Legislación aplicable</a:t>
            </a:r>
          </a:p>
          <a:p>
            <a:pPr marL="0" indent="0">
              <a:buNone/>
            </a:pPr>
            <a:endParaRPr lang="es-AR" sz="800"/>
          </a:p>
          <a:p>
            <a:r>
              <a:rPr lang="es-AR" sz="1800"/>
              <a:t>Artículo 172 (ex art. 105) – Decreto Reglamentario</a:t>
            </a:r>
          </a:p>
          <a:p>
            <a:endParaRPr lang="es-AR" sz="1800"/>
          </a:p>
          <a:p>
            <a:pPr marL="267320" lvl="1" indent="0">
              <a:buNone/>
            </a:pPr>
            <a:r>
              <a:rPr lang="es-AR" sz="1600" b="1"/>
              <a:t>Definición de Escisión: </a:t>
            </a:r>
            <a:endParaRPr lang="es-AR" sz="1600" b="1" i="1"/>
          </a:p>
          <a:p>
            <a:pPr marL="895350" lvl="1" indent="-342900" algn="just">
              <a:buFont typeface="+mj-lt"/>
              <a:buAutoNum type="alphaLcParenR" startAt="2"/>
            </a:pPr>
            <a:r>
              <a:rPr lang="es-AR" sz="1600"/>
              <a:t>“</a:t>
            </a:r>
            <a:r>
              <a:rPr lang="es-AR" sz="1600" i="1"/>
              <a:t>Escisión o división de empresas: cuando una sociedad destina parte de su patrimonio a una sociedad existente o participa con ella en la creación de una nueva sociedad o cuando destina parte de su patrimonio para crear una nueva sociedad o cuando se fracciona en nuevas empresas jurídica y económicamente independientes, siempre que, </a:t>
            </a:r>
            <a:r>
              <a:rPr lang="es-AR" sz="2000" b="1" i="1">
                <a:solidFill>
                  <a:schemeClr val="tx2"/>
                </a:solidFill>
              </a:rPr>
              <a:t>al momento</a:t>
            </a:r>
            <a:r>
              <a:rPr lang="es-AR" sz="1600" i="1">
                <a:solidFill>
                  <a:schemeClr val="tx2"/>
                </a:solidFill>
              </a:rPr>
              <a:t> de la escisión o división, el valor de la participación</a:t>
            </a:r>
            <a:r>
              <a:rPr lang="es-AR" sz="1600" i="1"/>
              <a:t> </a:t>
            </a:r>
            <a:r>
              <a:rPr lang="es-AR" sz="1600" i="1">
                <a:solidFill>
                  <a:schemeClr val="tx2"/>
                </a:solidFill>
              </a:rPr>
              <a:t>correspondiente a los titulares de la sociedad escindida </a:t>
            </a:r>
            <a:r>
              <a:rPr lang="es-AR" sz="1600" i="1"/>
              <a:t>o dividida en el capital de la sociedad existente o en el del que se forme al integrar con ella una nueva sociedad, </a:t>
            </a:r>
            <a:r>
              <a:rPr lang="es-AR" sz="1600" i="1">
                <a:solidFill>
                  <a:schemeClr val="tx2"/>
                </a:solidFill>
              </a:rPr>
              <a:t>no sea inferior a aquel que represente por lo menos el 80% (ochenta por ciento) del patrimonio destinado a tal fin</a:t>
            </a:r>
            <a:r>
              <a:rPr lang="es-AR" sz="1600" i="1"/>
              <a:t> o, en el caso de la creación de una nueva sociedad o del fraccionamiento en nuevas empresas, </a:t>
            </a:r>
            <a:r>
              <a:rPr lang="es-AR" sz="1600" i="1">
                <a:solidFill>
                  <a:schemeClr val="tx2"/>
                </a:solidFill>
              </a:rPr>
              <a:t>siempre que por lo menos el 80% (ochenta por ciento) del capital de la o las nuevas entidades, considerados en conjunto, pertenezcan a los titulares de la entidad predecesora.</a:t>
            </a:r>
            <a:r>
              <a:rPr lang="es-AR" sz="1600" i="1"/>
              <a:t> La escisión o división importa en todos los supuestos la reducción proporcional del capital;…</a:t>
            </a:r>
            <a:r>
              <a:rPr lang="es-AR" sz="1600"/>
              <a:t>”</a:t>
            </a:r>
          </a:p>
          <a:p>
            <a:pPr lvl="1">
              <a:buFontTx/>
              <a:buChar char="-"/>
            </a:pPr>
            <a:endParaRPr lang="es-AR" sz="1600" i="1"/>
          </a:p>
          <a:p>
            <a:pPr lvl="1">
              <a:buFontTx/>
              <a:buChar char="-"/>
            </a:pPr>
            <a:endParaRPr lang="es-AR" sz="1600" i="1"/>
          </a:p>
        </p:txBody>
      </p:sp>
    </p:spTree>
    <p:extLst>
      <p:ext uri="{BB962C8B-B14F-4D97-AF65-F5344CB8AC3E}">
        <p14:creationId xmlns:p14="http://schemas.microsoft.com/office/powerpoint/2010/main" val="3767305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6</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indent="0">
              <a:buNone/>
            </a:pPr>
            <a:r>
              <a:rPr lang="es-AR"/>
              <a:t>Al </a:t>
            </a:r>
            <a:r>
              <a:rPr lang="es-AR">
                <a:solidFill>
                  <a:schemeClr val="tx2"/>
                </a:solidFill>
              </a:rPr>
              <a:t>momento</a:t>
            </a:r>
            <a:r>
              <a:rPr lang="es-AR"/>
              <a:t> de la fecha de la reorganización - Legislación aplicable</a:t>
            </a:r>
          </a:p>
          <a:p>
            <a:pPr marL="0" indent="0">
              <a:buNone/>
            </a:pPr>
            <a:endParaRPr lang="es-AR" sz="800"/>
          </a:p>
          <a:p>
            <a:r>
              <a:rPr lang="es-AR" sz="1800"/>
              <a:t>Artículo 172 (ex art. 105) – Decreto Reglamentario</a:t>
            </a:r>
          </a:p>
          <a:p>
            <a:endParaRPr lang="es-AR" sz="1800"/>
          </a:p>
          <a:p>
            <a:pPr marL="267320" lvl="1" indent="0">
              <a:buNone/>
            </a:pPr>
            <a:r>
              <a:rPr lang="es-AR" sz="1600" b="1"/>
              <a:t>Definición de Conjunto Económico: </a:t>
            </a:r>
            <a:endParaRPr lang="es-AR" sz="1600" b="1" i="1"/>
          </a:p>
          <a:p>
            <a:pPr marL="895350" lvl="1" indent="-342900" algn="just">
              <a:buFont typeface="+mj-lt"/>
              <a:buAutoNum type="alphaLcParenR" startAt="3"/>
            </a:pPr>
            <a:r>
              <a:rPr lang="es-AR" sz="1600"/>
              <a:t>“</a:t>
            </a:r>
            <a:r>
              <a:rPr lang="es-AR" sz="1600" i="1"/>
              <a:t>Conjunto económico: </a:t>
            </a:r>
            <a:r>
              <a:rPr lang="es-AR" sz="1600" i="1">
                <a:solidFill>
                  <a:schemeClr val="tx2"/>
                </a:solidFill>
              </a:rPr>
              <a:t>cuando el ochenta por ciento (80%) o más del capital social de la entidad continuadora pertenezca al dueño, socios o accionistas de la empresa que se reorganiza.</a:t>
            </a:r>
            <a:r>
              <a:rPr lang="es-AR" sz="1600" i="1"/>
              <a:t> Además, estos deberán mantener individualmente en la nueva sociedad, </a:t>
            </a:r>
            <a:r>
              <a:rPr lang="es-AR" sz="2000" b="1" i="1">
                <a:solidFill>
                  <a:schemeClr val="accent6"/>
                </a:solidFill>
              </a:rPr>
              <a:t>al momento</a:t>
            </a:r>
            <a:r>
              <a:rPr lang="es-AR" sz="1600" i="1"/>
              <a:t> de la transformación, no menos del ochenta por ciento (80%) del capital que poseían a esa fecha en la entidad predecesora.</a:t>
            </a:r>
            <a:r>
              <a:rPr lang="es-AR" sz="1600"/>
              <a:t>”</a:t>
            </a:r>
          </a:p>
          <a:p>
            <a:pPr lvl="1">
              <a:buFontTx/>
              <a:buChar char="-"/>
            </a:pPr>
            <a:endParaRPr lang="es-AR" sz="1600" i="1"/>
          </a:p>
        </p:txBody>
      </p:sp>
    </p:spTree>
    <p:extLst>
      <p:ext uri="{BB962C8B-B14F-4D97-AF65-F5344CB8AC3E}">
        <p14:creationId xmlns:p14="http://schemas.microsoft.com/office/powerpoint/2010/main" val="2802032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a:xfrm>
            <a:off x="457200" y="294200"/>
            <a:ext cx="8420099" cy="590400"/>
          </a:xfrm>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7</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Al </a:t>
            </a:r>
            <a:r>
              <a:rPr kumimoji="0" lang="es-AR" sz="2000" b="0" i="0" u="none" strike="noStrike" kern="1200" cap="none" spc="0" normalizeH="0" baseline="0" noProof="0">
                <a:ln>
                  <a:noFill/>
                </a:ln>
                <a:solidFill>
                  <a:srgbClr val="FFE600"/>
                </a:solidFill>
                <a:effectLst/>
                <a:uLnTx/>
                <a:uFillTx/>
                <a:latin typeface="EYInterstate Light" panose="02000506000000020004" pitchFamily="2" charset="0"/>
                <a:ea typeface="+mn-ea"/>
                <a:cs typeface="+mn-cs"/>
              </a:rPr>
              <a:t>momento</a:t>
            </a:r>
            <a:r>
              <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rPr>
              <a:t> de la fecha de la reorganización – </a:t>
            </a:r>
            <a:r>
              <a:rPr lang="es-AR">
                <a:solidFill>
                  <a:prstClr val="white"/>
                </a:solidFill>
              </a:rPr>
              <a:t>Jurisprudencia Administrativa</a:t>
            </a:r>
            <a:endParaRPr kumimoji="0" lang="es-AR" sz="2000" b="0" i="0" u="none" strike="noStrike" kern="1200" cap="none" spc="0" normalizeH="0" baseline="0" noProof="0">
              <a:ln>
                <a:noFill/>
              </a:ln>
              <a:solidFill>
                <a:prstClr val="white"/>
              </a:solidFill>
              <a:effectLst/>
              <a:uLnTx/>
              <a:uFillTx/>
              <a:latin typeface="EYInterstate Light" panose="02000506000000020004" pitchFamily="2" charset="0"/>
              <a:ea typeface="+mn-ea"/>
              <a:cs typeface="+mn-cs"/>
            </a:endParaRPr>
          </a:p>
          <a:p>
            <a:pPr marL="0" indent="0">
              <a:buNone/>
            </a:pPr>
            <a:endParaRPr lang="es-AR" sz="1800"/>
          </a:p>
          <a:p>
            <a:r>
              <a:rPr lang="es-AR" sz="1800"/>
              <a:t>Dictamen 48/02 (30/04/02)</a:t>
            </a:r>
            <a:endParaRPr lang="es-AR" sz="1600"/>
          </a:p>
          <a:p>
            <a:pPr lvl="1">
              <a:buFontTx/>
              <a:buChar char="-"/>
            </a:pPr>
            <a:endParaRPr lang="es-AR" sz="1600"/>
          </a:p>
        </p:txBody>
      </p:sp>
      <p:grpSp>
        <p:nvGrpSpPr>
          <p:cNvPr id="7" name="Group 6">
            <a:extLst>
              <a:ext uri="{FF2B5EF4-FFF2-40B4-BE49-F238E27FC236}">
                <a16:creationId xmlns:a16="http://schemas.microsoft.com/office/drawing/2014/main" id="{F59FA348-9E7D-4FD1-9024-E0FA7CB65ADE}"/>
              </a:ext>
            </a:extLst>
          </p:cNvPr>
          <p:cNvGrpSpPr/>
          <p:nvPr/>
        </p:nvGrpSpPr>
        <p:grpSpPr>
          <a:xfrm>
            <a:off x="597497" y="2508210"/>
            <a:ext cx="3600000" cy="3792938"/>
            <a:chOff x="2599804" y="1906588"/>
            <a:chExt cx="3600000" cy="3792938"/>
          </a:xfrm>
        </p:grpSpPr>
        <p:sp>
          <p:nvSpPr>
            <p:cNvPr id="8" name="Line 4">
              <a:extLst>
                <a:ext uri="{FF2B5EF4-FFF2-40B4-BE49-F238E27FC236}">
                  <a16:creationId xmlns:a16="http://schemas.microsoft.com/office/drawing/2014/main" id="{D41E12A4-0658-454A-88DF-BA8E7A57D106}"/>
                </a:ext>
              </a:extLst>
            </p:cNvPr>
            <p:cNvSpPr>
              <a:spLocks noChangeShapeType="1"/>
            </p:cNvSpPr>
            <p:nvPr/>
          </p:nvSpPr>
          <p:spPr bwMode="auto">
            <a:xfrm flipV="1">
              <a:off x="2599804" y="3062288"/>
              <a:ext cx="3600000" cy="0"/>
            </a:xfrm>
            <a:prstGeom prst="line">
              <a:avLst/>
            </a:prstGeom>
            <a:noFill/>
            <a:ln w="9525">
              <a:solidFill>
                <a:schemeClr val="bg1"/>
              </a:solidFill>
              <a:prstDash val="dashDot"/>
              <a:round/>
              <a:headEnd/>
              <a:tailEnd/>
            </a:ln>
          </p:spPr>
          <p:txBody>
            <a:bodyPr wrap="none" anchor="ctr"/>
            <a:lstStyle/>
            <a:p>
              <a:endParaRPr lang="en-US" sz="1400">
                <a:solidFill>
                  <a:schemeClr val="bg2"/>
                </a:solidFill>
              </a:endParaRPr>
            </a:p>
          </p:txBody>
        </p:sp>
        <p:sp>
          <p:nvSpPr>
            <p:cNvPr id="9" name="Rectangle 5">
              <a:extLst>
                <a:ext uri="{FF2B5EF4-FFF2-40B4-BE49-F238E27FC236}">
                  <a16:creationId xmlns:a16="http://schemas.microsoft.com/office/drawing/2014/main" id="{BCCD1D9B-6227-498F-ADD9-071D909C851D}"/>
                </a:ext>
              </a:extLst>
            </p:cNvPr>
            <p:cNvSpPr>
              <a:spLocks noChangeArrowheads="1"/>
            </p:cNvSpPr>
            <p:nvPr/>
          </p:nvSpPr>
          <p:spPr bwMode="auto">
            <a:xfrm>
              <a:off x="3752104" y="3430588"/>
              <a:ext cx="1295400" cy="838200"/>
            </a:xfrm>
            <a:prstGeom prst="rect">
              <a:avLst/>
            </a:prstGeom>
            <a:solidFill>
              <a:srgbClr val="B2B2B2"/>
            </a:solidFill>
            <a:ln w="9525">
              <a:solidFill>
                <a:schemeClr val="bg2"/>
              </a:solidFill>
              <a:miter lim="800000"/>
              <a:headEnd/>
              <a:tailEnd/>
            </a:ln>
            <a:effectLst/>
          </p:spPr>
          <p:txBody>
            <a:bodyPr wrap="none" anchor="ctr"/>
            <a:lstStyle/>
            <a:p>
              <a:pPr>
                <a:defRPr/>
              </a:pPr>
              <a:endParaRPr lang="es-AR" sz="1400">
                <a:solidFill>
                  <a:schemeClr val="bg2"/>
                </a:solidFill>
                <a:latin typeface="+mj-lt"/>
              </a:endParaRPr>
            </a:p>
          </p:txBody>
        </p:sp>
        <p:sp>
          <p:nvSpPr>
            <p:cNvPr id="10" name="Text Box 6">
              <a:extLst>
                <a:ext uri="{FF2B5EF4-FFF2-40B4-BE49-F238E27FC236}">
                  <a16:creationId xmlns:a16="http://schemas.microsoft.com/office/drawing/2014/main" id="{3CF13208-5670-4B86-BA77-8ED3D1A9F1BB}"/>
                </a:ext>
              </a:extLst>
            </p:cNvPr>
            <p:cNvSpPr txBox="1">
              <a:spLocks noChangeArrowheads="1"/>
            </p:cNvSpPr>
            <p:nvPr/>
          </p:nvSpPr>
          <p:spPr bwMode="auto">
            <a:xfrm>
              <a:off x="3759199" y="3581727"/>
              <a:ext cx="1295400"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s-AR" sz="1400" b="1">
                  <a:solidFill>
                    <a:schemeClr val="bg2"/>
                  </a:solidFill>
                  <a:latin typeface="+mj-lt"/>
                </a:rPr>
                <a:t>LL SA (absorbente)</a:t>
              </a:r>
              <a:endParaRPr lang="en-US" sz="1400" b="1">
                <a:solidFill>
                  <a:schemeClr val="bg2"/>
                </a:solidFill>
                <a:latin typeface="+mj-lt"/>
              </a:endParaRPr>
            </a:p>
          </p:txBody>
        </p:sp>
        <p:sp>
          <p:nvSpPr>
            <p:cNvPr id="12" name="Rectangle 8">
              <a:extLst>
                <a:ext uri="{FF2B5EF4-FFF2-40B4-BE49-F238E27FC236}">
                  <a16:creationId xmlns:a16="http://schemas.microsoft.com/office/drawing/2014/main" id="{03169D80-5963-43B2-84EE-8B655326FBC5}"/>
                </a:ext>
              </a:extLst>
            </p:cNvPr>
            <p:cNvSpPr>
              <a:spLocks noChangeArrowheads="1"/>
            </p:cNvSpPr>
            <p:nvPr/>
          </p:nvSpPr>
          <p:spPr bwMode="auto">
            <a:xfrm>
              <a:off x="3751804" y="4776762"/>
              <a:ext cx="1296000" cy="838200"/>
            </a:xfrm>
            <a:prstGeom prst="rect">
              <a:avLst/>
            </a:prstGeom>
            <a:solidFill>
              <a:srgbClr val="B2B2B2"/>
            </a:solidFill>
            <a:ln w="9525">
              <a:solidFill>
                <a:schemeClr val="bg2"/>
              </a:solidFill>
              <a:miter lim="800000"/>
              <a:headEnd/>
              <a:tailEnd/>
            </a:ln>
            <a:effectLst/>
          </p:spPr>
          <p:txBody>
            <a:bodyPr wrap="none" anchor="ctr"/>
            <a:lstStyle/>
            <a:p>
              <a:pPr>
                <a:defRPr/>
              </a:pPr>
              <a:endParaRPr lang="es-AR" sz="1400">
                <a:solidFill>
                  <a:schemeClr val="bg2"/>
                </a:solidFill>
                <a:latin typeface="+mj-lt"/>
              </a:endParaRPr>
            </a:p>
          </p:txBody>
        </p:sp>
        <p:sp>
          <p:nvSpPr>
            <p:cNvPr id="13" name="Text Box 9">
              <a:extLst>
                <a:ext uri="{FF2B5EF4-FFF2-40B4-BE49-F238E27FC236}">
                  <a16:creationId xmlns:a16="http://schemas.microsoft.com/office/drawing/2014/main" id="{B29A580B-ABAF-4936-975C-BD47C9DA18FF}"/>
                </a:ext>
              </a:extLst>
            </p:cNvPr>
            <p:cNvSpPr txBox="1">
              <a:spLocks noChangeArrowheads="1"/>
            </p:cNvSpPr>
            <p:nvPr/>
          </p:nvSpPr>
          <p:spPr bwMode="auto">
            <a:xfrm>
              <a:off x="3797300" y="4856758"/>
              <a:ext cx="1189504"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s-AR" sz="1400" b="1">
                  <a:solidFill>
                    <a:schemeClr val="bg2"/>
                  </a:solidFill>
                  <a:latin typeface="+mj-lt"/>
                </a:rPr>
                <a:t>DD SA (absorbida)</a:t>
              </a:r>
              <a:endParaRPr lang="en-US" sz="1400" b="1">
                <a:solidFill>
                  <a:schemeClr val="bg2"/>
                </a:solidFill>
                <a:latin typeface="+mj-lt"/>
              </a:endParaRPr>
            </a:p>
          </p:txBody>
        </p:sp>
        <p:sp>
          <p:nvSpPr>
            <p:cNvPr id="14" name="Rectangle 10">
              <a:extLst>
                <a:ext uri="{FF2B5EF4-FFF2-40B4-BE49-F238E27FC236}">
                  <a16:creationId xmlns:a16="http://schemas.microsoft.com/office/drawing/2014/main" id="{1FB3D447-885D-4770-9FCF-234405A3C626}"/>
                </a:ext>
              </a:extLst>
            </p:cNvPr>
            <p:cNvSpPr>
              <a:spLocks noChangeArrowheads="1"/>
            </p:cNvSpPr>
            <p:nvPr/>
          </p:nvSpPr>
          <p:spPr bwMode="auto">
            <a:xfrm>
              <a:off x="3752104" y="1906588"/>
              <a:ext cx="1295400" cy="838200"/>
            </a:xfrm>
            <a:prstGeom prst="rect">
              <a:avLst/>
            </a:prstGeom>
            <a:solidFill>
              <a:schemeClr val="accent1"/>
            </a:solidFill>
            <a:ln w="9525">
              <a:solidFill>
                <a:schemeClr val="bg2"/>
              </a:solidFill>
              <a:miter lim="800000"/>
              <a:headEnd/>
              <a:tailEnd/>
            </a:ln>
            <a:effectLst/>
          </p:spPr>
          <p:txBody>
            <a:bodyPr wrap="none" anchor="ctr"/>
            <a:lstStyle/>
            <a:p>
              <a:pPr>
                <a:defRPr/>
              </a:pPr>
              <a:endParaRPr lang="es-AR" sz="1400">
                <a:solidFill>
                  <a:schemeClr val="bg2"/>
                </a:solidFill>
                <a:latin typeface="+mj-lt"/>
              </a:endParaRPr>
            </a:p>
          </p:txBody>
        </p:sp>
        <p:sp>
          <p:nvSpPr>
            <p:cNvPr id="15" name="Text Box 11">
              <a:extLst>
                <a:ext uri="{FF2B5EF4-FFF2-40B4-BE49-F238E27FC236}">
                  <a16:creationId xmlns:a16="http://schemas.microsoft.com/office/drawing/2014/main" id="{208235F6-BC04-4ABC-BAC8-E3178CFF908C}"/>
                </a:ext>
              </a:extLst>
            </p:cNvPr>
            <p:cNvSpPr txBox="1">
              <a:spLocks noChangeArrowheads="1"/>
            </p:cNvSpPr>
            <p:nvPr/>
          </p:nvSpPr>
          <p:spPr bwMode="auto">
            <a:xfrm>
              <a:off x="3752105" y="2189163"/>
              <a:ext cx="1295399" cy="307777"/>
            </a:xfrm>
            <a:prstGeom prst="rect">
              <a:avLst/>
            </a:prstGeom>
            <a:noFill/>
            <a:ln w="9525">
              <a:noFill/>
              <a:miter lim="800000"/>
              <a:headEnd/>
              <a:tailEnd/>
            </a:ln>
            <a:effectLst/>
          </p:spPr>
          <p:txBody>
            <a:bodyPr wrap="square">
              <a:spAutoFit/>
            </a:bodyPr>
            <a:lstStyle/>
            <a:p>
              <a:pPr algn="ctr" eaLnBrk="0" hangingPunct="0">
                <a:spcBef>
                  <a:spcPct val="50000"/>
                </a:spcBef>
                <a:defRPr/>
              </a:pPr>
              <a:r>
                <a:rPr lang="es-AR" sz="1400" b="1">
                  <a:solidFill>
                    <a:schemeClr val="bg2"/>
                  </a:solidFill>
                  <a:latin typeface="+mj-lt"/>
                </a:rPr>
                <a:t>Accionistas </a:t>
              </a:r>
              <a:endParaRPr lang="en-US" sz="1400" b="1">
                <a:solidFill>
                  <a:schemeClr val="bg2"/>
                </a:solidFill>
                <a:latin typeface="+mj-lt"/>
              </a:endParaRPr>
            </a:p>
          </p:txBody>
        </p:sp>
        <p:cxnSp>
          <p:nvCxnSpPr>
            <p:cNvPr id="16" name="AutoShape 13">
              <a:extLst>
                <a:ext uri="{FF2B5EF4-FFF2-40B4-BE49-F238E27FC236}">
                  <a16:creationId xmlns:a16="http://schemas.microsoft.com/office/drawing/2014/main" id="{01E43EAC-B171-495D-A2B5-0C002EEF6749}"/>
                </a:ext>
              </a:extLst>
            </p:cNvPr>
            <p:cNvCxnSpPr>
              <a:cxnSpLocks noChangeShapeType="1"/>
            </p:cNvCxnSpPr>
            <p:nvPr/>
          </p:nvCxnSpPr>
          <p:spPr bwMode="auto">
            <a:xfrm>
              <a:off x="4399654" y="2744788"/>
              <a:ext cx="301" cy="684000"/>
            </a:xfrm>
            <a:prstGeom prst="straightConnector1">
              <a:avLst/>
            </a:prstGeom>
            <a:noFill/>
            <a:ln w="9525">
              <a:solidFill>
                <a:schemeClr val="tx2"/>
              </a:solidFill>
              <a:round/>
              <a:headEnd/>
              <a:tailEnd type="triangle" w="med" len="med"/>
            </a:ln>
          </p:spPr>
        </p:cxnSp>
        <p:sp>
          <p:nvSpPr>
            <p:cNvPr id="17" name="Line 14">
              <a:extLst>
                <a:ext uri="{FF2B5EF4-FFF2-40B4-BE49-F238E27FC236}">
                  <a16:creationId xmlns:a16="http://schemas.microsoft.com/office/drawing/2014/main" id="{51089316-0DEC-4651-BDA7-4F8EE620C580}"/>
                </a:ext>
              </a:extLst>
            </p:cNvPr>
            <p:cNvSpPr>
              <a:spLocks noChangeShapeType="1"/>
            </p:cNvSpPr>
            <p:nvPr/>
          </p:nvSpPr>
          <p:spPr bwMode="auto">
            <a:xfrm>
              <a:off x="4399804" y="4268788"/>
              <a:ext cx="0" cy="540000"/>
            </a:xfrm>
            <a:prstGeom prst="line">
              <a:avLst/>
            </a:prstGeom>
            <a:noFill/>
            <a:ln w="12700">
              <a:solidFill>
                <a:schemeClr val="bg1"/>
              </a:solidFill>
              <a:round/>
              <a:headEnd type="none" w="sm" len="sm"/>
              <a:tailEnd type="none" w="sm" len="sm"/>
            </a:ln>
            <a:effectLst/>
          </p:spPr>
          <p:txBody>
            <a:bodyPr/>
            <a:lstStyle/>
            <a:p>
              <a:pPr>
                <a:defRPr/>
              </a:pPr>
              <a:endParaRPr lang="es-AR" sz="1400">
                <a:solidFill>
                  <a:schemeClr val="bg2"/>
                </a:solidFill>
                <a:latin typeface="+mj-lt"/>
              </a:endParaRPr>
            </a:p>
          </p:txBody>
        </p:sp>
        <p:sp>
          <p:nvSpPr>
            <p:cNvPr id="21" name="Line 20">
              <a:extLst>
                <a:ext uri="{FF2B5EF4-FFF2-40B4-BE49-F238E27FC236}">
                  <a16:creationId xmlns:a16="http://schemas.microsoft.com/office/drawing/2014/main" id="{BF2E9F2E-2DE4-4BD2-864C-44AD41323332}"/>
                </a:ext>
              </a:extLst>
            </p:cNvPr>
            <p:cNvSpPr>
              <a:spLocks noChangeShapeType="1"/>
            </p:cNvSpPr>
            <p:nvPr/>
          </p:nvSpPr>
          <p:spPr bwMode="auto">
            <a:xfrm flipH="1">
              <a:off x="3187700" y="3811588"/>
              <a:ext cx="533400" cy="0"/>
            </a:xfrm>
            <a:prstGeom prst="line">
              <a:avLst/>
            </a:prstGeom>
            <a:noFill/>
            <a:ln w="9525">
              <a:solidFill>
                <a:schemeClr val="tx2"/>
              </a:solidFill>
              <a:prstDash val="dash"/>
              <a:round/>
              <a:headEnd type="triangle" w="med" len="med"/>
              <a:tailEnd/>
            </a:ln>
            <a:effectLst/>
          </p:spPr>
          <p:txBody>
            <a:bodyPr wrap="none" lIns="90000" tIns="46800" rIns="90000" bIns="0" anchor="ctr"/>
            <a:lstStyle/>
            <a:p>
              <a:pPr>
                <a:defRPr/>
              </a:pPr>
              <a:endParaRPr lang="es-AR" sz="1400">
                <a:solidFill>
                  <a:schemeClr val="bg2"/>
                </a:solidFill>
                <a:latin typeface="+mj-lt"/>
              </a:endParaRPr>
            </a:p>
          </p:txBody>
        </p:sp>
        <p:sp>
          <p:nvSpPr>
            <p:cNvPr id="22" name="Oval 22">
              <a:extLst>
                <a:ext uri="{FF2B5EF4-FFF2-40B4-BE49-F238E27FC236}">
                  <a16:creationId xmlns:a16="http://schemas.microsoft.com/office/drawing/2014/main" id="{7FF270D9-26E7-4AC4-BFC8-370CF2D1AC08}"/>
                </a:ext>
              </a:extLst>
            </p:cNvPr>
            <p:cNvSpPr>
              <a:spLocks noChangeArrowheads="1"/>
            </p:cNvSpPr>
            <p:nvPr/>
          </p:nvSpPr>
          <p:spPr bwMode="auto">
            <a:xfrm>
              <a:off x="3416300" y="3357563"/>
              <a:ext cx="1981198" cy="2341963"/>
            </a:xfrm>
            <a:prstGeom prst="ellipse">
              <a:avLst/>
            </a:prstGeom>
            <a:noFill/>
            <a:ln w="9525">
              <a:solidFill>
                <a:schemeClr val="tx2"/>
              </a:solidFill>
              <a:round/>
              <a:headEnd type="none" w="sm" len="sm"/>
              <a:tailEnd type="none" w="sm" len="sm"/>
            </a:ln>
            <a:effectLst/>
          </p:spPr>
          <p:txBody>
            <a:bodyPr wrap="none" lIns="90000" tIns="46800" rIns="90000" bIns="0" anchor="ctr"/>
            <a:lstStyle/>
            <a:p>
              <a:pPr>
                <a:defRPr/>
              </a:pPr>
              <a:endParaRPr lang="es-AR" sz="1400">
                <a:solidFill>
                  <a:schemeClr val="bg2"/>
                </a:solidFill>
                <a:latin typeface="+mj-lt"/>
              </a:endParaRPr>
            </a:p>
          </p:txBody>
        </p:sp>
        <p:sp>
          <p:nvSpPr>
            <p:cNvPr id="23" name="Line 24">
              <a:extLst>
                <a:ext uri="{FF2B5EF4-FFF2-40B4-BE49-F238E27FC236}">
                  <a16:creationId xmlns:a16="http://schemas.microsoft.com/office/drawing/2014/main" id="{061A9BBB-4A13-45F6-95E1-B3BA492B90A5}"/>
                </a:ext>
              </a:extLst>
            </p:cNvPr>
            <p:cNvSpPr>
              <a:spLocks noChangeShapeType="1"/>
            </p:cNvSpPr>
            <p:nvPr/>
          </p:nvSpPr>
          <p:spPr bwMode="auto">
            <a:xfrm>
              <a:off x="3187700" y="5259388"/>
              <a:ext cx="381000" cy="0"/>
            </a:xfrm>
            <a:prstGeom prst="line">
              <a:avLst/>
            </a:prstGeom>
            <a:noFill/>
            <a:ln w="9525">
              <a:solidFill>
                <a:schemeClr val="tx2"/>
              </a:solidFill>
              <a:prstDash val="dash"/>
              <a:round/>
              <a:headEnd type="none" w="sm" len="sm"/>
              <a:tailEnd type="none" w="sm" len="sm"/>
            </a:ln>
            <a:effectLst/>
          </p:spPr>
          <p:txBody>
            <a:bodyPr wrap="none" lIns="90000" tIns="46800" rIns="90000" bIns="0" anchor="ctr"/>
            <a:lstStyle/>
            <a:p>
              <a:pPr>
                <a:defRPr/>
              </a:pPr>
              <a:endParaRPr lang="es-AR" sz="1400">
                <a:solidFill>
                  <a:schemeClr val="bg2"/>
                </a:solidFill>
                <a:latin typeface="+mj-lt"/>
              </a:endParaRPr>
            </a:p>
          </p:txBody>
        </p:sp>
        <p:cxnSp>
          <p:nvCxnSpPr>
            <p:cNvPr id="26" name="Straight Arrow Connector 25">
              <a:extLst>
                <a:ext uri="{FF2B5EF4-FFF2-40B4-BE49-F238E27FC236}">
                  <a16:creationId xmlns:a16="http://schemas.microsoft.com/office/drawing/2014/main" id="{B4175E3E-F00B-41DA-A572-E4EA5AC62387}"/>
                </a:ext>
              </a:extLst>
            </p:cNvPr>
            <p:cNvCxnSpPr/>
            <p:nvPr/>
          </p:nvCxnSpPr>
          <p:spPr>
            <a:xfrm flipV="1">
              <a:off x="3186956" y="3789040"/>
              <a:ext cx="0" cy="1440160"/>
            </a:xfrm>
            <a:prstGeom prst="straightConnector1">
              <a:avLst/>
            </a:prstGeom>
            <a:ln>
              <a:solidFill>
                <a:schemeClr val="tx2"/>
              </a:solidFill>
              <a:prstDash val="dash"/>
              <a:tailEnd type="arrow"/>
            </a:ln>
          </p:spPr>
          <p:style>
            <a:lnRef idx="1">
              <a:schemeClr val="accent1"/>
            </a:lnRef>
            <a:fillRef idx="0">
              <a:schemeClr val="accent1"/>
            </a:fillRef>
            <a:effectRef idx="0">
              <a:schemeClr val="accent1"/>
            </a:effectRef>
            <a:fontRef idx="minor">
              <a:schemeClr val="tx1"/>
            </a:fontRef>
          </p:style>
        </p:cxnSp>
      </p:grpSp>
      <p:sp>
        <p:nvSpPr>
          <p:cNvPr id="19" name="Content Placeholder 5">
            <a:extLst>
              <a:ext uri="{FF2B5EF4-FFF2-40B4-BE49-F238E27FC236}">
                <a16:creationId xmlns:a16="http://schemas.microsoft.com/office/drawing/2014/main" id="{E17B038A-6870-4ACA-B67D-CFA16F159F86}"/>
              </a:ext>
            </a:extLst>
          </p:cNvPr>
          <p:cNvSpPr txBox="1">
            <a:spLocks/>
          </p:cNvSpPr>
          <p:nvPr/>
        </p:nvSpPr>
        <p:spPr>
          <a:xfrm>
            <a:off x="4197497" y="1869441"/>
            <a:ext cx="4492607" cy="4256075"/>
          </a:xfrm>
          <a:prstGeom prst="rect">
            <a:avLst/>
          </a:prstGeom>
        </p:spPr>
        <p:txBody>
          <a:bodyPr/>
          <a:lstStyle>
            <a:lvl1pPr marL="267319" indent="-267319" algn="l" defTabSz="685434" rtl="0" eaLnBrk="1" latinLnBrk="0" hangingPunct="1">
              <a:spcBef>
                <a:spcPct val="20000"/>
              </a:spcBef>
              <a:buClr>
                <a:schemeClr val="tx2"/>
              </a:buClr>
              <a:buSzPct val="110000"/>
              <a:buFont typeface="EYInterstate Light" panose="02000506000000020004" pitchFamily="2" charset="0"/>
              <a:buChar char="•"/>
              <a:defRPr sz="2000" kern="1200">
                <a:solidFill>
                  <a:schemeClr val="bg1"/>
                </a:solidFill>
                <a:latin typeface="EYInterstate Light" panose="02000506000000020004" pitchFamily="2" charset="0"/>
                <a:ea typeface="+mn-ea"/>
                <a:cs typeface="+mn-cs"/>
              </a:defRPr>
            </a:lvl1pPr>
            <a:lvl2pPr marL="534639" indent="-267319" algn="l" defTabSz="685434"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801958" indent="-267319" algn="l" defTabSz="685434"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069277" indent="-267319" algn="l" defTabSz="685434"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336597" indent="-267319" algn="l" defTabSz="685434"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1884944"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6pPr>
            <a:lvl7pPr marL="2227661"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7pPr>
            <a:lvl8pPr marL="2570378"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8pPr>
            <a:lvl9pPr marL="2913096" indent="-171359" algn="l" defTabSz="685434" rtl="0" eaLnBrk="1" latinLnBrk="0" hangingPunct="1">
              <a:spcBef>
                <a:spcPct val="20000"/>
              </a:spcBef>
              <a:buFont typeface="Arial" pitchFamily="34" charset="0"/>
              <a:buChar char="•"/>
              <a:defRPr sz="1499" kern="1200">
                <a:solidFill>
                  <a:schemeClr val="tx1"/>
                </a:solidFill>
                <a:latin typeface="+mn-lt"/>
                <a:ea typeface="+mn-ea"/>
                <a:cs typeface="+mn-cs"/>
              </a:defRPr>
            </a:lvl9pPr>
          </a:lstStyle>
          <a:p>
            <a:pPr lvl="1" algn="just" fontAlgn="auto">
              <a:spcAft>
                <a:spcPts val="0"/>
              </a:spcAft>
              <a:buFontTx/>
              <a:buChar char="-"/>
            </a:pPr>
            <a:r>
              <a:rPr lang="es-AR" sz="1600" dirty="0"/>
              <a:t>“</a:t>
            </a:r>
            <a:r>
              <a:rPr lang="es-AR" sz="1600" i="1" dirty="0"/>
              <a:t>La fusión por absorción, por parte de una sociedad con otra de la cual es poseedora de la totalidad del capital, manteniéndose el capital de aquella en poder de los mismos accionistas, </a:t>
            </a:r>
            <a:r>
              <a:rPr lang="es-AR" sz="1600" i="1" dirty="0">
                <a:solidFill>
                  <a:schemeClr val="tx2"/>
                </a:solidFill>
              </a:rPr>
              <a:t>es una reorganización societaria encuadrada en los términos del artículo 77 de la ley del impuesto a las ganancias</a:t>
            </a:r>
            <a:r>
              <a:rPr lang="es-AR" sz="1600" i="1" dirty="0"/>
              <a:t>.</a:t>
            </a:r>
          </a:p>
          <a:p>
            <a:pPr lvl="1" algn="just" fontAlgn="auto">
              <a:spcAft>
                <a:spcPts val="0"/>
              </a:spcAft>
              <a:buFontTx/>
              <a:buChar char="-"/>
            </a:pPr>
            <a:r>
              <a:rPr lang="es-AR" sz="1600" i="1" dirty="0"/>
              <a:t>… la reorganización societaria llevada a cabo encuadra en el artículo 77 de la ley del gravamen, </a:t>
            </a:r>
            <a:r>
              <a:rPr lang="es-AR" sz="1600" i="1" dirty="0">
                <a:solidFill>
                  <a:schemeClr val="tx2"/>
                </a:solidFill>
              </a:rPr>
              <a:t>atento que los accionistas de “LL” ya poseían indirectamente, antes de la fusión, la titularidad del patrimonio de “DD” y por lo tanto </a:t>
            </a:r>
            <a:r>
              <a:rPr lang="es-AR" sz="2000" b="1" i="1">
                <a:solidFill>
                  <a:schemeClr val="tx2"/>
                </a:solidFill>
              </a:rPr>
              <a:t>no hay terceros involucrados</a:t>
            </a:r>
            <a:r>
              <a:rPr lang="es-AR" sz="1600" i="1" dirty="0">
                <a:solidFill>
                  <a:schemeClr val="tx2"/>
                </a:solidFill>
              </a:rPr>
              <a:t> en la reestructuración societaria.</a:t>
            </a:r>
            <a:r>
              <a:rPr lang="es-AR" sz="1600" i="1" dirty="0"/>
              <a:t> Este servicio asesor entiende que el presente caso configuraría un fusión… dentro un conjunto económico</a:t>
            </a:r>
            <a:r>
              <a:rPr lang="es-AR" sz="1600" dirty="0"/>
              <a:t>”</a:t>
            </a:r>
          </a:p>
        </p:txBody>
      </p:sp>
      <p:sp>
        <p:nvSpPr>
          <p:cNvPr id="20" name="Text Box 6">
            <a:extLst>
              <a:ext uri="{FF2B5EF4-FFF2-40B4-BE49-F238E27FC236}">
                <a16:creationId xmlns:a16="http://schemas.microsoft.com/office/drawing/2014/main" id="{9250F345-B7D4-473E-9EB7-194F40D39FDD}"/>
              </a:ext>
            </a:extLst>
          </p:cNvPr>
          <p:cNvSpPr txBox="1">
            <a:spLocks noChangeArrowheads="1"/>
          </p:cNvSpPr>
          <p:nvPr/>
        </p:nvSpPr>
        <p:spPr bwMode="auto">
          <a:xfrm>
            <a:off x="2002173" y="5000641"/>
            <a:ext cx="1295400" cy="246221"/>
          </a:xfrm>
          <a:prstGeom prst="rect">
            <a:avLst/>
          </a:prstGeom>
          <a:noFill/>
          <a:ln w="9525">
            <a:noFill/>
            <a:miter lim="800000"/>
            <a:headEnd/>
            <a:tailEnd/>
          </a:ln>
          <a:effectLst/>
        </p:spPr>
        <p:txBody>
          <a:bodyPr wrap="square">
            <a:spAutoFit/>
          </a:bodyPr>
          <a:lstStyle/>
          <a:p>
            <a:pPr algn="ctr" eaLnBrk="0" hangingPunct="0">
              <a:spcBef>
                <a:spcPct val="50000"/>
              </a:spcBef>
              <a:defRPr/>
            </a:pPr>
            <a:r>
              <a:rPr lang="es-AR" sz="1000" b="1">
                <a:solidFill>
                  <a:schemeClr val="accent1"/>
                </a:solidFill>
                <a:latin typeface="+mj-lt"/>
              </a:rPr>
              <a:t>100%</a:t>
            </a:r>
            <a:endParaRPr lang="en-US" sz="1000" b="1">
              <a:solidFill>
                <a:schemeClr val="accent1"/>
              </a:solidFill>
              <a:latin typeface="+mj-lt"/>
            </a:endParaRPr>
          </a:p>
        </p:txBody>
      </p:sp>
    </p:spTree>
    <p:extLst>
      <p:ext uri="{BB962C8B-B14F-4D97-AF65-F5344CB8AC3E}">
        <p14:creationId xmlns:p14="http://schemas.microsoft.com/office/powerpoint/2010/main" val="2589839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8</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a:xfrm>
            <a:off x="457201" y="1137920"/>
            <a:ext cx="8229600" cy="5378536"/>
          </a:xfrm>
        </p:spPr>
        <p:txBody>
          <a:bodyPr/>
          <a:lstStyle/>
          <a:p>
            <a:pPr marL="0" indent="0">
              <a:buNone/>
            </a:pPr>
            <a:r>
              <a:rPr lang="es-AR" dirty="0"/>
              <a:t>Con </a:t>
            </a:r>
            <a:r>
              <a:rPr lang="es-AR" dirty="0">
                <a:solidFill>
                  <a:schemeClr val="tx2"/>
                </a:solidFill>
              </a:rPr>
              <a:t>posterioridad</a:t>
            </a:r>
            <a:r>
              <a:rPr lang="es-AR" dirty="0"/>
              <a:t> a la fecha de la reorganización - Legislación aplicable</a:t>
            </a:r>
          </a:p>
          <a:p>
            <a:pPr marL="0" indent="0">
              <a:buNone/>
            </a:pPr>
            <a:endParaRPr lang="es-AR" sz="800" dirty="0"/>
          </a:p>
          <a:p>
            <a:r>
              <a:rPr lang="es-AR" sz="1800" dirty="0"/>
              <a:t>Artículo 80 (ex art. 77) octavo párrafo – Ley del Impuesto a las Ganancias</a:t>
            </a:r>
          </a:p>
          <a:p>
            <a:pPr lvl="1" algn="just">
              <a:buFontTx/>
              <a:buChar char="-"/>
            </a:pPr>
            <a:r>
              <a:rPr lang="es-AR" sz="1600" b="1" dirty="0">
                <a:solidFill>
                  <a:schemeClr val="tx2"/>
                </a:solidFill>
              </a:rPr>
              <a:t>Permanencia de participación:</a:t>
            </a:r>
            <a:r>
              <a:rPr lang="es-AR" sz="1600" dirty="0">
                <a:solidFill>
                  <a:schemeClr val="tx2"/>
                </a:solidFill>
              </a:rPr>
              <a:t> </a:t>
            </a:r>
            <a:r>
              <a:rPr lang="es-AR" sz="1600" i="1" dirty="0"/>
              <a:t>“…Para que la reorganización tenga los efectos impositivos previstos en este artículo, el o los titulares de la o las empresas antecesoras deberán mantener, durante un lapso no inferior a dos (2) años contados desde la fecha de la reorganización, </a:t>
            </a:r>
            <a:r>
              <a:rPr lang="es-AR" sz="2000" b="1" i="1">
                <a:solidFill>
                  <a:schemeClr val="tx2"/>
                </a:solidFill>
              </a:rPr>
              <a:t>un importe de participación</a:t>
            </a:r>
            <a:r>
              <a:rPr lang="es-AR" sz="1600" i="1" dirty="0">
                <a:solidFill>
                  <a:schemeClr val="tx2"/>
                </a:solidFill>
              </a:rPr>
              <a:t> </a:t>
            </a:r>
            <a:r>
              <a:rPr lang="es-AR" sz="1600" i="1" dirty="0"/>
              <a:t>no menor al que debían poseer a esa fecha en el capital de la o las empresas continuadoras, de acuerdo con lo que, para cada caso, establezca la reglamentación.” </a:t>
            </a:r>
          </a:p>
          <a:p>
            <a:pPr lvl="1" algn="just">
              <a:buFontTx/>
              <a:buChar char="-"/>
            </a:pPr>
            <a:r>
              <a:rPr lang="es-AR" sz="1600" i="1" dirty="0"/>
              <a:t>“El requisito previsto en el párrafo anterior no será de aplicación cuando la o las empresas continuadoras coticen sus acciones en mercados autorregulados bursátiles, debiendo mantener esa cotización por lapso no inferior a 2 (dos) años contados desde la fecha de la reorganización.”</a:t>
            </a:r>
          </a:p>
          <a:p>
            <a:pPr marL="267320" lvl="1" indent="0">
              <a:buNone/>
            </a:pPr>
            <a:endParaRPr lang="es-AR" sz="800" dirty="0"/>
          </a:p>
          <a:p>
            <a:r>
              <a:rPr lang="es-AR" sz="1800" dirty="0"/>
              <a:t>Artículo 175 (ex art. 108) – Decreto Reglamentario</a:t>
            </a:r>
          </a:p>
          <a:p>
            <a:pPr lvl="1" algn="just">
              <a:buFontTx/>
              <a:buChar char="-"/>
            </a:pPr>
            <a:r>
              <a:rPr lang="es-AR" sz="1600" i="1" dirty="0"/>
              <a:t>“Para que la reorganización de sociedades, fondos de comercio, empresas y explotaciones a que se refieren los artículos 80 de la ley y 172 de este reglamento, tengo los efectos impositivos previstos, el o los titulares de la o las empresas antecesoras deberán mantener, durante un lapso no inferior a 2 (dos) años contados desde la fecha de la reorganización, </a:t>
            </a:r>
            <a:r>
              <a:rPr lang="es-AR" sz="2000" b="1" i="1">
                <a:solidFill>
                  <a:schemeClr val="tx2"/>
                </a:solidFill>
              </a:rPr>
              <a:t>un importe de participación </a:t>
            </a:r>
            <a:r>
              <a:rPr lang="es-AR" sz="1600" i="1" dirty="0"/>
              <a:t>no menor a que debían poseer a esa fecha en el capital de la o las entidades continuadoras…”</a:t>
            </a:r>
            <a:endParaRPr lang="es-AR" sz="1600" dirty="0"/>
          </a:p>
        </p:txBody>
      </p:sp>
    </p:spTree>
    <p:extLst>
      <p:ext uri="{BB962C8B-B14F-4D97-AF65-F5344CB8AC3E}">
        <p14:creationId xmlns:p14="http://schemas.microsoft.com/office/powerpoint/2010/main" val="1501179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16F-C3EB-438F-ACBE-FD3D3FF546E2}"/>
              </a:ext>
            </a:extLst>
          </p:cNvPr>
          <p:cNvSpPr>
            <a:spLocks noGrp="1"/>
          </p:cNvSpPr>
          <p:nvPr>
            <p:ph type="title"/>
          </p:nvPr>
        </p:nvSpPr>
        <p:spPr/>
        <p:txBody>
          <a:bodyPr/>
          <a:lstStyle/>
          <a:p>
            <a:r>
              <a:rPr lang="es-AR"/>
              <a:t>Mantenimiento de participación</a:t>
            </a:r>
          </a:p>
        </p:txBody>
      </p:sp>
      <p:sp>
        <p:nvSpPr>
          <p:cNvPr id="5" name="Slide Number Placeholder 4">
            <a:extLst>
              <a:ext uri="{FF2B5EF4-FFF2-40B4-BE49-F238E27FC236}">
                <a16:creationId xmlns:a16="http://schemas.microsoft.com/office/drawing/2014/main" id="{A2983E63-79B1-4AE0-983D-5E6B950A871C}"/>
              </a:ext>
            </a:extLst>
          </p:cNvPr>
          <p:cNvSpPr>
            <a:spLocks noGrp="1"/>
          </p:cNvSpPr>
          <p:nvPr>
            <p:ph type="sldNum" sz="quarter" idx="12"/>
          </p:nvPr>
        </p:nvSpPr>
        <p:spPr/>
        <p:txBody>
          <a:bodyPr/>
          <a:lstStyle/>
          <a:p>
            <a:fld id="{F1BC30E3-FFE5-4B91-AA19-87A149EBB9EE}" type="slidenum">
              <a:rPr smtClean="0"/>
              <a:pPr/>
              <a:t>9</a:t>
            </a:fld>
            <a:endParaRPr/>
          </a:p>
        </p:txBody>
      </p:sp>
      <p:sp>
        <p:nvSpPr>
          <p:cNvPr id="6" name="Content Placeholder 5">
            <a:extLst>
              <a:ext uri="{FF2B5EF4-FFF2-40B4-BE49-F238E27FC236}">
                <a16:creationId xmlns:a16="http://schemas.microsoft.com/office/drawing/2014/main" id="{4BD524EB-3CDD-49EA-84CB-444AC208A128}"/>
              </a:ext>
            </a:extLst>
          </p:cNvPr>
          <p:cNvSpPr>
            <a:spLocks noGrp="1"/>
          </p:cNvSpPr>
          <p:nvPr>
            <p:ph idx="1"/>
          </p:nvPr>
        </p:nvSpPr>
        <p:spPr/>
        <p:txBody>
          <a:bodyPr/>
          <a:lstStyle/>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Con </a:t>
            </a:r>
            <a:r>
              <a:rPr kumimoji="0" lang="es-AR" sz="2000" b="0" i="0" u="none" strike="noStrike" kern="1200" cap="none" spc="0" normalizeH="0" baseline="0" noProof="0" dirty="0">
                <a:ln>
                  <a:noFill/>
                </a:ln>
                <a:solidFill>
                  <a:srgbClr val="FFE600"/>
                </a:solidFill>
                <a:effectLst/>
                <a:uLnTx/>
                <a:uFillTx/>
                <a:latin typeface="EYInterstate Light" panose="02000506000000020004" pitchFamily="2" charset="0"/>
                <a:ea typeface="+mn-ea"/>
                <a:cs typeface="+mn-cs"/>
              </a:rPr>
              <a:t>posterioridad</a:t>
            </a:r>
            <a:r>
              <a:rPr kumimoji="0" lang="es-AR" sz="2000" b="0" i="0" u="none" strike="noStrike" kern="1200" cap="none" spc="0" normalizeH="0" baseline="0" noProof="0" dirty="0">
                <a:ln>
                  <a:noFill/>
                </a:ln>
                <a:solidFill>
                  <a:prstClr val="white"/>
                </a:solidFill>
                <a:effectLst/>
                <a:uLnTx/>
                <a:uFillTx/>
                <a:latin typeface="EYInterstate Light" panose="02000506000000020004" pitchFamily="2" charset="0"/>
                <a:ea typeface="+mn-ea"/>
                <a:cs typeface="+mn-cs"/>
              </a:rPr>
              <a:t> a la fecha de la reorganización – Jurisprudencia Administrativa</a:t>
            </a: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endParaRPr lang="es-AR" dirty="0">
              <a:solidFill>
                <a:prstClr val="white"/>
              </a:solidFill>
            </a:endParaRPr>
          </a:p>
          <a:p>
            <a:pPr marL="0" marR="0" lvl="0" indent="0" algn="l" defTabSz="685434" rtl="0" eaLnBrk="1" fontAlgn="auto" latinLnBrk="0" hangingPunct="1">
              <a:lnSpc>
                <a:spcPct val="100000"/>
              </a:lnSpc>
              <a:spcBef>
                <a:spcPct val="20000"/>
              </a:spcBef>
              <a:spcAft>
                <a:spcPts val="0"/>
              </a:spcAft>
              <a:buClr>
                <a:srgbClr val="FFE600"/>
              </a:buClr>
              <a:buSzPct val="110000"/>
              <a:buFont typeface="EYInterstate Light" panose="02000506000000020004" pitchFamily="2" charset="0"/>
              <a:buNone/>
              <a:tabLst/>
              <a:defRPr/>
            </a:pPr>
            <a:r>
              <a:rPr lang="es-AR" sz="1800" dirty="0">
                <a:solidFill>
                  <a:schemeClr val="tx2"/>
                </a:solidFill>
              </a:rPr>
              <a:t>Importe vs porcentaje</a:t>
            </a:r>
          </a:p>
          <a:p>
            <a:pPr marL="0" indent="0">
              <a:buNone/>
            </a:pPr>
            <a:endParaRPr lang="es-AR" sz="1400" i="1" dirty="0"/>
          </a:p>
          <a:p>
            <a:r>
              <a:rPr lang="es-AR" sz="1800" dirty="0"/>
              <a:t>Dictamen (DAT) 84/2001</a:t>
            </a:r>
          </a:p>
          <a:p>
            <a:pPr lvl="1" algn="just">
              <a:buFontTx/>
              <a:buChar char="-"/>
            </a:pPr>
            <a:r>
              <a:rPr lang="es-AR" sz="1600" dirty="0"/>
              <a:t>“…es dable destacar que el requisito de permanencia de la participación </a:t>
            </a:r>
            <a:r>
              <a:rPr lang="es-AR" sz="1600" dirty="0">
                <a:solidFill>
                  <a:schemeClr val="tx2"/>
                </a:solidFill>
              </a:rPr>
              <a:t>está referido a un “importe” </a:t>
            </a:r>
            <a:r>
              <a:rPr lang="es-AR" sz="1600" dirty="0"/>
              <a:t>no menor al que debían poseer a la fecha de reorganización los titulares de la </a:t>
            </a:r>
            <a:r>
              <a:rPr lang="es-AR" sz="1600" dirty="0" err="1"/>
              <a:t>ó</a:t>
            </a:r>
            <a:r>
              <a:rPr lang="es-AR" sz="1600" dirty="0"/>
              <a:t> las empresas antecesoras en el capital de la </a:t>
            </a:r>
            <a:r>
              <a:rPr lang="es-AR" sz="1600" dirty="0" err="1"/>
              <a:t>ó</a:t>
            </a:r>
            <a:r>
              <a:rPr lang="es-AR" sz="1600" dirty="0"/>
              <a:t> las empresas continuadoras.”</a:t>
            </a:r>
          </a:p>
          <a:p>
            <a:pPr lvl="1" algn="just">
              <a:buFontTx/>
              <a:buChar char="-"/>
            </a:pPr>
            <a:endParaRPr lang="es-AR" sz="1600" dirty="0"/>
          </a:p>
          <a:p>
            <a:pPr algn="just"/>
            <a:r>
              <a:rPr lang="es-AR" sz="1800" dirty="0"/>
              <a:t>Dictamen (DAT) 90/2001</a:t>
            </a:r>
          </a:p>
          <a:p>
            <a:pPr lvl="1" algn="just">
              <a:buFontTx/>
              <a:buChar char="-"/>
            </a:pPr>
            <a:r>
              <a:rPr lang="es-AR" sz="1600" i="1" dirty="0"/>
              <a:t>“Respecto al requisito de permanencia de la participación en el capital de la empresa continuadora, los titulares </a:t>
            </a:r>
            <a:r>
              <a:rPr lang="es-AR" sz="1600" i="1" dirty="0">
                <a:solidFill>
                  <a:schemeClr val="tx2"/>
                </a:solidFill>
              </a:rPr>
              <a:t>deben mantener el “importe” </a:t>
            </a:r>
            <a:r>
              <a:rPr lang="es-AR" sz="1600" i="1" dirty="0"/>
              <a:t>de participación que mantenían en las empresas antecesoras”</a:t>
            </a:r>
          </a:p>
        </p:txBody>
      </p:sp>
    </p:spTree>
    <p:extLst>
      <p:ext uri="{BB962C8B-B14F-4D97-AF65-F5344CB8AC3E}">
        <p14:creationId xmlns:p14="http://schemas.microsoft.com/office/powerpoint/2010/main" val="3989377054"/>
      </p:ext>
    </p:extLst>
  </p:cSld>
  <p:clrMapOvr>
    <a:masterClrMapping/>
  </p:clrMapOvr>
</p:sld>
</file>

<file path=ppt/theme/theme1.xml><?xml version="1.0" encoding="utf-8"?>
<a:theme xmlns:a="http://schemas.openxmlformats.org/drawingml/2006/main" name="1_EY dark background">
  <a:themeElements>
    <a:clrScheme name="Custom 1">
      <a:dk1>
        <a:srgbClr val="2E2E38"/>
      </a:dk1>
      <a:lt1>
        <a:sysClr val="window" lastClr="FFFFFF"/>
      </a:lt1>
      <a:dk2>
        <a:srgbClr val="FFE600"/>
      </a:dk2>
      <a:lt2>
        <a:srgbClr val="000000"/>
      </a:lt2>
      <a:accent1>
        <a:srgbClr val="FFFFFF"/>
      </a:accent1>
      <a:accent2>
        <a:srgbClr val="D2D2DA"/>
      </a:accent2>
      <a:accent3>
        <a:srgbClr val="FFE600"/>
      </a:accent3>
      <a:accent4>
        <a:srgbClr val="2E2E38"/>
      </a:accent4>
      <a:accent5>
        <a:srgbClr val="A5A5B5"/>
      </a:accent5>
      <a:accent6>
        <a:srgbClr val="FFE600"/>
      </a:accent6>
      <a:hlink>
        <a:srgbClr val="0000FF"/>
      </a:hlink>
      <a:folHlink>
        <a:srgbClr val="800080"/>
      </a:folHlink>
    </a:clrScheme>
    <a:fontScheme name="Custom 1">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extLst>
    <a:ext uri="{05A4C25C-085E-4340-85A3-A5531E510DB2}">
      <thm15:themeFamily xmlns:thm15="http://schemas.microsoft.com/office/thememl/2012/main" name="Theme1" id="{70D5E770-E04A-461B-8456-F6738B8BE2E4}" vid="{F52AAF16-9B59-4DE1-94DD-2FF8D6A8C858}"/>
    </a:ext>
  </a:extLst>
</a:theme>
</file>

<file path=ppt/theme/theme2.xml><?xml version="1.0" encoding="utf-8"?>
<a:theme xmlns:a="http://schemas.openxmlformats.org/drawingml/2006/main" name="EY dark background">
  <a:themeElements>
    <a:clrScheme name="Custom 1">
      <a:dk1>
        <a:srgbClr val="2E2E38"/>
      </a:dk1>
      <a:lt1>
        <a:sysClr val="window" lastClr="FFFFFF"/>
      </a:lt1>
      <a:dk2>
        <a:srgbClr val="FFE600"/>
      </a:dk2>
      <a:lt2>
        <a:srgbClr val="000000"/>
      </a:lt2>
      <a:accent1>
        <a:srgbClr val="FFFFFF"/>
      </a:accent1>
      <a:accent2>
        <a:srgbClr val="D2D2DA"/>
      </a:accent2>
      <a:accent3>
        <a:srgbClr val="FFE600"/>
      </a:accent3>
      <a:accent4>
        <a:srgbClr val="2E2E38"/>
      </a:accent4>
      <a:accent5>
        <a:srgbClr val="A5A5B5"/>
      </a:accent5>
      <a:accent6>
        <a:srgbClr val="FFE600"/>
      </a:accent6>
      <a:hlink>
        <a:srgbClr val="0000FF"/>
      </a:hlink>
      <a:folHlink>
        <a:srgbClr val="800080"/>
      </a:folHlink>
    </a:clrScheme>
    <a:fontScheme name="Custom 1">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extLst>
    <a:ext uri="{05A4C25C-085E-4340-85A3-A5531E510DB2}">
      <thm15:themeFamily xmlns:thm15="http://schemas.microsoft.com/office/thememl/2012/main" name="Theme1" id="{70D5E770-E04A-461B-8456-F6738B8BE2E4}" vid="{F52AAF16-9B59-4DE1-94DD-2FF8D6A8C858}"/>
    </a:ext>
  </a:extLst>
</a:theme>
</file>

<file path=ppt/theme/theme3.xml><?xml version="1.0" encoding="utf-8"?>
<a:theme xmlns:a="http://schemas.openxmlformats.org/drawingml/2006/main" name="2_EY dark background">
  <a:themeElements>
    <a:clrScheme name="Custom 1">
      <a:dk1>
        <a:srgbClr val="2E2E38"/>
      </a:dk1>
      <a:lt1>
        <a:sysClr val="window" lastClr="FFFFFF"/>
      </a:lt1>
      <a:dk2>
        <a:srgbClr val="FFE600"/>
      </a:dk2>
      <a:lt2>
        <a:srgbClr val="000000"/>
      </a:lt2>
      <a:accent1>
        <a:srgbClr val="FFFFFF"/>
      </a:accent1>
      <a:accent2>
        <a:srgbClr val="D2D2DA"/>
      </a:accent2>
      <a:accent3>
        <a:srgbClr val="FFE600"/>
      </a:accent3>
      <a:accent4>
        <a:srgbClr val="2E2E38"/>
      </a:accent4>
      <a:accent5>
        <a:srgbClr val="A5A5B5"/>
      </a:accent5>
      <a:accent6>
        <a:srgbClr val="FFE600"/>
      </a:accent6>
      <a:hlink>
        <a:srgbClr val="0000FF"/>
      </a:hlink>
      <a:folHlink>
        <a:srgbClr val="800080"/>
      </a:folHlink>
    </a:clrScheme>
    <a:fontScheme name="Custom 1">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extLst>
    <a:ext uri="{05A4C25C-085E-4340-85A3-A5531E510DB2}">
      <thm15:themeFamily xmlns:thm15="http://schemas.microsoft.com/office/thememl/2012/main" name="Theme1" id="{70D5E770-E04A-461B-8456-F6738B8BE2E4}" vid="{F52AAF16-9B59-4DE1-94DD-2FF8D6A8C858}"/>
    </a:ext>
  </a:extLst>
</a:theme>
</file>

<file path=ppt/theme/theme4.xml><?xml version="1.0" encoding="utf-8"?>
<a:theme xmlns:a="http://schemas.openxmlformats.org/drawingml/2006/main" name="3_EY dark background">
  <a:themeElements>
    <a:clrScheme name="Custom 1">
      <a:dk1>
        <a:srgbClr val="2E2E38"/>
      </a:dk1>
      <a:lt1>
        <a:sysClr val="window" lastClr="FFFFFF"/>
      </a:lt1>
      <a:dk2>
        <a:srgbClr val="FFE600"/>
      </a:dk2>
      <a:lt2>
        <a:srgbClr val="000000"/>
      </a:lt2>
      <a:accent1>
        <a:srgbClr val="FFFFFF"/>
      </a:accent1>
      <a:accent2>
        <a:srgbClr val="D2D2DA"/>
      </a:accent2>
      <a:accent3>
        <a:srgbClr val="FFE600"/>
      </a:accent3>
      <a:accent4>
        <a:srgbClr val="2E2E38"/>
      </a:accent4>
      <a:accent5>
        <a:srgbClr val="A5A5B5"/>
      </a:accent5>
      <a:accent6>
        <a:srgbClr val="FFE600"/>
      </a:accent6>
      <a:hlink>
        <a:srgbClr val="0000FF"/>
      </a:hlink>
      <a:folHlink>
        <a:srgbClr val="800080"/>
      </a:folHlink>
    </a:clrScheme>
    <a:fontScheme name="Custom 1">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extLst>
    <a:ext uri="{05A4C25C-085E-4340-85A3-A5531E510DB2}">
      <thm15:themeFamily xmlns:thm15="http://schemas.microsoft.com/office/thememl/2012/main" name="Theme1" id="{70D5E770-E04A-461B-8456-F6738B8BE2E4}" vid="{F52AAF16-9B59-4DE1-94DD-2FF8D6A8C858}"/>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F226173CA802334E8E982B76B072826B" ma:contentTypeVersion="2" ma:contentTypeDescription="Crear nuevo documento." ma:contentTypeScope="" ma:versionID="e35e49be3c8c89a85792d37c3bbebc1d">
  <xsd:schema xmlns:xsd="http://www.w3.org/2001/XMLSchema" xmlns:xs="http://www.w3.org/2001/XMLSchema" xmlns:p="http://schemas.microsoft.com/office/2006/metadata/properties" xmlns:ns2="7127761a-2f24-4c44-9b7c-7c28b4b558e4" targetNamespace="http://schemas.microsoft.com/office/2006/metadata/properties" ma:root="true" ma:fieldsID="0abcd392c172123c33e959dc95821205" ns2:_="">
    <xsd:import namespace="7127761a-2f24-4c44-9b7c-7c28b4b558e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27761a-2f24-4c44-9b7c-7c28b4b558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A8FB49B-BF86-4F27-A95E-5FFD0CF50BC5}">
  <ds:schemaRefs>
    <ds:schemaRef ds:uri="http://schemas.microsoft.com/sharepoint/v3/contenttype/forms"/>
  </ds:schemaRefs>
</ds:datastoreItem>
</file>

<file path=customXml/itemProps2.xml><?xml version="1.0" encoding="utf-8"?>
<ds:datastoreItem xmlns:ds="http://schemas.openxmlformats.org/officeDocument/2006/customXml" ds:itemID="{74B5569B-9E62-4F0D-BCF9-79B94E220B62}">
  <ds:schemaRefs>
    <ds:schemaRef ds:uri="http://schemas.microsoft.com/office/2006/metadata/properties"/>
    <ds:schemaRef ds:uri="http://www.w3.org/2000/xmlns/"/>
  </ds:schemaRefs>
</ds:datastoreItem>
</file>

<file path=customXml/itemProps3.xml><?xml version="1.0" encoding="utf-8"?>
<ds:datastoreItem xmlns:ds="http://schemas.openxmlformats.org/officeDocument/2006/customXml" ds:itemID="{F553CEE8-F18C-4273-9A58-F26F4B3BF5A1}">
  <ds:schemaRefs>
    <ds:schemaRef ds:uri="http://schemas.microsoft.com/office/2006/metadata/contentType"/>
    <ds:schemaRef ds:uri="http://schemas.microsoft.com/office/2006/metadata/properties/metaAttributes"/>
    <ds:schemaRef ds:uri="http://www.w3.org/2000/xmlns/"/>
    <ds:schemaRef ds:uri="http://www.w3.org/2001/XMLSchema"/>
    <ds:schemaRef ds:uri="7127761a-2f24-4c44-9b7c-7c28b4b558e4"/>
  </ds:schemaRefs>
</ds:datastoreItem>
</file>

<file path=docProps/app.xml><?xml version="1.0" encoding="utf-8"?>
<Properties xmlns="http://schemas.openxmlformats.org/officeDocument/2006/extended-properties" xmlns:vt="http://schemas.openxmlformats.org/officeDocument/2006/docPropsVTypes">
  <Template/>
  <TotalTime>36</TotalTime>
  <Words>4970</Words>
  <Application>Microsoft Office PowerPoint</Application>
  <PresentationFormat>Presentación en pantalla (4:3)</PresentationFormat>
  <Paragraphs>399</Paragraphs>
  <Slides>33</Slides>
  <Notes>4</Notes>
  <HiddenSlides>0</HiddenSlides>
  <MMClips>0</MMClips>
  <ScaleCrop>false</ScaleCrop>
  <HeadingPairs>
    <vt:vector size="4" baseType="variant">
      <vt:variant>
        <vt:lpstr>Tema</vt:lpstr>
      </vt:variant>
      <vt:variant>
        <vt:i4>4</vt:i4>
      </vt:variant>
      <vt:variant>
        <vt:lpstr>Títulos de diapositiva</vt:lpstr>
      </vt:variant>
      <vt:variant>
        <vt:i4>33</vt:i4>
      </vt:variant>
    </vt:vector>
  </HeadingPairs>
  <TitlesOfParts>
    <vt:vector size="37" baseType="lpstr">
      <vt:lpstr>1_EY dark background</vt:lpstr>
      <vt:lpstr>EY dark background</vt:lpstr>
      <vt:lpstr>2_EY dark background</vt:lpstr>
      <vt:lpstr>3_EY dark background</vt:lpstr>
      <vt:lpstr>Reorganizaciones libres de impuestos. 4ta Reunión  Requisito del mantenimiento de la participación</vt:lpstr>
      <vt:lpstr>Presentación de PowerPoint</vt:lpstr>
      <vt:lpstr>Requisitos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 </vt:lpstr>
      <vt:lpstr>Mantenimiento de participación</vt:lpstr>
      <vt:lpstr>Mantenimiento de participación </vt:lpstr>
      <vt:lpstr>Mantenimiento de participación </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Mantenimiento de participación</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 Du Pont Argentina Reorganization  January 2003</dc:title>
  <dc:creator>Guadalupe Garcia</dc:creator>
  <cp:lastModifiedBy>sergio caveggia</cp:lastModifiedBy>
  <cp:revision>5</cp:revision>
  <dcterms:modified xsi:type="dcterms:W3CDTF">2025-10-25T20:06:35Z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0x010100F226173CA802334E8E982B76B072826B</vt:lpwstr>
  </property>
  <property fmtid="{D5CDD505-2E9C-101B-9397-08002B2CF9AE}" pid="3" name="WppReportDate">
    <vt:lpwstr/>
  </property>
  <property fmtid="{D5CDD505-2E9C-101B-9397-08002B2CF9AE}" pid="4" name="WppReportVersion">
    <vt:lpwstr>Version 1.0</vt:lpwstr>
  </property>
  <property fmtid="{D5CDD505-2E9C-101B-9397-08002B2CF9AE}" pid="5" name="WppReportDraft">
    <vt:lpwstr>(Draft)</vt:lpwstr>
  </property>
  <property fmtid="{D5CDD505-2E9C-101B-9397-08002B2CF9AE}" pid="6" name="WppReportCurrencySymbol">
    <vt:lpwstr>$</vt:lpwstr>
  </property>
  <property fmtid="{D5CDD505-2E9C-101B-9397-08002B2CF9AE}" pid="7" name="WppReportDashboardTitleText">
    <vt:lpwstr>Dashboard</vt:lpwstr>
  </property>
  <property fmtid="{D5CDD505-2E9C-101B-9397-08002B2CF9AE}" pid="8" name="WppReportShortPageNumberFormat">
    <vt:lpwstr>&lt;#&gt;</vt:lpwstr>
  </property>
  <property fmtid="{D5CDD505-2E9C-101B-9397-08002B2CF9AE}" pid="9" name="WppReportLongPageNumberFormat">
    <vt:lpwstr>Page &lt;#&gt; of &lt;PageCount&gt;</vt:lpwstr>
  </property>
  <property fmtid="{D5CDD505-2E9C-101B-9397-08002B2CF9AE}" pid="10" name="WppReportTocTitleText">
    <vt:lpwstr>Table of contents</vt:lpwstr>
  </property>
  <property fmtid="{D5CDD505-2E9C-101B-9397-08002B2CF9AE}" pid="11" name="WppReportIsTocUpdateRecommended">
    <vt:bool>true</vt:bool>
  </property>
  <property fmtid="{D5CDD505-2E9C-101B-9397-08002B2CF9AE}" pid="12" name="WppReportPropertiesLastWrittenToDocument">
    <vt:filetime>2023-03-28T17:25:34Z</vt:filetime>
  </property>
</Properties>
</file>