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67" r:id="rId3"/>
    <p:sldId id="266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440931-93DD-4311-8CDC-50BDE3229E16}" v="130" dt="2023-06-08T17:40:39.4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Schweizer" userId="a5a23f28-72ab-4b23-b020-a68e9a76a808" providerId="ADAL" clId="{30440931-93DD-4311-8CDC-50BDE3229E16}"/>
    <pc:docChg chg="undo custSel delSld modSld">
      <pc:chgData name="Federico Schweizer" userId="a5a23f28-72ab-4b23-b020-a68e9a76a808" providerId="ADAL" clId="{30440931-93DD-4311-8CDC-50BDE3229E16}" dt="2023-06-08T17:40:39.465" v="289"/>
      <pc:docMkLst>
        <pc:docMk/>
      </pc:docMkLst>
      <pc:sldChg chg="modSp mod">
        <pc:chgData name="Federico Schweizer" userId="a5a23f28-72ab-4b23-b020-a68e9a76a808" providerId="ADAL" clId="{30440931-93DD-4311-8CDC-50BDE3229E16}" dt="2023-06-08T17:17:09.643" v="3" actId="20577"/>
        <pc:sldMkLst>
          <pc:docMk/>
          <pc:sldMk cId="3699109624" sldId="256"/>
        </pc:sldMkLst>
        <pc:spChg chg="mod">
          <ac:chgData name="Federico Schweizer" userId="a5a23f28-72ab-4b23-b020-a68e9a76a808" providerId="ADAL" clId="{30440931-93DD-4311-8CDC-50BDE3229E16}" dt="2023-06-08T17:17:09.643" v="3" actId="20577"/>
          <ac:spMkLst>
            <pc:docMk/>
            <pc:sldMk cId="3699109624" sldId="256"/>
            <ac:spMk id="3" creationId="{34236AB6-C2A2-3917-EB70-237EFFF78D86}"/>
          </ac:spMkLst>
        </pc:spChg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573676295" sldId="257"/>
        </pc:sldMkLst>
      </pc:sldChg>
      <pc:sldChg chg="addSp modSp mod">
        <pc:chgData name="Federico Schweizer" userId="a5a23f28-72ab-4b23-b020-a68e9a76a808" providerId="ADAL" clId="{30440931-93DD-4311-8CDC-50BDE3229E16}" dt="2023-06-08T17:39:15.039" v="283" actId="1037"/>
        <pc:sldMkLst>
          <pc:docMk/>
          <pc:sldMk cId="2504749977" sldId="266"/>
        </pc:sldMkLst>
        <pc:spChg chg="mod">
          <ac:chgData name="Federico Schweizer" userId="a5a23f28-72ab-4b23-b020-a68e9a76a808" providerId="ADAL" clId="{30440931-93DD-4311-8CDC-50BDE3229E16}" dt="2023-06-08T17:37:25.366" v="229" actId="1076"/>
          <ac:spMkLst>
            <pc:docMk/>
            <pc:sldMk cId="2504749977" sldId="266"/>
            <ac:spMk id="2" creationId="{90037F0D-4D49-5387-16AA-A0E7FFCD6328}"/>
          </ac:spMkLst>
        </pc:spChg>
        <pc:graphicFrameChg chg="mod">
          <ac:chgData name="Federico Schweizer" userId="a5a23f28-72ab-4b23-b020-a68e9a76a808" providerId="ADAL" clId="{30440931-93DD-4311-8CDC-50BDE3229E16}" dt="2023-06-08T17:39:15.039" v="283" actId="1037"/>
          <ac:graphicFrameMkLst>
            <pc:docMk/>
            <pc:sldMk cId="2504749977" sldId="266"/>
            <ac:graphicFrameMk id="4" creationId="{717C7FA2-F81E-9F2A-B5B6-9C198324B30E}"/>
          </ac:graphicFrameMkLst>
        </pc:graphicFrameChg>
        <pc:picChg chg="add mod modCrop">
          <ac:chgData name="Federico Schweizer" userId="a5a23f28-72ab-4b23-b020-a68e9a76a808" providerId="ADAL" clId="{30440931-93DD-4311-8CDC-50BDE3229E16}" dt="2023-06-08T17:39:03.711" v="276" actId="1440"/>
          <ac:picMkLst>
            <pc:docMk/>
            <pc:sldMk cId="2504749977" sldId="266"/>
            <ac:picMk id="5" creationId="{20557172-F095-670B-C39A-B305CA5C1B2B}"/>
          </ac:picMkLst>
        </pc:picChg>
      </pc:sldChg>
      <pc:sldChg chg="modSp mod">
        <pc:chgData name="Federico Schweizer" userId="a5a23f28-72ab-4b23-b020-a68e9a76a808" providerId="ADAL" clId="{30440931-93DD-4311-8CDC-50BDE3229E16}" dt="2023-06-08T17:40:39.465" v="289"/>
        <pc:sldMkLst>
          <pc:docMk/>
          <pc:sldMk cId="3219668040" sldId="267"/>
        </pc:sldMkLst>
        <pc:spChg chg="mod">
          <ac:chgData name="Federico Schweizer" userId="a5a23f28-72ab-4b23-b020-a68e9a76a808" providerId="ADAL" clId="{30440931-93DD-4311-8CDC-50BDE3229E16}" dt="2023-06-08T17:28:12.685" v="110" actId="20577"/>
          <ac:spMkLst>
            <pc:docMk/>
            <pc:sldMk cId="3219668040" sldId="267"/>
            <ac:spMk id="2" creationId="{90037F0D-4D49-5387-16AA-A0E7FFCD6328}"/>
          </ac:spMkLst>
        </pc:spChg>
        <pc:graphicFrameChg chg="mod">
          <ac:chgData name="Federico Schweizer" userId="a5a23f28-72ab-4b23-b020-a68e9a76a808" providerId="ADAL" clId="{30440931-93DD-4311-8CDC-50BDE3229E16}" dt="2023-06-08T17:40:39.465" v="289"/>
          <ac:graphicFrameMkLst>
            <pc:docMk/>
            <pc:sldMk cId="3219668040" sldId="267"/>
            <ac:graphicFrameMk id="4" creationId="{717C7FA2-F81E-9F2A-B5B6-9C198324B30E}"/>
          </ac:graphicFrameMkLst>
        </pc:graphicFrameChg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1580368915" sldId="269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63768862" sldId="270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642526368" sldId="271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785679424" sldId="272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638139710" sldId="273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4025664847" sldId="274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584564381" sldId="275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1377711577" sldId="276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81013496" sldId="277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3434178068" sldId="278"/>
        </pc:sldMkLst>
      </pc:sldChg>
      <pc:sldChg chg="del">
        <pc:chgData name="Federico Schweizer" userId="a5a23f28-72ab-4b23-b020-a68e9a76a808" providerId="ADAL" clId="{30440931-93DD-4311-8CDC-50BDE3229E16}" dt="2023-06-08T17:39:42.962" v="285" actId="47"/>
        <pc:sldMkLst>
          <pc:docMk/>
          <pc:sldMk cId="1639903816" sldId="279"/>
        </pc:sldMkLst>
      </pc:sldChg>
      <pc:sldChg chg="del">
        <pc:chgData name="Federico Schweizer" userId="a5a23f28-72ab-4b23-b020-a68e9a76a808" providerId="ADAL" clId="{30440931-93DD-4311-8CDC-50BDE3229E16}" dt="2023-06-08T17:39:32.302" v="284" actId="47"/>
        <pc:sldMkLst>
          <pc:docMk/>
          <pc:sldMk cId="2968266492" sldId="280"/>
        </pc:sldMkLst>
      </pc:sldChg>
    </pc:docChg>
  </pc:docChgLst>
  <pc:docChgLst>
    <pc:chgData name="Teresa Gomez - Carlos Quian &amp; Asociados" userId="a8773eb7-3bc4-4b03-b428-13ea0100ccf3" providerId="ADAL" clId="{0004A6D3-A924-4922-A061-CE021AEE9BC4}"/>
    <pc:docChg chg="custSel addSld modSld">
      <pc:chgData name="Teresa Gomez - Carlos Quian &amp; Asociados" userId="a8773eb7-3bc4-4b03-b428-13ea0100ccf3" providerId="ADAL" clId="{0004A6D3-A924-4922-A061-CE021AEE9BC4}" dt="2023-05-17T22:41:42.190" v="230" actId="20577"/>
      <pc:docMkLst>
        <pc:docMk/>
      </pc:docMkLst>
      <pc:sldChg chg="modSp mod">
        <pc:chgData name="Teresa Gomez - Carlos Quian &amp; Asociados" userId="a8773eb7-3bc4-4b03-b428-13ea0100ccf3" providerId="ADAL" clId="{0004A6D3-A924-4922-A061-CE021AEE9BC4}" dt="2023-05-17T22:32:17.010" v="16"/>
        <pc:sldMkLst>
          <pc:docMk/>
          <pc:sldMk cId="2504749977" sldId="266"/>
        </pc:sldMkLst>
        <pc:graphicFrameChg chg="mod">
          <ac:chgData name="Teresa Gomez - Carlos Quian &amp; Asociados" userId="a8773eb7-3bc4-4b03-b428-13ea0100ccf3" providerId="ADAL" clId="{0004A6D3-A924-4922-A061-CE021AEE9BC4}" dt="2023-05-17T22:32:17.010" v="16"/>
          <ac:graphicFrameMkLst>
            <pc:docMk/>
            <pc:sldMk cId="2504749977" sldId="266"/>
            <ac:graphicFrameMk id="4" creationId="{717C7FA2-F81E-9F2A-B5B6-9C198324B30E}"/>
          </ac:graphicFrameMkLst>
        </pc:graphicFrameChg>
      </pc:sldChg>
      <pc:sldChg chg="modSp add mod">
        <pc:chgData name="Teresa Gomez - Carlos Quian &amp; Asociados" userId="a8773eb7-3bc4-4b03-b428-13ea0100ccf3" providerId="ADAL" clId="{0004A6D3-A924-4922-A061-CE021AEE9BC4}" dt="2023-05-17T22:41:42.190" v="230" actId="20577"/>
        <pc:sldMkLst>
          <pc:docMk/>
          <pc:sldMk cId="2968266492" sldId="280"/>
        </pc:sldMkLst>
        <pc:spChg chg="mod">
          <ac:chgData name="Teresa Gomez - Carlos Quian &amp; Asociados" userId="a8773eb7-3bc4-4b03-b428-13ea0100ccf3" providerId="ADAL" clId="{0004A6D3-A924-4922-A061-CE021AEE9BC4}" dt="2023-05-17T22:41:42.190" v="230" actId="20577"/>
          <ac:spMkLst>
            <pc:docMk/>
            <pc:sldMk cId="2968266492" sldId="280"/>
            <ac:spMk id="3" creationId="{782937F7-782C-A9C2-5AED-AC74C6F84A7F}"/>
          </ac:spMkLst>
        </pc:spChg>
        <pc:spChg chg="mod">
          <ac:chgData name="Teresa Gomez - Carlos Quian &amp; Asociados" userId="a8773eb7-3bc4-4b03-b428-13ea0100ccf3" providerId="ADAL" clId="{0004A6D3-A924-4922-A061-CE021AEE9BC4}" dt="2023-05-17T22:38:09.551" v="42" actId="27636"/>
          <ac:spMkLst>
            <pc:docMk/>
            <pc:sldMk cId="2968266492" sldId="280"/>
            <ac:spMk id="8" creationId="{1DAE00A0-261A-2EA3-84F9-411DF7B94A3B}"/>
          </ac:spMkLst>
        </pc:spChg>
      </pc:sldChg>
    </pc:docChg>
  </pc:docChgLst>
  <pc:docChgLst>
    <pc:chgData name="Teresa Gomez - Carlos Quian &amp; Asociados" userId="a8773eb7-3bc4-4b03-b428-13ea0100ccf3" providerId="ADAL" clId="{9CBAACBE-C261-1D47-AEE7-B5B15036FECE}"/>
    <pc:docChg chg="undo custSel modSld">
      <pc:chgData name="Teresa Gomez - Carlos Quian &amp; Asociados" userId="a8773eb7-3bc4-4b03-b428-13ea0100ccf3" providerId="ADAL" clId="{9CBAACBE-C261-1D47-AEE7-B5B15036FECE}" dt="2023-05-18T14:40:29.656" v="28" actId="20577"/>
      <pc:docMkLst>
        <pc:docMk/>
      </pc:docMkLst>
      <pc:sldChg chg="modSp">
        <pc:chgData name="Teresa Gomez - Carlos Quian &amp; Asociados" userId="a8773eb7-3bc4-4b03-b428-13ea0100ccf3" providerId="ADAL" clId="{9CBAACBE-C261-1D47-AEE7-B5B15036FECE}" dt="2023-05-18T14:40:29.656" v="28" actId="20577"/>
        <pc:sldMkLst>
          <pc:docMk/>
          <pc:sldMk cId="2968266492" sldId="280"/>
        </pc:sldMkLst>
        <pc:spChg chg="mod">
          <ac:chgData name="Teresa Gomez - Carlos Quian &amp; Asociados" userId="a8773eb7-3bc4-4b03-b428-13ea0100ccf3" providerId="ADAL" clId="{9CBAACBE-C261-1D47-AEE7-B5B15036FECE}" dt="2023-05-18T14:40:29.656" v="28" actId="20577"/>
          <ac:spMkLst>
            <pc:docMk/>
            <pc:sldMk cId="2968266492" sldId="280"/>
            <ac:spMk id="3" creationId="{782937F7-782C-A9C2-5AED-AC74C6F84A7F}"/>
          </ac:spMkLst>
        </pc:spChg>
        <pc:spChg chg="mod">
          <ac:chgData name="Teresa Gomez - Carlos Quian &amp; Asociados" userId="a8773eb7-3bc4-4b03-b428-13ea0100ccf3" providerId="ADAL" clId="{9CBAACBE-C261-1D47-AEE7-B5B15036FECE}" dt="2023-05-18T14:40:11.041" v="1" actId="1076"/>
          <ac:spMkLst>
            <pc:docMk/>
            <pc:sldMk cId="2968266492" sldId="280"/>
            <ac:spMk id="8" creationId="{1DAE00A0-261A-2EA3-84F9-411DF7B94A3B}"/>
          </ac:spMkLst>
        </pc:spChg>
      </pc:sldChg>
    </pc:docChg>
  </pc:docChgLst>
  <pc:docChgLst>
    <pc:chgData name="Federico Schweizer" userId="a5a23f28-72ab-4b23-b020-a68e9a76a808" providerId="ADAL" clId="{D9164A4B-76CF-4313-BAD6-227BC0C58A79}"/>
    <pc:docChg chg="custSel addSld modSld">
      <pc:chgData name="Federico Schweizer" userId="a5a23f28-72ab-4b23-b020-a68e9a76a808" providerId="ADAL" clId="{D9164A4B-76CF-4313-BAD6-227BC0C58A79}" dt="2023-05-17T16:43:07.521" v="209" actId="20577"/>
      <pc:docMkLst>
        <pc:docMk/>
      </pc:docMkLst>
      <pc:sldChg chg="modSp mod">
        <pc:chgData name="Federico Schweizer" userId="a5a23f28-72ab-4b23-b020-a68e9a76a808" providerId="ADAL" clId="{D9164A4B-76CF-4313-BAD6-227BC0C58A79}" dt="2023-05-17T15:17:00.602" v="55" actId="20577"/>
        <pc:sldMkLst>
          <pc:docMk/>
          <pc:sldMk cId="573676295" sldId="257"/>
        </pc:sldMkLst>
        <pc:spChg chg="mod">
          <ac:chgData name="Federico Schweizer" userId="a5a23f28-72ab-4b23-b020-a68e9a76a808" providerId="ADAL" clId="{D9164A4B-76CF-4313-BAD6-227BC0C58A79}" dt="2023-05-17T15:17:00.602" v="55" actId="20577"/>
          <ac:spMkLst>
            <pc:docMk/>
            <pc:sldMk cId="573676295" sldId="257"/>
            <ac:spMk id="3" creationId="{782937F7-782C-A9C2-5AED-AC74C6F84A7F}"/>
          </ac:spMkLst>
        </pc:spChg>
      </pc:sldChg>
      <pc:sldChg chg="addSp delSp modSp add mod">
        <pc:chgData name="Federico Schweizer" userId="a5a23f28-72ab-4b23-b020-a68e9a76a808" providerId="ADAL" clId="{D9164A4B-76CF-4313-BAD6-227BC0C58A79}" dt="2023-05-17T16:43:07.521" v="209" actId="20577"/>
        <pc:sldMkLst>
          <pc:docMk/>
          <pc:sldMk cId="1639903816" sldId="279"/>
        </pc:sldMkLst>
        <pc:spChg chg="mod">
          <ac:chgData name="Federico Schweizer" userId="a5a23f28-72ab-4b23-b020-a68e9a76a808" providerId="ADAL" clId="{D9164A4B-76CF-4313-BAD6-227BC0C58A79}" dt="2023-05-17T16:39:33.374" v="179" actId="1076"/>
          <ac:spMkLst>
            <pc:docMk/>
            <pc:sldMk cId="1639903816" sldId="279"/>
            <ac:spMk id="2" creationId="{90037F0D-4D49-5387-16AA-A0E7FFCD6328}"/>
          </ac:spMkLst>
        </pc:spChg>
        <pc:graphicFrameChg chg="add mod modGraphic">
          <ac:chgData name="Federico Schweizer" userId="a5a23f28-72ab-4b23-b020-a68e9a76a808" providerId="ADAL" clId="{D9164A4B-76CF-4313-BAD6-227BC0C58A79}" dt="2023-05-17T16:43:07.521" v="209" actId="20577"/>
          <ac:graphicFrameMkLst>
            <pc:docMk/>
            <pc:sldMk cId="1639903816" sldId="279"/>
            <ac:graphicFrameMk id="3" creationId="{FA45D6FE-AD66-DBC3-AFA5-DE80A58773CA}"/>
          </ac:graphicFrameMkLst>
        </pc:graphicFrameChg>
        <pc:graphicFrameChg chg="del mod">
          <ac:chgData name="Federico Schweizer" userId="a5a23f28-72ab-4b23-b020-a68e9a76a808" providerId="ADAL" clId="{D9164A4B-76CF-4313-BAD6-227BC0C58A79}" dt="2023-05-17T16:32:39.354" v="58" actId="478"/>
          <ac:graphicFrameMkLst>
            <pc:docMk/>
            <pc:sldMk cId="1639903816" sldId="279"/>
            <ac:graphicFrameMk id="4" creationId="{717C7FA2-F81E-9F2A-B5B6-9C198324B30E}"/>
          </ac:graphicFrameMkLst>
        </pc:graphicFrameChg>
      </pc:sldChg>
    </pc:docChg>
  </pc:docChgLst>
  <pc:docChgLst>
    <pc:chgData name="Federico Schweizer" userId="a5a23f28-72ab-4b23-b020-a68e9a76a808" providerId="ADAL" clId="{D211AEF2-E074-4A80-BB2B-F77336E76437}"/>
    <pc:docChg chg="modSld">
      <pc:chgData name="Federico Schweizer" userId="a5a23f28-72ab-4b23-b020-a68e9a76a808" providerId="ADAL" clId="{D211AEF2-E074-4A80-BB2B-F77336E76437}" dt="2023-03-10T14:33:57.175" v="1" actId="20577"/>
      <pc:docMkLst>
        <pc:docMk/>
      </pc:docMkLst>
      <pc:sldChg chg="modSp mod">
        <pc:chgData name="Federico Schweizer" userId="a5a23f28-72ab-4b23-b020-a68e9a76a808" providerId="ADAL" clId="{D211AEF2-E074-4A80-BB2B-F77336E76437}" dt="2023-03-10T14:33:57.175" v="1" actId="20577"/>
        <pc:sldMkLst>
          <pc:docMk/>
          <pc:sldMk cId="3699109624" sldId="256"/>
        </pc:sldMkLst>
        <pc:spChg chg="mod">
          <ac:chgData name="Federico Schweizer" userId="a5a23f28-72ab-4b23-b020-a68e9a76a808" providerId="ADAL" clId="{D211AEF2-E074-4A80-BB2B-F77336E76437}" dt="2023-03-10T14:33:57.175" v="1" actId="20577"/>
          <ac:spMkLst>
            <pc:docMk/>
            <pc:sldMk cId="3699109624" sldId="256"/>
            <ac:spMk id="3" creationId="{34236AB6-C2A2-3917-EB70-237EFFF78D8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78D1B59-DEEC-498F-B952-203771FB8F72}">
      <dgm:prSet phldrT="[Texto]" custT="1"/>
      <dgm:spPr/>
      <dgm:t>
        <a:bodyPr/>
        <a:lstStyle/>
        <a:p>
          <a:r>
            <a:rPr lang="es-AR" sz="1600" b="0" i="0" dirty="0"/>
            <a:t>Se </a:t>
          </a:r>
          <a:r>
            <a:rPr lang="es-AR" sz="1600" b="1" i="0" dirty="0"/>
            <a:t>actualizan los umbrales </a:t>
          </a:r>
          <a:r>
            <a:rPr lang="es-AR" sz="1600" b="0" i="0" dirty="0"/>
            <a:t>a partir de los cuales los sujetos obligados a informar deben llevar adelante medidas de debida diligencia de sus clientes y reportes sistemáticos de operaciones, tomando como parámetro el Salario Mínimo Vital y Móvil (SMVM). </a:t>
          </a:r>
          <a:r>
            <a:rPr lang="es-AR" sz="1600" b="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$87.987 </a:t>
          </a:r>
          <a:endParaRPr lang="es-A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AED373-5A47-42B8-AD28-255A39E5B41E}" type="parTrans" cxnId="{B42C2C84-9EB6-4CD8-82C6-DB5A43C72350}">
      <dgm:prSet/>
      <dgm:spPr/>
      <dgm:t>
        <a:bodyPr/>
        <a:lstStyle/>
        <a:p>
          <a:endParaRPr lang="es-AR" sz="1800"/>
        </a:p>
      </dgm:t>
    </dgm:pt>
    <dgm:pt modelId="{D8FD7D85-79A3-4B9B-862C-B8D9CF17580D}" type="sibTrans" cxnId="{B42C2C84-9EB6-4CD8-82C6-DB5A43C72350}">
      <dgm:prSet/>
      <dgm:spPr/>
      <dgm:t>
        <a:bodyPr/>
        <a:lstStyle/>
        <a:p>
          <a:endParaRPr lang="es-AR" sz="1800"/>
        </a:p>
      </dgm:t>
    </dgm:pt>
    <dgm:pt modelId="{27D0FBA5-DC1F-416C-A318-B87D1B1DB504}">
      <dgm:prSet custT="1"/>
      <dgm:spPr/>
      <dgm:t>
        <a:bodyPr/>
        <a:lstStyle/>
        <a:p>
          <a:pPr algn="l"/>
          <a:r>
            <a:rPr lang="es-AR" sz="1600" b="0" i="0" dirty="0"/>
            <a:t>La Resolución actualiza los umbrales para los diferentes sectores como </a:t>
          </a:r>
          <a:r>
            <a:rPr lang="es-AR" sz="1600" b="1" i="0" dirty="0"/>
            <a:t>Seguros, Escribanos, Profesionales en Ciencias Económicas, Personas humanas o jurídicas dedicadas a la compraventa de obras de arte, </a:t>
          </a:r>
          <a:r>
            <a:rPr lang="es-AR" sz="1600" b="1" i="0" dirty="0" err="1"/>
            <a:t>Remesadoras</a:t>
          </a:r>
          <a:r>
            <a:rPr lang="es-AR" sz="1600" b="1" i="0" dirty="0"/>
            <a:t> de Fondos, entre otros.</a:t>
          </a:r>
          <a:endParaRPr lang="es-MX" sz="1600" b="1" i="0" dirty="0">
            <a:effectLst/>
            <a:latin typeface="open sans" panose="020B0606030504020204" pitchFamily="34" charset="0"/>
          </a:endParaRPr>
        </a:p>
      </dgm:t>
    </dgm:pt>
    <dgm:pt modelId="{0C83BD3A-5813-4D77-B8BE-39F506906EE6}" type="parTrans" cxnId="{8CD55757-37E4-4BB8-BDCA-5216E7D7D0CE}">
      <dgm:prSet/>
      <dgm:spPr/>
      <dgm:t>
        <a:bodyPr/>
        <a:lstStyle/>
        <a:p>
          <a:endParaRPr lang="es-AR" sz="1800"/>
        </a:p>
      </dgm:t>
    </dgm:pt>
    <dgm:pt modelId="{50F19F45-48F9-4D46-8A7F-CB108B728952}" type="sibTrans" cxnId="{8CD55757-37E4-4BB8-BDCA-5216E7D7D0CE}">
      <dgm:prSet/>
      <dgm:spPr/>
      <dgm:t>
        <a:bodyPr/>
        <a:lstStyle/>
        <a:p>
          <a:endParaRPr lang="es-AR" sz="1800"/>
        </a:p>
      </dgm:t>
    </dgm:pt>
    <dgm:pt modelId="{2C843AE9-3233-490D-A7C7-8D6DECAE1AC1}">
      <dgm:prSet custT="1"/>
      <dgm:spPr/>
      <dgm:t>
        <a:bodyPr/>
        <a:lstStyle/>
        <a:p>
          <a:r>
            <a:rPr lang="es-MX" sz="1600" b="0" i="0" dirty="0"/>
            <a:t>Para poder cursar el pedido de información, se solicitará a la autoridad judicial competente que indique el </a:t>
          </a:r>
          <a:r>
            <a:rPr lang="es-MX" sz="1600" b="1" i="0" dirty="0"/>
            <a:t>propósito para el que se utilizará la información</a:t>
          </a:r>
          <a:r>
            <a:rPr lang="es-MX" sz="1600" b="0" i="0" dirty="0"/>
            <a:t>, particularmente si será empleada para fines de inteligencia o para incorporación formal en el proceso judicial como elemento probatorio.</a:t>
          </a:r>
          <a:endParaRPr lang="es-AR" sz="1600" dirty="0"/>
        </a:p>
      </dgm:t>
    </dgm:pt>
    <dgm:pt modelId="{3A98B116-B4C7-4BE9-AB76-CC8B3DA54ADB}" type="parTrans" cxnId="{1D475032-410F-4698-B1AA-8132E51DBE9A}">
      <dgm:prSet/>
      <dgm:spPr/>
      <dgm:t>
        <a:bodyPr/>
        <a:lstStyle/>
        <a:p>
          <a:endParaRPr lang="es-AR" sz="1800"/>
        </a:p>
      </dgm:t>
    </dgm:pt>
    <dgm:pt modelId="{BC5A7B5C-9947-4818-AD19-330AB99E3028}" type="sibTrans" cxnId="{1D475032-410F-4698-B1AA-8132E51DBE9A}">
      <dgm:prSet/>
      <dgm:spPr/>
      <dgm:t>
        <a:bodyPr/>
        <a:lstStyle/>
        <a:p>
          <a:endParaRPr lang="es-AR" sz="1800"/>
        </a:p>
      </dgm:t>
    </dgm:pt>
    <dgm:pt modelId="{DD4C6048-6EFF-433F-A124-E9C7821AC9AB}">
      <dgm:prSet custT="1"/>
      <dgm:spPr/>
      <dgm:t>
        <a:bodyPr/>
        <a:lstStyle/>
        <a:p>
          <a:r>
            <a:rPr lang="es-AR" sz="1600" b="0" i="0" dirty="0"/>
            <a:t>Los cambios responden a la necesidad de efectuar una puesta al día de los montos establecidos desde el dictado de la </a:t>
          </a:r>
          <a:r>
            <a:rPr lang="es-AR" sz="1600" b="1" i="0" dirty="0"/>
            <a:t>Resolución UIF N° 50/2022 </a:t>
          </a:r>
          <a:r>
            <a:rPr lang="es-AR" sz="1600" b="0" i="0" dirty="0"/>
            <a:t>para una prevención eficaz del LA/FT, con un enfoque basado en el riesgo, de acuerdo a los estándares internacionales que promueve el GAFI.</a:t>
          </a:r>
          <a:endParaRPr lang="es-AR" sz="1600" dirty="0"/>
        </a:p>
      </dgm:t>
    </dgm:pt>
    <dgm:pt modelId="{DC5F128A-EB80-4879-BFF1-BEB9142C9FF4}" type="parTrans" cxnId="{7E741C6B-BE83-483A-9056-CEB63568EE67}">
      <dgm:prSet/>
      <dgm:spPr/>
      <dgm:t>
        <a:bodyPr/>
        <a:lstStyle/>
        <a:p>
          <a:endParaRPr lang="es-AR" sz="1400"/>
        </a:p>
      </dgm:t>
    </dgm:pt>
    <dgm:pt modelId="{0F7935DD-C7B1-4A0B-89E3-6E604FF1D81D}" type="sibTrans" cxnId="{7E741C6B-BE83-483A-9056-CEB63568EE67}">
      <dgm:prSet/>
      <dgm:spPr/>
      <dgm:t>
        <a:bodyPr/>
        <a:lstStyle/>
        <a:p>
          <a:endParaRPr lang="es-AR" sz="1400"/>
        </a:p>
      </dgm:t>
    </dgm:pt>
    <dgm:pt modelId="{74A12ED6-0A73-4EDA-BF21-89D2FC63EF84}">
      <dgm:prSet custT="1"/>
      <dgm:spPr/>
      <dgm:t>
        <a:bodyPr/>
        <a:lstStyle/>
        <a:p>
          <a:r>
            <a:rPr lang="es-AR" sz="1600" b="0" i="0" dirty="0"/>
            <a:t>En este marco</a:t>
          </a:r>
          <a:r>
            <a:rPr lang="es-AR" sz="1600" b="1" i="0" dirty="0"/>
            <a:t>, se prevén actualizaciones semestrales</a:t>
          </a:r>
          <a:r>
            <a:rPr lang="es-AR" sz="1600" b="0" i="0" dirty="0"/>
            <a:t>, considerando el SMVM vigente al </a:t>
          </a:r>
          <a:r>
            <a:rPr lang="es-AR" sz="1600" b="1" i="0" dirty="0"/>
            <a:t>31 de diciembre del año calendario anterior y al 30 de junio del año calendario corriente</a:t>
          </a:r>
          <a:r>
            <a:rPr lang="es-AR" sz="1600" b="0" i="0" dirty="0"/>
            <a:t>, según corresponda.</a:t>
          </a:r>
          <a:endParaRPr lang="es-AR" sz="1600" dirty="0"/>
        </a:p>
      </dgm:t>
    </dgm:pt>
    <dgm:pt modelId="{92F4FD3C-30CB-48B7-952F-648B6150DFE5}" type="parTrans" cxnId="{703AAF75-2D13-4C1B-AD0F-1F7B47CBDB21}">
      <dgm:prSet/>
      <dgm:spPr/>
      <dgm:t>
        <a:bodyPr/>
        <a:lstStyle/>
        <a:p>
          <a:endParaRPr lang="es-AR" sz="1600"/>
        </a:p>
      </dgm:t>
    </dgm:pt>
    <dgm:pt modelId="{51982B54-0400-4C1E-8670-FFD213A35D66}" type="sibTrans" cxnId="{703AAF75-2D13-4C1B-AD0F-1F7B47CBDB21}">
      <dgm:prSet/>
      <dgm:spPr/>
      <dgm:t>
        <a:bodyPr/>
        <a:lstStyle/>
        <a:p>
          <a:endParaRPr lang="es-AR" sz="1600"/>
        </a:p>
      </dgm:t>
    </dgm:pt>
    <dgm:pt modelId="{3CF5F3B8-242F-4240-9FF4-290FF9FC2E47}" type="pres">
      <dgm:prSet presAssocID="{AD9D81C0-9839-42DC-85EE-D83E733BAE8E}" presName="linear" presStyleCnt="0">
        <dgm:presLayoutVars>
          <dgm:animLvl val="lvl"/>
          <dgm:resizeHandles val="exact"/>
        </dgm:presLayoutVars>
      </dgm:prSet>
      <dgm:spPr/>
    </dgm:pt>
    <dgm:pt modelId="{028F2821-1CB4-4CAA-9AD4-BDE898E371E9}" type="pres">
      <dgm:prSet presAssocID="{478D1B59-DEEC-498F-B952-203771FB8F7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C5BCCA6-9679-4A22-92D4-1DE38CFAAE2D}" type="pres">
      <dgm:prSet presAssocID="{D8FD7D85-79A3-4B9B-862C-B8D9CF17580D}" presName="spacer" presStyleCnt="0"/>
      <dgm:spPr/>
    </dgm:pt>
    <dgm:pt modelId="{25944A07-8FCB-480F-A936-037CAFE695A3}" type="pres">
      <dgm:prSet presAssocID="{27D0FBA5-DC1F-416C-A318-B87D1B1DB50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A6A9CBA-B286-4405-B6DB-76FDAFDAF81C}" type="pres">
      <dgm:prSet presAssocID="{50F19F45-48F9-4D46-8A7F-CB108B728952}" presName="spacer" presStyleCnt="0"/>
      <dgm:spPr/>
    </dgm:pt>
    <dgm:pt modelId="{36827D45-46BE-46DA-BE7E-C307F14A9D38}" type="pres">
      <dgm:prSet presAssocID="{2C843AE9-3233-490D-A7C7-8D6DECAE1AC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CC77918-991B-4F60-8251-00687BD01BBA}" type="pres">
      <dgm:prSet presAssocID="{BC5A7B5C-9947-4818-AD19-330AB99E3028}" presName="spacer" presStyleCnt="0"/>
      <dgm:spPr/>
    </dgm:pt>
    <dgm:pt modelId="{F60AB074-3851-48A4-9970-C1921106F74E}" type="pres">
      <dgm:prSet presAssocID="{DD4C6048-6EFF-433F-A124-E9C7821AC9A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6DF7FCF-661A-49BB-B9AC-DE44040E9D00}" type="pres">
      <dgm:prSet presAssocID="{0F7935DD-C7B1-4A0B-89E3-6E604FF1D81D}" presName="spacer" presStyleCnt="0"/>
      <dgm:spPr/>
    </dgm:pt>
    <dgm:pt modelId="{C6EDD699-99D5-4783-BA97-34E3284DFAA4}" type="pres">
      <dgm:prSet presAssocID="{74A12ED6-0A73-4EDA-BF21-89D2FC63EF8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D475032-410F-4698-B1AA-8132E51DBE9A}" srcId="{AD9D81C0-9839-42DC-85EE-D83E733BAE8E}" destId="{2C843AE9-3233-490D-A7C7-8D6DECAE1AC1}" srcOrd="2" destOrd="0" parTransId="{3A98B116-B4C7-4BE9-AB76-CC8B3DA54ADB}" sibTransId="{BC5A7B5C-9947-4818-AD19-330AB99E3028}"/>
    <dgm:cxn modelId="{41592935-CFBA-4956-8596-CF5EB5889615}" type="presOf" srcId="{478D1B59-DEEC-498F-B952-203771FB8F72}" destId="{028F2821-1CB4-4CAA-9AD4-BDE898E371E9}" srcOrd="0" destOrd="0" presId="urn:microsoft.com/office/officeart/2005/8/layout/vList2"/>
    <dgm:cxn modelId="{7E741C6B-BE83-483A-9056-CEB63568EE67}" srcId="{AD9D81C0-9839-42DC-85EE-D83E733BAE8E}" destId="{DD4C6048-6EFF-433F-A124-E9C7821AC9AB}" srcOrd="3" destOrd="0" parTransId="{DC5F128A-EB80-4879-BFF1-BEB9142C9FF4}" sibTransId="{0F7935DD-C7B1-4A0B-89E3-6E604FF1D81D}"/>
    <dgm:cxn modelId="{A125B56C-95EA-42E3-A76A-16863A801679}" type="presOf" srcId="{74A12ED6-0A73-4EDA-BF21-89D2FC63EF84}" destId="{C6EDD699-99D5-4783-BA97-34E3284DFAA4}" srcOrd="0" destOrd="0" presId="urn:microsoft.com/office/officeart/2005/8/layout/vList2"/>
    <dgm:cxn modelId="{5CD87550-8D10-4E6E-BF70-F7BC85C9C506}" type="presOf" srcId="{AD9D81C0-9839-42DC-85EE-D83E733BAE8E}" destId="{3CF5F3B8-242F-4240-9FF4-290FF9FC2E47}" srcOrd="0" destOrd="0" presId="urn:microsoft.com/office/officeart/2005/8/layout/vList2"/>
    <dgm:cxn modelId="{703AAF75-2D13-4C1B-AD0F-1F7B47CBDB21}" srcId="{AD9D81C0-9839-42DC-85EE-D83E733BAE8E}" destId="{74A12ED6-0A73-4EDA-BF21-89D2FC63EF84}" srcOrd="4" destOrd="0" parTransId="{92F4FD3C-30CB-48B7-952F-648B6150DFE5}" sibTransId="{51982B54-0400-4C1E-8670-FFD213A35D66}"/>
    <dgm:cxn modelId="{8CD55757-37E4-4BB8-BDCA-5216E7D7D0CE}" srcId="{AD9D81C0-9839-42DC-85EE-D83E733BAE8E}" destId="{27D0FBA5-DC1F-416C-A318-B87D1B1DB504}" srcOrd="1" destOrd="0" parTransId="{0C83BD3A-5813-4D77-B8BE-39F506906EE6}" sibTransId="{50F19F45-48F9-4D46-8A7F-CB108B728952}"/>
    <dgm:cxn modelId="{B42C2C84-9EB6-4CD8-82C6-DB5A43C72350}" srcId="{AD9D81C0-9839-42DC-85EE-D83E733BAE8E}" destId="{478D1B59-DEEC-498F-B952-203771FB8F72}" srcOrd="0" destOrd="0" parTransId="{8AAED373-5A47-42B8-AD28-255A39E5B41E}" sibTransId="{D8FD7D85-79A3-4B9B-862C-B8D9CF17580D}"/>
    <dgm:cxn modelId="{552CB3B5-465E-4025-AF64-EF7E61F0157A}" type="presOf" srcId="{27D0FBA5-DC1F-416C-A318-B87D1B1DB504}" destId="{25944A07-8FCB-480F-A936-037CAFE695A3}" srcOrd="0" destOrd="0" presId="urn:microsoft.com/office/officeart/2005/8/layout/vList2"/>
    <dgm:cxn modelId="{E162C8C6-9932-4933-B154-DDE5FE4FE680}" type="presOf" srcId="{2C843AE9-3233-490D-A7C7-8D6DECAE1AC1}" destId="{36827D45-46BE-46DA-BE7E-C307F14A9D38}" srcOrd="0" destOrd="0" presId="urn:microsoft.com/office/officeart/2005/8/layout/vList2"/>
    <dgm:cxn modelId="{3C7FDEEA-39AC-45F4-ACB4-CFAA476F2934}" type="presOf" srcId="{DD4C6048-6EFF-433F-A124-E9C7821AC9AB}" destId="{F60AB074-3851-48A4-9970-C1921106F74E}" srcOrd="0" destOrd="0" presId="urn:microsoft.com/office/officeart/2005/8/layout/vList2"/>
    <dgm:cxn modelId="{CCBB46C4-0472-4E53-9080-3D3CB3C9E751}" type="presParOf" srcId="{3CF5F3B8-242F-4240-9FF4-290FF9FC2E47}" destId="{028F2821-1CB4-4CAA-9AD4-BDE898E371E9}" srcOrd="0" destOrd="0" presId="urn:microsoft.com/office/officeart/2005/8/layout/vList2"/>
    <dgm:cxn modelId="{277C0FFB-FA52-4A5F-8681-D9B884FF4EC5}" type="presParOf" srcId="{3CF5F3B8-242F-4240-9FF4-290FF9FC2E47}" destId="{FC5BCCA6-9679-4A22-92D4-1DE38CFAAE2D}" srcOrd="1" destOrd="0" presId="urn:microsoft.com/office/officeart/2005/8/layout/vList2"/>
    <dgm:cxn modelId="{D389A84D-D8A2-4EA0-8133-BD7281BCC6C5}" type="presParOf" srcId="{3CF5F3B8-242F-4240-9FF4-290FF9FC2E47}" destId="{25944A07-8FCB-480F-A936-037CAFE695A3}" srcOrd="2" destOrd="0" presId="urn:microsoft.com/office/officeart/2005/8/layout/vList2"/>
    <dgm:cxn modelId="{E45AC744-C7F7-4D04-84FB-53C259143E07}" type="presParOf" srcId="{3CF5F3B8-242F-4240-9FF4-290FF9FC2E47}" destId="{8A6A9CBA-B286-4405-B6DB-76FDAFDAF81C}" srcOrd="3" destOrd="0" presId="urn:microsoft.com/office/officeart/2005/8/layout/vList2"/>
    <dgm:cxn modelId="{D2746C25-1D49-4923-8E52-80739CA78988}" type="presParOf" srcId="{3CF5F3B8-242F-4240-9FF4-290FF9FC2E47}" destId="{36827D45-46BE-46DA-BE7E-C307F14A9D38}" srcOrd="4" destOrd="0" presId="urn:microsoft.com/office/officeart/2005/8/layout/vList2"/>
    <dgm:cxn modelId="{3A509567-D2DC-402B-A3B3-A7640B28DAFF}" type="presParOf" srcId="{3CF5F3B8-242F-4240-9FF4-290FF9FC2E47}" destId="{7CC77918-991B-4F60-8251-00687BD01BBA}" srcOrd="5" destOrd="0" presId="urn:microsoft.com/office/officeart/2005/8/layout/vList2"/>
    <dgm:cxn modelId="{FB1DFCB9-1F90-46A8-BD04-99D776C27B1B}" type="presParOf" srcId="{3CF5F3B8-242F-4240-9FF4-290FF9FC2E47}" destId="{F60AB074-3851-48A4-9970-C1921106F74E}" srcOrd="6" destOrd="0" presId="urn:microsoft.com/office/officeart/2005/8/layout/vList2"/>
    <dgm:cxn modelId="{98E09ED8-AF48-48DC-B117-96A0660B3952}" type="presParOf" srcId="{3CF5F3B8-242F-4240-9FF4-290FF9FC2E47}" destId="{D6DF7FCF-661A-49BB-B9AC-DE44040E9D00}" srcOrd="7" destOrd="0" presId="urn:microsoft.com/office/officeart/2005/8/layout/vList2"/>
    <dgm:cxn modelId="{A90F44CF-AE8F-4BB0-86D7-77E779D0DDDB}" type="presParOf" srcId="{3CF5F3B8-242F-4240-9FF4-290FF9FC2E47}" destId="{C6EDD699-99D5-4783-BA97-34E3284DFAA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78D1B59-DEEC-498F-B952-203771FB8F72}">
      <dgm:prSet phldrT="[Texto]" custT="1"/>
      <dgm:spPr/>
      <dgm:t>
        <a:bodyPr/>
        <a:lstStyle/>
        <a:p>
          <a:r>
            <a:rPr lang="es-AR" sz="2000" b="0" i="0" dirty="0">
              <a:effectLst/>
              <a:latin typeface="open sans" panose="020B0606030504020204" pitchFamily="34" charset="0"/>
            </a:rPr>
            <a:t>A través de la Res. 86/2023, se rectifica el PUNTO 8. “DETALLE DE DELITOS RELACIONADOS EN EL MARCO DE LA INVESTIGACION” DEL ANEXO de la Res. 66/2023.-</a:t>
          </a:r>
          <a:endParaRPr lang="es-AR" sz="2000" b="1" dirty="0"/>
        </a:p>
      </dgm:t>
    </dgm:pt>
    <dgm:pt modelId="{8AAED373-5A47-42B8-AD28-255A39E5B41E}" type="parTrans" cxnId="{B42C2C84-9EB6-4CD8-82C6-DB5A43C72350}">
      <dgm:prSet/>
      <dgm:spPr/>
      <dgm:t>
        <a:bodyPr/>
        <a:lstStyle/>
        <a:p>
          <a:endParaRPr lang="es-AR" sz="2400"/>
        </a:p>
      </dgm:t>
    </dgm:pt>
    <dgm:pt modelId="{D8FD7D85-79A3-4B9B-862C-B8D9CF17580D}" type="sibTrans" cxnId="{B42C2C84-9EB6-4CD8-82C6-DB5A43C72350}">
      <dgm:prSet/>
      <dgm:spPr/>
      <dgm:t>
        <a:bodyPr/>
        <a:lstStyle/>
        <a:p>
          <a:endParaRPr lang="es-AR" sz="2400"/>
        </a:p>
      </dgm:t>
    </dgm:pt>
    <dgm:pt modelId="{71ED86B6-5BB0-40DE-8D2A-F9F8B7940519}" type="pres">
      <dgm:prSet presAssocID="{AD9D81C0-9839-42DC-85EE-D83E733BAE8E}" presName="Name0" presStyleCnt="0">
        <dgm:presLayoutVars>
          <dgm:chMax/>
          <dgm:chPref/>
          <dgm:dir/>
        </dgm:presLayoutVars>
      </dgm:prSet>
      <dgm:spPr/>
    </dgm:pt>
    <dgm:pt modelId="{593FFBEA-39C4-4E18-B4A0-12FBF5762B49}" type="pres">
      <dgm:prSet presAssocID="{478D1B59-DEEC-498F-B952-203771FB8F72}" presName="parenttextcomposite" presStyleCnt="0"/>
      <dgm:spPr/>
    </dgm:pt>
    <dgm:pt modelId="{8E41F820-7B62-4E00-AB59-C755466D6B40}" type="pres">
      <dgm:prSet presAssocID="{478D1B59-DEEC-498F-B952-203771FB8F72}" presName="parenttext" presStyleLbl="revTx" presStyleIdx="0" presStyleCnt="1">
        <dgm:presLayoutVars>
          <dgm:chMax/>
          <dgm:chPref val="2"/>
          <dgm:bulletEnabled val="1"/>
        </dgm:presLayoutVars>
      </dgm:prSet>
      <dgm:spPr/>
    </dgm:pt>
    <dgm:pt modelId="{608A6BC1-A092-4929-A737-AAD5D8E075DE}" type="pres">
      <dgm:prSet presAssocID="{478D1B59-DEEC-498F-B952-203771FB8F72}" presName="parallelogramComposite" presStyleCnt="0"/>
      <dgm:spPr/>
    </dgm:pt>
    <dgm:pt modelId="{AC7E75BC-19EB-448B-81EC-63550BE0E331}" type="pres">
      <dgm:prSet presAssocID="{478D1B59-DEEC-498F-B952-203771FB8F72}" presName="parallelogram1" presStyleLbl="alignNode1" presStyleIdx="0" presStyleCnt="7"/>
      <dgm:spPr/>
    </dgm:pt>
    <dgm:pt modelId="{7D74E896-1244-477E-BA07-91F51A48D7DE}" type="pres">
      <dgm:prSet presAssocID="{478D1B59-DEEC-498F-B952-203771FB8F72}" presName="parallelogram2" presStyleLbl="alignNode1" presStyleIdx="1" presStyleCnt="7"/>
      <dgm:spPr/>
    </dgm:pt>
    <dgm:pt modelId="{83227D67-CE52-4A20-A86A-E9E87A7F48B7}" type="pres">
      <dgm:prSet presAssocID="{478D1B59-DEEC-498F-B952-203771FB8F72}" presName="parallelogram3" presStyleLbl="alignNode1" presStyleIdx="2" presStyleCnt="7"/>
      <dgm:spPr/>
    </dgm:pt>
    <dgm:pt modelId="{3088FD1A-8061-4C9D-9063-8C31EF742391}" type="pres">
      <dgm:prSet presAssocID="{478D1B59-DEEC-498F-B952-203771FB8F72}" presName="parallelogram4" presStyleLbl="alignNode1" presStyleIdx="3" presStyleCnt="7"/>
      <dgm:spPr/>
    </dgm:pt>
    <dgm:pt modelId="{6CAAA39F-3DBD-44C7-994C-9256B2818C83}" type="pres">
      <dgm:prSet presAssocID="{478D1B59-DEEC-498F-B952-203771FB8F72}" presName="parallelogram5" presStyleLbl="alignNode1" presStyleIdx="4" presStyleCnt="7"/>
      <dgm:spPr/>
    </dgm:pt>
    <dgm:pt modelId="{4AFF5796-920C-41E7-943B-2215C36C3AC6}" type="pres">
      <dgm:prSet presAssocID="{478D1B59-DEEC-498F-B952-203771FB8F72}" presName="parallelogram6" presStyleLbl="alignNode1" presStyleIdx="5" presStyleCnt="7"/>
      <dgm:spPr/>
    </dgm:pt>
    <dgm:pt modelId="{6F9FDC87-F596-4442-8AEA-DA7CBE7CF926}" type="pres">
      <dgm:prSet presAssocID="{478D1B59-DEEC-498F-B952-203771FB8F72}" presName="parallelogram7" presStyleLbl="alignNode1" presStyleIdx="6" presStyleCnt="7"/>
      <dgm:spPr/>
    </dgm:pt>
  </dgm:ptLst>
  <dgm:cxnLst>
    <dgm:cxn modelId="{B1865442-2DBB-495D-AFA7-C98F4E317064}" type="presOf" srcId="{478D1B59-DEEC-498F-B952-203771FB8F72}" destId="{8E41F820-7B62-4E00-AB59-C755466D6B40}" srcOrd="0" destOrd="0" presId="urn:microsoft.com/office/officeart/2008/layout/VerticalAccentList"/>
    <dgm:cxn modelId="{B42C2C84-9EB6-4CD8-82C6-DB5A43C72350}" srcId="{AD9D81C0-9839-42DC-85EE-D83E733BAE8E}" destId="{478D1B59-DEEC-498F-B952-203771FB8F72}" srcOrd="0" destOrd="0" parTransId="{8AAED373-5A47-42B8-AD28-255A39E5B41E}" sibTransId="{D8FD7D85-79A3-4B9B-862C-B8D9CF17580D}"/>
    <dgm:cxn modelId="{A28108A7-3FAB-43A2-8592-F2272CFB95D0}" type="presOf" srcId="{AD9D81C0-9839-42DC-85EE-D83E733BAE8E}" destId="{71ED86B6-5BB0-40DE-8D2A-F9F8B7940519}" srcOrd="0" destOrd="0" presId="urn:microsoft.com/office/officeart/2008/layout/VerticalAccentList"/>
    <dgm:cxn modelId="{C14C7D0C-51AD-4B3D-B6B0-0C4568800E63}" type="presParOf" srcId="{71ED86B6-5BB0-40DE-8D2A-F9F8B7940519}" destId="{593FFBEA-39C4-4E18-B4A0-12FBF5762B49}" srcOrd="0" destOrd="0" presId="urn:microsoft.com/office/officeart/2008/layout/VerticalAccentList"/>
    <dgm:cxn modelId="{9554C922-58E2-4820-AD26-16EC9151F7B5}" type="presParOf" srcId="{593FFBEA-39C4-4E18-B4A0-12FBF5762B49}" destId="{8E41F820-7B62-4E00-AB59-C755466D6B40}" srcOrd="0" destOrd="0" presId="urn:microsoft.com/office/officeart/2008/layout/VerticalAccentList"/>
    <dgm:cxn modelId="{646926D3-E66D-43C5-A508-5B11D279BCB2}" type="presParOf" srcId="{71ED86B6-5BB0-40DE-8D2A-F9F8B7940519}" destId="{608A6BC1-A092-4929-A737-AAD5D8E075DE}" srcOrd="1" destOrd="0" presId="urn:microsoft.com/office/officeart/2008/layout/VerticalAccentList"/>
    <dgm:cxn modelId="{4D9A5792-7A49-4CF9-BF97-9B3A752F7EA6}" type="presParOf" srcId="{608A6BC1-A092-4929-A737-AAD5D8E075DE}" destId="{AC7E75BC-19EB-448B-81EC-63550BE0E331}" srcOrd="0" destOrd="0" presId="urn:microsoft.com/office/officeart/2008/layout/VerticalAccentList"/>
    <dgm:cxn modelId="{4D517ACD-069B-4FA3-A910-E064790FFD10}" type="presParOf" srcId="{608A6BC1-A092-4929-A737-AAD5D8E075DE}" destId="{7D74E896-1244-477E-BA07-91F51A48D7DE}" srcOrd="1" destOrd="0" presId="urn:microsoft.com/office/officeart/2008/layout/VerticalAccentList"/>
    <dgm:cxn modelId="{ACA51024-3197-4A3E-9F49-4727BF8783F5}" type="presParOf" srcId="{608A6BC1-A092-4929-A737-AAD5D8E075DE}" destId="{83227D67-CE52-4A20-A86A-E9E87A7F48B7}" srcOrd="2" destOrd="0" presId="urn:microsoft.com/office/officeart/2008/layout/VerticalAccentList"/>
    <dgm:cxn modelId="{D88F7B3D-73BB-4FB3-9678-AB3A0F15F73D}" type="presParOf" srcId="{608A6BC1-A092-4929-A737-AAD5D8E075DE}" destId="{3088FD1A-8061-4C9D-9063-8C31EF742391}" srcOrd="3" destOrd="0" presId="urn:microsoft.com/office/officeart/2008/layout/VerticalAccentList"/>
    <dgm:cxn modelId="{234C3CF8-14A2-4ACD-93E3-FF5AACD3F1B3}" type="presParOf" srcId="{608A6BC1-A092-4929-A737-AAD5D8E075DE}" destId="{6CAAA39F-3DBD-44C7-994C-9256B2818C83}" srcOrd="4" destOrd="0" presId="urn:microsoft.com/office/officeart/2008/layout/VerticalAccentList"/>
    <dgm:cxn modelId="{DF8E947A-1349-40D5-8CEC-35CEA32CD86D}" type="presParOf" srcId="{608A6BC1-A092-4929-A737-AAD5D8E075DE}" destId="{4AFF5796-920C-41E7-943B-2215C36C3AC6}" srcOrd="5" destOrd="0" presId="urn:microsoft.com/office/officeart/2008/layout/VerticalAccentList"/>
    <dgm:cxn modelId="{8B2A658F-312A-4B3B-A534-4D0C1185D017}" type="presParOf" srcId="{608A6BC1-A092-4929-A737-AAD5D8E075DE}" destId="{6F9FDC87-F596-4442-8AEA-DA7CBE7CF92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F2821-1CB4-4CAA-9AD4-BDE898E371E9}">
      <dsp:nvSpPr>
        <dsp:cNvPr id="0" name=""/>
        <dsp:cNvSpPr/>
      </dsp:nvSpPr>
      <dsp:spPr>
        <a:xfrm>
          <a:off x="0" y="329"/>
          <a:ext cx="11248995" cy="87704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Se </a:t>
          </a:r>
          <a:r>
            <a:rPr lang="es-AR" sz="1600" b="1" i="0" kern="1200" dirty="0"/>
            <a:t>actualizan los umbrales </a:t>
          </a:r>
          <a:r>
            <a:rPr lang="es-AR" sz="1600" b="0" i="0" kern="1200" dirty="0"/>
            <a:t>a partir de los cuales los sujetos obligados a informar deben llevar adelante medidas de debida diligencia de sus clientes y reportes sistemáticos de operaciones, tomando como parámetro el Salario Mínimo Vital y Móvil (SMVM). </a:t>
          </a:r>
          <a:r>
            <a:rPr lang="es-AR" sz="1600" b="0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$87.987 </a:t>
          </a:r>
          <a:endParaRPr lang="es-A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814" y="43143"/>
        <a:ext cx="11163367" cy="791414"/>
      </dsp:txXfrm>
    </dsp:sp>
    <dsp:sp modelId="{25944A07-8FCB-480F-A936-037CAFE695A3}">
      <dsp:nvSpPr>
        <dsp:cNvPr id="0" name=""/>
        <dsp:cNvSpPr/>
      </dsp:nvSpPr>
      <dsp:spPr>
        <a:xfrm>
          <a:off x="0" y="891575"/>
          <a:ext cx="11248995" cy="877042"/>
        </a:xfrm>
        <a:prstGeom prst="roundRect">
          <a:avLst/>
        </a:prstGeom>
        <a:solidFill>
          <a:schemeClr val="accent4">
            <a:hueOff val="1369820"/>
            <a:satOff val="6053"/>
            <a:lumOff val="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La Resolución actualiza los umbrales para los diferentes sectores como </a:t>
          </a:r>
          <a:r>
            <a:rPr lang="es-AR" sz="1600" b="1" i="0" kern="1200" dirty="0"/>
            <a:t>Seguros, Escribanos, Profesionales en Ciencias Económicas, Personas humanas o jurídicas dedicadas a la compraventa de obras de arte, </a:t>
          </a:r>
          <a:r>
            <a:rPr lang="es-AR" sz="1600" b="1" i="0" kern="1200" dirty="0" err="1"/>
            <a:t>Remesadoras</a:t>
          </a:r>
          <a:r>
            <a:rPr lang="es-AR" sz="1600" b="1" i="0" kern="1200" dirty="0"/>
            <a:t> de Fondos, entre otros.</a:t>
          </a:r>
          <a:endParaRPr lang="es-MX" sz="1600" b="1" i="0" kern="1200" dirty="0">
            <a:effectLst/>
            <a:latin typeface="open sans" panose="020B0606030504020204" pitchFamily="34" charset="0"/>
          </a:endParaRPr>
        </a:p>
      </dsp:txBody>
      <dsp:txXfrm>
        <a:off x="42814" y="934389"/>
        <a:ext cx="11163367" cy="791414"/>
      </dsp:txXfrm>
    </dsp:sp>
    <dsp:sp modelId="{36827D45-46BE-46DA-BE7E-C307F14A9D38}">
      <dsp:nvSpPr>
        <dsp:cNvPr id="0" name=""/>
        <dsp:cNvSpPr/>
      </dsp:nvSpPr>
      <dsp:spPr>
        <a:xfrm>
          <a:off x="0" y="1782821"/>
          <a:ext cx="11248995" cy="877042"/>
        </a:xfrm>
        <a:prstGeom prst="roundRect">
          <a:avLst/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0" i="0" kern="1200" dirty="0"/>
            <a:t>Para poder cursar el pedido de información, se solicitará a la autoridad judicial competente que indique el </a:t>
          </a:r>
          <a:r>
            <a:rPr lang="es-MX" sz="1600" b="1" i="0" kern="1200" dirty="0"/>
            <a:t>propósito para el que se utilizará la información</a:t>
          </a:r>
          <a:r>
            <a:rPr lang="es-MX" sz="1600" b="0" i="0" kern="1200" dirty="0"/>
            <a:t>, particularmente si será empleada para fines de inteligencia o para incorporación formal en el proceso judicial como elemento probatorio.</a:t>
          </a:r>
          <a:endParaRPr lang="es-AR" sz="1600" kern="1200" dirty="0"/>
        </a:p>
      </dsp:txBody>
      <dsp:txXfrm>
        <a:off x="42814" y="1825635"/>
        <a:ext cx="11163367" cy="791414"/>
      </dsp:txXfrm>
    </dsp:sp>
    <dsp:sp modelId="{F60AB074-3851-48A4-9970-C1921106F74E}">
      <dsp:nvSpPr>
        <dsp:cNvPr id="0" name=""/>
        <dsp:cNvSpPr/>
      </dsp:nvSpPr>
      <dsp:spPr>
        <a:xfrm>
          <a:off x="0" y="2674067"/>
          <a:ext cx="11248995" cy="877042"/>
        </a:xfrm>
        <a:prstGeom prst="roundRect">
          <a:avLst/>
        </a:prstGeom>
        <a:solidFill>
          <a:schemeClr val="accent4">
            <a:hueOff val="4109459"/>
            <a:satOff val="18158"/>
            <a:lumOff val="2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Los cambios responden a la necesidad de efectuar una puesta al día de los montos establecidos desde el dictado de la </a:t>
          </a:r>
          <a:r>
            <a:rPr lang="es-AR" sz="1600" b="1" i="0" kern="1200" dirty="0"/>
            <a:t>Resolución UIF N° 50/2022 </a:t>
          </a:r>
          <a:r>
            <a:rPr lang="es-AR" sz="1600" b="0" i="0" kern="1200" dirty="0"/>
            <a:t>para una prevención eficaz del LA/FT, con un enfoque basado en el riesgo, de acuerdo a los estándares internacionales que promueve el GAFI.</a:t>
          </a:r>
          <a:endParaRPr lang="es-AR" sz="1600" kern="1200" dirty="0"/>
        </a:p>
      </dsp:txBody>
      <dsp:txXfrm>
        <a:off x="42814" y="2716881"/>
        <a:ext cx="11163367" cy="791414"/>
      </dsp:txXfrm>
    </dsp:sp>
    <dsp:sp modelId="{C6EDD699-99D5-4783-BA97-34E3284DFAA4}">
      <dsp:nvSpPr>
        <dsp:cNvPr id="0" name=""/>
        <dsp:cNvSpPr/>
      </dsp:nvSpPr>
      <dsp:spPr>
        <a:xfrm>
          <a:off x="0" y="3565313"/>
          <a:ext cx="11248995" cy="877042"/>
        </a:xfrm>
        <a:prstGeom prst="roundRect">
          <a:avLst/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b="0" i="0" kern="1200" dirty="0"/>
            <a:t>En este marco</a:t>
          </a:r>
          <a:r>
            <a:rPr lang="es-AR" sz="1600" b="1" i="0" kern="1200" dirty="0"/>
            <a:t>, se prevén actualizaciones semestrales</a:t>
          </a:r>
          <a:r>
            <a:rPr lang="es-AR" sz="1600" b="0" i="0" kern="1200" dirty="0"/>
            <a:t>, considerando el SMVM vigente al </a:t>
          </a:r>
          <a:r>
            <a:rPr lang="es-AR" sz="1600" b="1" i="0" kern="1200" dirty="0"/>
            <a:t>31 de diciembre del año calendario anterior y al 30 de junio del año calendario corriente</a:t>
          </a:r>
          <a:r>
            <a:rPr lang="es-AR" sz="1600" b="0" i="0" kern="1200" dirty="0"/>
            <a:t>, según corresponda.</a:t>
          </a:r>
          <a:endParaRPr lang="es-AR" sz="1600" kern="1200" dirty="0"/>
        </a:p>
      </dsp:txBody>
      <dsp:txXfrm>
        <a:off x="42814" y="3608127"/>
        <a:ext cx="11163367" cy="791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1F820-7B62-4E00-AB59-C755466D6B40}">
      <dsp:nvSpPr>
        <dsp:cNvPr id="0" name=""/>
        <dsp:cNvSpPr/>
      </dsp:nvSpPr>
      <dsp:spPr>
        <a:xfrm>
          <a:off x="602196" y="1214050"/>
          <a:ext cx="10839530" cy="985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b="0" i="0" kern="1200" dirty="0">
              <a:effectLst/>
              <a:latin typeface="open sans" panose="020B0606030504020204" pitchFamily="34" charset="0"/>
            </a:rPr>
            <a:t>A través de la Res. 86/2023, se rectifica el PUNTO 8. “DETALLE DE DELITOS RELACIONADOS EN EL MARCO DE LA INVESTIGACION” DEL ANEXO de la Res. 66/2023.-</a:t>
          </a:r>
          <a:endParaRPr lang="es-AR" sz="2000" b="1" kern="1200" dirty="0"/>
        </a:p>
      </dsp:txBody>
      <dsp:txXfrm>
        <a:off x="602196" y="1214050"/>
        <a:ext cx="10839530" cy="985411"/>
      </dsp:txXfrm>
    </dsp:sp>
    <dsp:sp modelId="{AC7E75BC-19EB-448B-81EC-63550BE0E331}">
      <dsp:nvSpPr>
        <dsp:cNvPr id="0" name=""/>
        <dsp:cNvSpPr/>
      </dsp:nvSpPr>
      <dsp:spPr>
        <a:xfrm>
          <a:off x="602196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E896-1244-477E-BA07-91F51A48D7DE}">
      <dsp:nvSpPr>
        <dsp:cNvPr id="0" name=""/>
        <dsp:cNvSpPr/>
      </dsp:nvSpPr>
      <dsp:spPr>
        <a:xfrm>
          <a:off x="2131774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913213"/>
            <a:satOff val="4035"/>
            <a:lumOff val="5229"/>
            <a:alphaOff val="0"/>
          </a:schemeClr>
        </a:solidFill>
        <a:ln w="12700" cap="flat" cmpd="sng" algn="ctr">
          <a:solidFill>
            <a:schemeClr val="accent4">
              <a:hueOff val="913213"/>
              <a:satOff val="4035"/>
              <a:lumOff val="52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27D67-CE52-4A20-A86A-E9E87A7F48B7}">
      <dsp:nvSpPr>
        <dsp:cNvPr id="0" name=""/>
        <dsp:cNvSpPr/>
      </dsp:nvSpPr>
      <dsp:spPr>
        <a:xfrm>
          <a:off x="3661352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1826426"/>
            <a:satOff val="8070"/>
            <a:lumOff val="10457"/>
            <a:alphaOff val="0"/>
          </a:schemeClr>
        </a:solidFill>
        <a:ln w="12700" cap="flat" cmpd="sng" algn="ctr">
          <a:solidFill>
            <a:schemeClr val="accent4">
              <a:hueOff val="1826426"/>
              <a:satOff val="8070"/>
              <a:lumOff val="104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88FD1A-8061-4C9D-9063-8C31EF742391}">
      <dsp:nvSpPr>
        <dsp:cNvPr id="0" name=""/>
        <dsp:cNvSpPr/>
      </dsp:nvSpPr>
      <dsp:spPr>
        <a:xfrm>
          <a:off x="5190930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accent4">
              <a:hueOff val="2739640"/>
              <a:satOff val="12105"/>
              <a:lumOff val="156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AA39F-3DBD-44C7-994C-9256B2818C83}">
      <dsp:nvSpPr>
        <dsp:cNvPr id="0" name=""/>
        <dsp:cNvSpPr/>
      </dsp:nvSpPr>
      <dsp:spPr>
        <a:xfrm>
          <a:off x="6720509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3652853"/>
            <a:satOff val="16140"/>
            <a:lumOff val="20915"/>
            <a:alphaOff val="0"/>
          </a:schemeClr>
        </a:solidFill>
        <a:ln w="12700" cap="flat" cmpd="sng" algn="ctr">
          <a:solidFill>
            <a:schemeClr val="accent4">
              <a:hueOff val="3652853"/>
              <a:satOff val="16140"/>
              <a:lumOff val="209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F5796-920C-41E7-943B-2215C36C3AC6}">
      <dsp:nvSpPr>
        <dsp:cNvPr id="0" name=""/>
        <dsp:cNvSpPr/>
      </dsp:nvSpPr>
      <dsp:spPr>
        <a:xfrm>
          <a:off x="8250087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4566066"/>
            <a:satOff val="20175"/>
            <a:lumOff val="26143"/>
            <a:alphaOff val="0"/>
          </a:schemeClr>
        </a:solidFill>
        <a:ln w="12700" cap="flat" cmpd="sng" algn="ctr">
          <a:solidFill>
            <a:schemeClr val="accent4">
              <a:hueOff val="4566066"/>
              <a:satOff val="20175"/>
              <a:lumOff val="261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FDC87-F596-4442-8AEA-DA7CBE7CF926}">
      <dsp:nvSpPr>
        <dsp:cNvPr id="0" name=""/>
        <dsp:cNvSpPr/>
      </dsp:nvSpPr>
      <dsp:spPr>
        <a:xfrm>
          <a:off x="9779665" y="2199462"/>
          <a:ext cx="1445270" cy="240878"/>
        </a:xfrm>
        <a:prstGeom prst="parallelogram">
          <a:avLst>
            <a:gd name="adj" fmla="val 140840"/>
          </a:avLst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accent4">
              <a:hueOff val="5479279"/>
              <a:satOff val="24210"/>
              <a:lumOff val="313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68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30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44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3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9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02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6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18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86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83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6/8/2023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6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6E37B132-9C54-4236-8910-3340177AD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Rectangle">
            <a:extLst>
              <a:ext uri="{FF2B5EF4-FFF2-40B4-BE49-F238E27FC236}">
                <a16:creationId xmlns:a16="http://schemas.microsoft.com/office/drawing/2014/main" id="{D472C551-D440-40DF-9260-BDB9AC409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20" name="Picture 3" descr="Fondo abstracto triangular">
            <a:extLst>
              <a:ext uri="{FF2B5EF4-FFF2-40B4-BE49-F238E27FC236}">
                <a16:creationId xmlns:a16="http://schemas.microsoft.com/office/drawing/2014/main" id="{B620AF65-A00F-B6E3-4160-D06A8ED46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5669" r="1" b="1"/>
          <a:stretch/>
        </p:blipFill>
        <p:spPr>
          <a:xfrm>
            <a:off x="1" y="10"/>
            <a:ext cx="12183122" cy="68579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1F5EEA-A451-692D-1A89-8DA14CF0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255" y="1225788"/>
            <a:ext cx="6347918" cy="3670098"/>
          </a:xfrm>
        </p:spPr>
        <p:txBody>
          <a:bodyPr anchor="b">
            <a:normAutofit/>
          </a:bodyPr>
          <a:lstStyle/>
          <a:p>
            <a:pPr fontAlgn="base"/>
            <a:r>
              <a:rPr lang="es-AR" sz="44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  <a:t>Comisión de Prevención de Lavado de Dinero</a:t>
            </a:r>
            <a:br>
              <a:rPr lang="es-AR" sz="28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</a:br>
            <a:br>
              <a:rPr lang="es-AR" sz="2800" b="0" i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</a:br>
            <a:endParaRPr lang="es-AR" sz="80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36AB6-C2A2-3917-EB70-237EFFF78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0426" y="3864765"/>
            <a:ext cx="5214104" cy="2397488"/>
          </a:xfrm>
        </p:spPr>
        <p:txBody>
          <a:bodyPr anchor="ctr">
            <a:normAutofit/>
          </a:bodyPr>
          <a:lstStyle/>
          <a:p>
            <a:r>
              <a:rPr lang="es-AR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Normas relevantes</a:t>
            </a:r>
          </a:p>
          <a:p>
            <a:r>
              <a:rPr lang="es-AR" sz="2000" dirty="0">
                <a:solidFill>
                  <a:srgbClr val="FFFFFF"/>
                </a:solidFill>
              </a:rPr>
              <a:t>Reunión - 8/6/2023</a:t>
            </a:r>
          </a:p>
          <a:p>
            <a:endParaRPr lang="es-AR" sz="2000" dirty="0">
              <a:solidFill>
                <a:srgbClr val="FFFFFF"/>
              </a:solidFill>
            </a:endParaRP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340" y="1225788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4855" y="1685867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87962" y="2175690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BD29C707-AF5F-FD91-793E-1B9C4CDDF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0" y="140933"/>
            <a:ext cx="40862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09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84/2023 - BO 4/5/2023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DE UMBRALES PARA SUJETOS OBLIGADOS</a:t>
            </a:r>
            <a:br>
              <a:rPr lang="es-MX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Actualización automática de umbrales </a:t>
            </a:r>
            <a:br>
              <a:rPr lang="es-MX" sz="2400" b="1" i="0" u="none" strike="noStrike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0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Vigencia desde a partir del 1° de Julio del 2023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6969259"/>
              </p:ext>
            </p:extLst>
          </p:nvPr>
        </p:nvGraphicFramePr>
        <p:xfrm>
          <a:off x="817818" y="1911927"/>
          <a:ext cx="11248995" cy="4442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966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86/2023 - BO 29/5/2023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A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REQUISITOS A CUMPLIR A FIN DE DAR CURSO A LOS PEDIDOS DE INFORMACIÓN EFECTUADOS POR PARTE DEL PODER JUDICIAL</a:t>
            </a:r>
            <a:br>
              <a:rPr lang="es-A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MX" sz="20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RESOLUCION N° 66/2023 - RECTIFICASE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0974188"/>
              </p:ext>
            </p:extLst>
          </p:nvPr>
        </p:nvGraphicFramePr>
        <p:xfrm>
          <a:off x="300175" y="424205"/>
          <a:ext cx="12043923" cy="3654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20557172-F095-670B-C39A-B305CA5C1B2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202" t="29103" r="30387" b="44114"/>
          <a:stretch/>
        </p:blipFill>
        <p:spPr>
          <a:xfrm>
            <a:off x="1834692" y="3096241"/>
            <a:ext cx="8522616" cy="3177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474997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23</TotalTime>
  <Words>329</Words>
  <Application>Microsoft Office PowerPoint</Application>
  <PresentationFormat>Panorámica</PresentationFormat>
  <Paragraphs>11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Merriweather</vt:lpstr>
      <vt:lpstr>Open Sans</vt:lpstr>
      <vt:lpstr>Open Sans</vt:lpstr>
      <vt:lpstr>Univers</vt:lpstr>
      <vt:lpstr>Verdana</vt:lpstr>
      <vt:lpstr>GradientVTI</vt:lpstr>
      <vt:lpstr>Comisión de Prevención de Lavado de Dinero  </vt:lpstr>
      <vt:lpstr>Resolución UIF 84/2023 - BO 4/5/2023 ACTUALIZACIÓN DE UMBRALES PARA SUJETOS OBLIGADOS Actualización automática de umbrales  Vigencia desde a partir del 1° de Julio del 2023</vt:lpstr>
      <vt:lpstr>Resolución UIF 86/2023 - BO 29/5/2023 REQUISITOS A CUMPLIR A FIN DE DAR CURSO A LOS PEDIDOS DE INFORMACIÓN EFECTUADOS POR PARTE DEL PODER JUDICIAL RESOLUCION N° 66/2023 - RECTIFICASE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Prevención de Lavado de Dinero  </dc:title>
  <dc:creator>Federico Schweizer</dc:creator>
  <cp:lastModifiedBy>Federico Schweizer</cp:lastModifiedBy>
  <cp:revision>3</cp:revision>
  <dcterms:created xsi:type="dcterms:W3CDTF">2023-03-10T12:34:17Z</dcterms:created>
  <dcterms:modified xsi:type="dcterms:W3CDTF">2023-06-08T17:40:43Z</dcterms:modified>
</cp:coreProperties>
</file>