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64" r:id="rId2"/>
    <p:sldId id="265" r:id="rId3"/>
    <p:sldId id="266" r:id="rId4"/>
    <p:sldId id="267" r:id="rId5"/>
  </p:sldIdLst>
  <p:sldSz cx="12192000" cy="6858000"/>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B4C59D-D1CB-444C-9590-AF1593950A07}" v="3" dt="2023-04-06T19:36:15.9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9" d="100"/>
          <a:sy n="59" d="100"/>
        </p:scale>
        <p:origin x="892"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ottero, Diego G" userId="10572ea3-7729-496d-8a28-b036e22de02b" providerId="ADAL" clId="{DCB04AE9-D5C2-4C07-9F45-52C15A08D3A3}"/>
    <pc:docChg chg="undo redo custSel addSld delSld modSld">
      <pc:chgData name="Vottero, Diego G" userId="10572ea3-7729-496d-8a28-b036e22de02b" providerId="ADAL" clId="{DCB04AE9-D5C2-4C07-9F45-52C15A08D3A3}" dt="2022-09-14T01:11:52.580" v="2554" actId="20577"/>
      <pc:docMkLst>
        <pc:docMk/>
      </pc:docMkLst>
      <pc:sldChg chg="modSp mod">
        <pc:chgData name="Vottero, Diego G" userId="10572ea3-7729-496d-8a28-b036e22de02b" providerId="ADAL" clId="{DCB04AE9-D5C2-4C07-9F45-52C15A08D3A3}" dt="2022-09-13T21:27:06.190" v="559" actId="20577"/>
        <pc:sldMkLst>
          <pc:docMk/>
          <pc:sldMk cId="2608604150" sldId="257"/>
        </pc:sldMkLst>
        <pc:spChg chg="mod">
          <ac:chgData name="Vottero, Diego G" userId="10572ea3-7729-496d-8a28-b036e22de02b" providerId="ADAL" clId="{DCB04AE9-D5C2-4C07-9F45-52C15A08D3A3}" dt="2022-09-13T21:21:04.622" v="153" actId="12"/>
          <ac:spMkLst>
            <pc:docMk/>
            <pc:sldMk cId="2608604150" sldId="257"/>
            <ac:spMk id="4" creationId="{E1EB0038-BBFE-43BD-B38C-CB23B1C766CA}"/>
          </ac:spMkLst>
        </pc:spChg>
        <pc:spChg chg="mod">
          <ac:chgData name="Vottero, Diego G" userId="10572ea3-7729-496d-8a28-b036e22de02b" providerId="ADAL" clId="{DCB04AE9-D5C2-4C07-9F45-52C15A08D3A3}" dt="2022-09-13T21:27:06.190" v="559" actId="20577"/>
          <ac:spMkLst>
            <pc:docMk/>
            <pc:sldMk cId="2608604150" sldId="257"/>
            <ac:spMk id="5" creationId="{D950B1CE-1A92-4A1B-9A50-26E62F845FD9}"/>
          </ac:spMkLst>
        </pc:spChg>
      </pc:sldChg>
      <pc:sldChg chg="del">
        <pc:chgData name="Vottero, Diego G" userId="10572ea3-7729-496d-8a28-b036e22de02b" providerId="ADAL" clId="{DCB04AE9-D5C2-4C07-9F45-52C15A08D3A3}" dt="2022-09-13T21:33:14.239" v="1177" actId="47"/>
        <pc:sldMkLst>
          <pc:docMk/>
          <pc:sldMk cId="3863988068" sldId="259"/>
        </pc:sldMkLst>
      </pc:sldChg>
      <pc:sldChg chg="del">
        <pc:chgData name="Vottero, Diego G" userId="10572ea3-7729-496d-8a28-b036e22de02b" providerId="ADAL" clId="{DCB04AE9-D5C2-4C07-9F45-52C15A08D3A3}" dt="2022-09-13T21:33:14.654" v="1178" actId="47"/>
        <pc:sldMkLst>
          <pc:docMk/>
          <pc:sldMk cId="87274126" sldId="260"/>
        </pc:sldMkLst>
      </pc:sldChg>
      <pc:sldChg chg="del">
        <pc:chgData name="Vottero, Diego G" userId="10572ea3-7729-496d-8a28-b036e22de02b" providerId="ADAL" clId="{DCB04AE9-D5C2-4C07-9F45-52C15A08D3A3}" dt="2022-09-13T21:33:15.075" v="1179" actId="47"/>
        <pc:sldMkLst>
          <pc:docMk/>
          <pc:sldMk cId="3452561384" sldId="261"/>
        </pc:sldMkLst>
      </pc:sldChg>
      <pc:sldChg chg="modSp add mod">
        <pc:chgData name="Vottero, Diego G" userId="10572ea3-7729-496d-8a28-b036e22de02b" providerId="ADAL" clId="{DCB04AE9-D5C2-4C07-9F45-52C15A08D3A3}" dt="2022-09-13T21:32:43.924" v="1176" actId="6549"/>
        <pc:sldMkLst>
          <pc:docMk/>
          <pc:sldMk cId="4094325846" sldId="262"/>
        </pc:sldMkLst>
        <pc:spChg chg="mod">
          <ac:chgData name="Vottero, Diego G" userId="10572ea3-7729-496d-8a28-b036e22de02b" providerId="ADAL" clId="{DCB04AE9-D5C2-4C07-9F45-52C15A08D3A3}" dt="2022-09-13T21:32:43.924" v="1176" actId="6549"/>
          <ac:spMkLst>
            <pc:docMk/>
            <pc:sldMk cId="4094325846" sldId="262"/>
            <ac:spMk id="4" creationId="{E1EB0038-BBFE-43BD-B38C-CB23B1C766CA}"/>
          </ac:spMkLst>
        </pc:spChg>
        <pc:spChg chg="mod">
          <ac:chgData name="Vottero, Diego G" userId="10572ea3-7729-496d-8a28-b036e22de02b" providerId="ADAL" clId="{DCB04AE9-D5C2-4C07-9F45-52C15A08D3A3}" dt="2022-09-13T21:27:03.424" v="557" actId="20577"/>
          <ac:spMkLst>
            <pc:docMk/>
            <pc:sldMk cId="4094325846" sldId="262"/>
            <ac:spMk id="5" creationId="{D950B1CE-1A92-4A1B-9A50-26E62F845FD9}"/>
          </ac:spMkLst>
        </pc:spChg>
      </pc:sldChg>
      <pc:sldChg chg="modSp add mod">
        <pc:chgData name="Vottero, Diego G" userId="10572ea3-7729-496d-8a28-b036e22de02b" providerId="ADAL" clId="{DCB04AE9-D5C2-4C07-9F45-52C15A08D3A3}" dt="2022-09-14T01:11:52.580" v="2554" actId="20577"/>
        <pc:sldMkLst>
          <pc:docMk/>
          <pc:sldMk cId="363079987" sldId="263"/>
        </pc:sldMkLst>
        <pc:spChg chg="mod">
          <ac:chgData name="Vottero, Diego G" userId="10572ea3-7729-496d-8a28-b036e22de02b" providerId="ADAL" clId="{DCB04AE9-D5C2-4C07-9F45-52C15A08D3A3}" dt="2022-09-14T01:11:52.580" v="2554" actId="20577"/>
          <ac:spMkLst>
            <pc:docMk/>
            <pc:sldMk cId="363079987" sldId="263"/>
            <ac:spMk id="4" creationId="{E1EB0038-BBFE-43BD-B38C-CB23B1C766CA}"/>
          </ac:spMkLst>
        </pc:spChg>
      </pc:sldChg>
    </pc:docChg>
  </pc:docChgLst>
  <pc:docChgLst>
    <pc:chgData name="Vottero, Diego G" userId="10572ea3-7729-496d-8a28-b036e22de02b" providerId="ADAL" clId="{C8C3A15F-C887-436E-BEF6-1583B1B1E553}"/>
    <pc:docChg chg="undo redo custSel addSld delSld modSld">
      <pc:chgData name="Vottero, Diego G" userId="10572ea3-7729-496d-8a28-b036e22de02b" providerId="ADAL" clId="{C8C3A15F-C887-436E-BEF6-1583B1B1E553}" dt="2022-04-13T17:03:06.018" v="3078" actId="20577"/>
      <pc:docMkLst>
        <pc:docMk/>
      </pc:docMkLst>
      <pc:sldChg chg="del">
        <pc:chgData name="Vottero, Diego G" userId="10572ea3-7729-496d-8a28-b036e22de02b" providerId="ADAL" clId="{C8C3A15F-C887-436E-BEF6-1583B1B1E553}" dt="2022-04-10T16:14:19.165" v="0" actId="47"/>
        <pc:sldMkLst>
          <pc:docMk/>
          <pc:sldMk cId="4008130783" sldId="256"/>
        </pc:sldMkLst>
      </pc:sldChg>
      <pc:sldChg chg="modSp mod">
        <pc:chgData name="Vottero, Diego G" userId="10572ea3-7729-496d-8a28-b036e22de02b" providerId="ADAL" clId="{C8C3A15F-C887-436E-BEF6-1583B1B1E553}" dt="2022-04-13T17:03:06.018" v="3078" actId="20577"/>
        <pc:sldMkLst>
          <pc:docMk/>
          <pc:sldMk cId="2608604150" sldId="257"/>
        </pc:sldMkLst>
        <pc:spChg chg="mod">
          <ac:chgData name="Vottero, Diego G" userId="10572ea3-7729-496d-8a28-b036e22de02b" providerId="ADAL" clId="{C8C3A15F-C887-436E-BEF6-1583B1B1E553}" dt="2022-04-13T17:03:06.018" v="3078" actId="20577"/>
          <ac:spMkLst>
            <pc:docMk/>
            <pc:sldMk cId="2608604150" sldId="257"/>
            <ac:spMk id="4" creationId="{E1EB0038-BBFE-43BD-B38C-CB23B1C766CA}"/>
          </ac:spMkLst>
        </pc:spChg>
        <pc:spChg chg="mod">
          <ac:chgData name="Vottero, Diego G" userId="10572ea3-7729-496d-8a28-b036e22de02b" providerId="ADAL" clId="{C8C3A15F-C887-436E-BEF6-1583B1B1E553}" dt="2022-04-10T16:14:54.373" v="41" actId="14100"/>
          <ac:spMkLst>
            <pc:docMk/>
            <pc:sldMk cId="2608604150" sldId="257"/>
            <ac:spMk id="5" creationId="{D950B1CE-1A92-4A1B-9A50-26E62F845FD9}"/>
          </ac:spMkLst>
        </pc:spChg>
      </pc:sldChg>
      <pc:sldChg chg="del">
        <pc:chgData name="Vottero, Diego G" userId="10572ea3-7729-496d-8a28-b036e22de02b" providerId="ADAL" clId="{C8C3A15F-C887-436E-BEF6-1583B1B1E553}" dt="2022-04-10T16:29:33.354" v="1142" actId="47"/>
        <pc:sldMkLst>
          <pc:docMk/>
          <pc:sldMk cId="1618189550" sldId="258"/>
        </pc:sldMkLst>
      </pc:sldChg>
      <pc:sldChg chg="modSp add mod">
        <pc:chgData name="Vottero, Diego G" userId="10572ea3-7729-496d-8a28-b036e22de02b" providerId="ADAL" clId="{C8C3A15F-C887-436E-BEF6-1583B1B1E553}" dt="2022-04-13T12:58:10.976" v="2870" actId="20577"/>
        <pc:sldMkLst>
          <pc:docMk/>
          <pc:sldMk cId="3863988068" sldId="259"/>
        </pc:sldMkLst>
        <pc:spChg chg="mod">
          <ac:chgData name="Vottero, Diego G" userId="10572ea3-7729-496d-8a28-b036e22de02b" providerId="ADAL" clId="{C8C3A15F-C887-436E-BEF6-1583B1B1E553}" dt="2022-04-13T12:58:10.976" v="2870" actId="20577"/>
          <ac:spMkLst>
            <pc:docMk/>
            <pc:sldMk cId="3863988068" sldId="259"/>
            <ac:spMk id="4" creationId="{E1EB0038-BBFE-43BD-B38C-CB23B1C766CA}"/>
          </ac:spMkLst>
        </pc:spChg>
      </pc:sldChg>
      <pc:sldChg chg="modSp add mod">
        <pc:chgData name="Vottero, Diego G" userId="10572ea3-7729-496d-8a28-b036e22de02b" providerId="ADAL" clId="{C8C3A15F-C887-436E-BEF6-1583B1B1E553}" dt="2022-04-13T17:02:44.355" v="3072" actId="313"/>
        <pc:sldMkLst>
          <pc:docMk/>
          <pc:sldMk cId="87274126" sldId="260"/>
        </pc:sldMkLst>
        <pc:spChg chg="mod">
          <ac:chgData name="Vottero, Diego G" userId="10572ea3-7729-496d-8a28-b036e22de02b" providerId="ADAL" clId="{C8C3A15F-C887-436E-BEF6-1583B1B1E553}" dt="2022-04-13T17:02:44.355" v="3072" actId="313"/>
          <ac:spMkLst>
            <pc:docMk/>
            <pc:sldMk cId="87274126" sldId="260"/>
            <ac:spMk id="4" creationId="{E1EB0038-BBFE-43BD-B38C-CB23B1C766CA}"/>
          </ac:spMkLst>
        </pc:spChg>
      </pc:sldChg>
      <pc:sldChg chg="addSp delSp modSp add mod">
        <pc:chgData name="Vottero, Diego G" userId="10572ea3-7729-496d-8a28-b036e22de02b" providerId="ADAL" clId="{C8C3A15F-C887-436E-BEF6-1583B1B1E553}" dt="2022-04-13T16:38:14.392" v="3070" actId="115"/>
        <pc:sldMkLst>
          <pc:docMk/>
          <pc:sldMk cId="3452561384" sldId="261"/>
        </pc:sldMkLst>
        <pc:spChg chg="mod">
          <ac:chgData name="Vottero, Diego G" userId="10572ea3-7729-496d-8a28-b036e22de02b" providerId="ADAL" clId="{C8C3A15F-C887-436E-BEF6-1583B1B1E553}" dt="2022-04-13T16:38:14.392" v="3070" actId="115"/>
          <ac:spMkLst>
            <pc:docMk/>
            <pc:sldMk cId="3452561384" sldId="261"/>
            <ac:spMk id="4" creationId="{E1EB0038-BBFE-43BD-B38C-CB23B1C766CA}"/>
          </ac:spMkLst>
        </pc:spChg>
        <pc:picChg chg="add del">
          <ac:chgData name="Vottero, Diego G" userId="10572ea3-7729-496d-8a28-b036e22de02b" providerId="ADAL" clId="{C8C3A15F-C887-436E-BEF6-1583B1B1E553}" dt="2022-04-13T15:59:26.865" v="3061" actId="22"/>
          <ac:picMkLst>
            <pc:docMk/>
            <pc:sldMk cId="3452561384" sldId="261"/>
            <ac:picMk id="7" creationId="{1C4A3731-8538-46C4-AEFA-56C313EFA64D}"/>
          </ac:picMkLst>
        </pc:picChg>
      </pc:sldChg>
    </pc:docChg>
  </pc:docChgLst>
  <pc:docChgLst>
    <pc:chgData name="Vottero, Diego G" userId="10572ea3-7729-496d-8a28-b036e22de02b" providerId="ADAL" clId="{FAB4C59D-D1CB-444C-9590-AF1593950A07}"/>
    <pc:docChg chg="undo redo custSel addSld delSld modSld">
      <pc:chgData name="Vottero, Diego G" userId="10572ea3-7729-496d-8a28-b036e22de02b" providerId="ADAL" clId="{FAB4C59D-D1CB-444C-9590-AF1593950A07}" dt="2023-04-12T13:02:26.813" v="4544" actId="403"/>
      <pc:docMkLst>
        <pc:docMk/>
      </pc:docMkLst>
      <pc:sldChg chg="del">
        <pc:chgData name="Vottero, Diego G" userId="10572ea3-7729-496d-8a28-b036e22de02b" providerId="ADAL" clId="{FAB4C59D-D1CB-444C-9590-AF1593950A07}" dt="2023-04-06T17:50:00.856" v="971" actId="47"/>
        <pc:sldMkLst>
          <pc:docMk/>
          <pc:sldMk cId="2608604150" sldId="257"/>
        </pc:sldMkLst>
      </pc:sldChg>
      <pc:sldChg chg="modSp mod">
        <pc:chgData name="Vottero, Diego G" userId="10572ea3-7729-496d-8a28-b036e22de02b" providerId="ADAL" clId="{FAB4C59D-D1CB-444C-9590-AF1593950A07}" dt="2023-04-12T13:02:26.813" v="4544" actId="403"/>
        <pc:sldMkLst>
          <pc:docMk/>
          <pc:sldMk cId="3952815935" sldId="264"/>
        </pc:sldMkLst>
        <pc:spChg chg="mod">
          <ac:chgData name="Vottero, Diego G" userId="10572ea3-7729-496d-8a28-b036e22de02b" providerId="ADAL" clId="{FAB4C59D-D1CB-444C-9590-AF1593950A07}" dt="2023-04-12T13:02:26.813" v="4544" actId="403"/>
          <ac:spMkLst>
            <pc:docMk/>
            <pc:sldMk cId="3952815935" sldId="264"/>
            <ac:spMk id="4" creationId="{E1EB0038-BBFE-43BD-B38C-CB23B1C766CA}"/>
          </ac:spMkLst>
        </pc:spChg>
        <pc:spChg chg="mod">
          <ac:chgData name="Vottero, Diego G" userId="10572ea3-7729-496d-8a28-b036e22de02b" providerId="ADAL" clId="{FAB4C59D-D1CB-444C-9590-AF1593950A07}" dt="2023-04-06T17:17:28.196" v="13" actId="20577"/>
          <ac:spMkLst>
            <pc:docMk/>
            <pc:sldMk cId="3952815935" sldId="264"/>
            <ac:spMk id="5" creationId="{D950B1CE-1A92-4A1B-9A50-26E62F845FD9}"/>
          </ac:spMkLst>
        </pc:spChg>
      </pc:sldChg>
      <pc:sldChg chg="modSp add mod">
        <pc:chgData name="Vottero, Diego G" userId="10572ea3-7729-496d-8a28-b036e22de02b" providerId="ADAL" clId="{FAB4C59D-D1CB-444C-9590-AF1593950A07}" dt="2023-04-10T15:45:16.851" v="4470" actId="20577"/>
        <pc:sldMkLst>
          <pc:docMk/>
          <pc:sldMk cId="1201939035" sldId="265"/>
        </pc:sldMkLst>
        <pc:spChg chg="mod">
          <ac:chgData name="Vottero, Diego G" userId="10572ea3-7729-496d-8a28-b036e22de02b" providerId="ADAL" clId="{FAB4C59D-D1CB-444C-9590-AF1593950A07}" dt="2023-04-10T15:45:16.851" v="4470" actId="20577"/>
          <ac:spMkLst>
            <pc:docMk/>
            <pc:sldMk cId="1201939035" sldId="265"/>
            <ac:spMk id="4" creationId="{E1EB0038-BBFE-43BD-B38C-CB23B1C766CA}"/>
          </ac:spMkLst>
        </pc:spChg>
      </pc:sldChg>
      <pc:sldChg chg="del">
        <pc:chgData name="Vottero, Diego G" userId="10572ea3-7729-496d-8a28-b036e22de02b" providerId="ADAL" clId="{FAB4C59D-D1CB-444C-9590-AF1593950A07}" dt="2023-04-06T17:50:01.254" v="972" actId="47"/>
        <pc:sldMkLst>
          <pc:docMk/>
          <pc:sldMk cId="1924148125" sldId="265"/>
        </pc:sldMkLst>
      </pc:sldChg>
      <pc:sldChg chg="modSp add del mod">
        <pc:chgData name="Vottero, Diego G" userId="10572ea3-7729-496d-8a28-b036e22de02b" providerId="ADAL" clId="{FAB4C59D-D1CB-444C-9590-AF1593950A07}" dt="2023-04-10T20:55:59.359" v="4534" actId="20577"/>
        <pc:sldMkLst>
          <pc:docMk/>
          <pc:sldMk cId="2637278072" sldId="266"/>
        </pc:sldMkLst>
        <pc:spChg chg="mod">
          <ac:chgData name="Vottero, Diego G" userId="10572ea3-7729-496d-8a28-b036e22de02b" providerId="ADAL" clId="{FAB4C59D-D1CB-444C-9590-AF1593950A07}" dt="2023-04-10T20:55:59.359" v="4534" actId="20577"/>
          <ac:spMkLst>
            <pc:docMk/>
            <pc:sldMk cId="2637278072" sldId="266"/>
            <ac:spMk id="4" creationId="{E1EB0038-BBFE-43BD-B38C-CB23B1C766CA}"/>
          </ac:spMkLst>
        </pc:spChg>
      </pc:sldChg>
      <pc:sldChg chg="modSp add mod">
        <pc:chgData name="Vottero, Diego G" userId="10572ea3-7729-496d-8a28-b036e22de02b" providerId="ADAL" clId="{FAB4C59D-D1CB-444C-9590-AF1593950A07}" dt="2023-04-10T20:56:17.591" v="4535" actId="5793"/>
        <pc:sldMkLst>
          <pc:docMk/>
          <pc:sldMk cId="3642926723" sldId="267"/>
        </pc:sldMkLst>
        <pc:spChg chg="mod">
          <ac:chgData name="Vottero, Diego G" userId="10572ea3-7729-496d-8a28-b036e22de02b" providerId="ADAL" clId="{FAB4C59D-D1CB-444C-9590-AF1593950A07}" dt="2023-04-10T20:56:17.591" v="4535" actId="5793"/>
          <ac:spMkLst>
            <pc:docMk/>
            <pc:sldMk cId="3642926723" sldId="267"/>
            <ac:spMk id="4" creationId="{E1EB0038-BBFE-43BD-B38C-CB23B1C766CA}"/>
          </ac:spMkLst>
        </pc:spChg>
      </pc:sldChg>
    </pc:docChg>
  </pc:docChgLst>
  <pc:docChgLst>
    <pc:chgData name="Vottero, Diego G" userId="10572ea3-7729-496d-8a28-b036e22de02b" providerId="ADAL" clId="{F5901449-A2C7-488A-925B-376383554815}"/>
    <pc:docChg chg="undo custSel modSld">
      <pc:chgData name="Vottero, Diego G" userId="10572ea3-7729-496d-8a28-b036e22de02b" providerId="ADAL" clId="{F5901449-A2C7-488A-925B-376383554815}" dt="2021-04-14T11:54:47.911" v="70" actId="20577"/>
      <pc:docMkLst>
        <pc:docMk/>
      </pc:docMkLst>
      <pc:sldChg chg="modSp mod">
        <pc:chgData name="Vottero, Diego G" userId="10572ea3-7729-496d-8a28-b036e22de02b" providerId="ADAL" clId="{F5901449-A2C7-488A-925B-376383554815}" dt="2021-04-14T11:54:47.911" v="70" actId="20577"/>
        <pc:sldMkLst>
          <pc:docMk/>
          <pc:sldMk cId="4008130783" sldId="256"/>
        </pc:sldMkLst>
        <pc:spChg chg="mod">
          <ac:chgData name="Vottero, Diego G" userId="10572ea3-7729-496d-8a28-b036e22de02b" providerId="ADAL" clId="{F5901449-A2C7-488A-925B-376383554815}" dt="2021-04-14T11:54:47.911" v="70" actId="20577"/>
          <ac:spMkLst>
            <pc:docMk/>
            <pc:sldMk cId="4008130783" sldId="256"/>
            <ac:spMk id="4" creationId="{E1EB0038-BBFE-43BD-B38C-CB23B1C766CA}"/>
          </ac:spMkLst>
        </pc:spChg>
      </pc:sldChg>
      <pc:sldChg chg="modSp mod">
        <pc:chgData name="Vottero, Diego G" userId="10572ea3-7729-496d-8a28-b036e22de02b" providerId="ADAL" clId="{F5901449-A2C7-488A-925B-376383554815}" dt="2021-04-14T11:49:03.782" v="53" actId="20577"/>
        <pc:sldMkLst>
          <pc:docMk/>
          <pc:sldMk cId="1597614169" sldId="257"/>
        </pc:sldMkLst>
        <pc:spChg chg="mod">
          <ac:chgData name="Vottero, Diego G" userId="10572ea3-7729-496d-8a28-b036e22de02b" providerId="ADAL" clId="{F5901449-A2C7-488A-925B-376383554815}" dt="2021-04-14T11:49:03.782" v="53" actId="20577"/>
          <ac:spMkLst>
            <pc:docMk/>
            <pc:sldMk cId="1597614169" sldId="257"/>
            <ac:spMk id="4" creationId="{E1EB0038-BBFE-43BD-B38C-CB23B1C766CA}"/>
          </ac:spMkLst>
        </pc:spChg>
      </pc:sldChg>
    </pc:docChg>
  </pc:docChgLst>
  <pc:docChgLst>
    <pc:chgData name="Vottero, Diego G" userId="10572ea3-7729-496d-8a28-b036e22de02b" providerId="ADAL" clId="{B3CC5230-B62B-45BE-9F11-9CE0F0A88B00}"/>
    <pc:docChg chg="undo custSel addSld modSld">
      <pc:chgData name="Vottero, Diego G" userId="10572ea3-7729-496d-8a28-b036e22de02b" providerId="ADAL" clId="{B3CC5230-B62B-45BE-9F11-9CE0F0A88B00}" dt="2021-06-08T12:30:58.480" v="4457" actId="11"/>
      <pc:docMkLst>
        <pc:docMk/>
      </pc:docMkLst>
      <pc:sldChg chg="modSp mod">
        <pc:chgData name="Vottero, Diego G" userId="10572ea3-7729-496d-8a28-b036e22de02b" providerId="ADAL" clId="{B3CC5230-B62B-45BE-9F11-9CE0F0A88B00}" dt="2021-06-05T20:05:39.616" v="4225" actId="115"/>
        <pc:sldMkLst>
          <pc:docMk/>
          <pc:sldMk cId="4008130783" sldId="256"/>
        </pc:sldMkLst>
        <pc:spChg chg="mod">
          <ac:chgData name="Vottero, Diego G" userId="10572ea3-7729-496d-8a28-b036e22de02b" providerId="ADAL" clId="{B3CC5230-B62B-45BE-9F11-9CE0F0A88B00}" dt="2021-06-05T20:05:39.616" v="4225" actId="115"/>
          <ac:spMkLst>
            <pc:docMk/>
            <pc:sldMk cId="4008130783" sldId="256"/>
            <ac:spMk id="4" creationId="{E1EB0038-BBFE-43BD-B38C-CB23B1C766CA}"/>
          </ac:spMkLst>
        </pc:spChg>
        <pc:spChg chg="mod">
          <ac:chgData name="Vottero, Diego G" userId="10572ea3-7729-496d-8a28-b036e22de02b" providerId="ADAL" clId="{B3CC5230-B62B-45BE-9F11-9CE0F0A88B00}" dt="2021-06-05T14:12:34.296" v="20" actId="20577"/>
          <ac:spMkLst>
            <pc:docMk/>
            <pc:sldMk cId="4008130783" sldId="256"/>
            <ac:spMk id="5" creationId="{D950B1CE-1A92-4A1B-9A50-26E62F845FD9}"/>
          </ac:spMkLst>
        </pc:spChg>
      </pc:sldChg>
      <pc:sldChg chg="addSp delSp modSp mod">
        <pc:chgData name="Vottero, Diego G" userId="10572ea3-7729-496d-8a28-b036e22de02b" providerId="ADAL" clId="{B3CC5230-B62B-45BE-9F11-9CE0F0A88B00}" dt="2021-06-08T12:30:58.480" v="4457" actId="11"/>
        <pc:sldMkLst>
          <pc:docMk/>
          <pc:sldMk cId="1597614169" sldId="257"/>
        </pc:sldMkLst>
        <pc:spChg chg="mod">
          <ac:chgData name="Vottero, Diego G" userId="10572ea3-7729-496d-8a28-b036e22de02b" providerId="ADAL" clId="{B3CC5230-B62B-45BE-9F11-9CE0F0A88B00}" dt="2021-06-08T12:30:58.480" v="4457" actId="11"/>
          <ac:spMkLst>
            <pc:docMk/>
            <pc:sldMk cId="1597614169" sldId="257"/>
            <ac:spMk id="4" creationId="{E1EB0038-BBFE-43BD-B38C-CB23B1C766CA}"/>
          </ac:spMkLst>
        </pc:spChg>
        <pc:spChg chg="mod">
          <ac:chgData name="Vottero, Diego G" userId="10572ea3-7729-496d-8a28-b036e22de02b" providerId="ADAL" clId="{B3CC5230-B62B-45BE-9F11-9CE0F0A88B00}" dt="2021-06-05T15:22:14.397" v="876" actId="20577"/>
          <ac:spMkLst>
            <pc:docMk/>
            <pc:sldMk cId="1597614169" sldId="257"/>
            <ac:spMk id="5" creationId="{D950B1CE-1A92-4A1B-9A50-26E62F845FD9}"/>
          </ac:spMkLst>
        </pc:spChg>
        <pc:graphicFrameChg chg="add del mod">
          <ac:chgData name="Vottero, Diego G" userId="10572ea3-7729-496d-8a28-b036e22de02b" providerId="ADAL" clId="{B3CC5230-B62B-45BE-9F11-9CE0F0A88B00}" dt="2021-06-05T15:46:38.146" v="1164"/>
          <ac:graphicFrameMkLst>
            <pc:docMk/>
            <pc:sldMk cId="1597614169" sldId="257"/>
            <ac:graphicFrameMk id="2" creationId="{E8955CEC-8E64-427E-8F0C-02E895D86545}"/>
          </ac:graphicFrameMkLst>
        </pc:graphicFrameChg>
        <pc:graphicFrameChg chg="add del mod">
          <ac:chgData name="Vottero, Diego G" userId="10572ea3-7729-496d-8a28-b036e22de02b" providerId="ADAL" clId="{B3CC5230-B62B-45BE-9F11-9CE0F0A88B00}" dt="2021-06-05T15:46:43.118" v="1166"/>
          <ac:graphicFrameMkLst>
            <pc:docMk/>
            <pc:sldMk cId="1597614169" sldId="257"/>
            <ac:graphicFrameMk id="3" creationId="{B95FB547-370B-4687-AAC2-A46C07C7EC1C}"/>
          </ac:graphicFrameMkLst>
        </pc:graphicFrameChg>
        <pc:graphicFrameChg chg="add del mod">
          <ac:chgData name="Vottero, Diego G" userId="10572ea3-7729-496d-8a28-b036e22de02b" providerId="ADAL" clId="{B3CC5230-B62B-45BE-9F11-9CE0F0A88B00}" dt="2021-06-05T15:51:19.650" v="1223"/>
          <ac:graphicFrameMkLst>
            <pc:docMk/>
            <pc:sldMk cId="1597614169" sldId="257"/>
            <ac:graphicFrameMk id="6" creationId="{7338CEE0-20DE-4318-B94B-6B7852E0D7BC}"/>
          </ac:graphicFrameMkLst>
        </pc:graphicFrameChg>
        <pc:graphicFrameChg chg="add del mod">
          <ac:chgData name="Vottero, Diego G" userId="10572ea3-7729-496d-8a28-b036e22de02b" providerId="ADAL" clId="{B3CC5230-B62B-45BE-9F11-9CE0F0A88B00}" dt="2021-06-05T15:52:00.271" v="1314"/>
          <ac:graphicFrameMkLst>
            <pc:docMk/>
            <pc:sldMk cId="1597614169" sldId="257"/>
            <ac:graphicFrameMk id="7" creationId="{EB863278-DCAA-4FD0-892D-11708404258D}"/>
          </ac:graphicFrameMkLst>
        </pc:graphicFrameChg>
        <pc:graphicFrameChg chg="add del mod">
          <ac:chgData name="Vottero, Diego G" userId="10572ea3-7729-496d-8a28-b036e22de02b" providerId="ADAL" clId="{B3CC5230-B62B-45BE-9F11-9CE0F0A88B00}" dt="2021-06-05T16:17:11.018" v="1903"/>
          <ac:graphicFrameMkLst>
            <pc:docMk/>
            <pc:sldMk cId="1597614169" sldId="257"/>
            <ac:graphicFrameMk id="8" creationId="{226A46AC-9263-414A-A50B-CC3A12A0692E}"/>
          </ac:graphicFrameMkLst>
        </pc:graphicFrameChg>
        <pc:graphicFrameChg chg="add del mod">
          <ac:chgData name="Vottero, Diego G" userId="10572ea3-7729-496d-8a28-b036e22de02b" providerId="ADAL" clId="{B3CC5230-B62B-45BE-9F11-9CE0F0A88B00}" dt="2021-06-05T16:18:37.233" v="1917"/>
          <ac:graphicFrameMkLst>
            <pc:docMk/>
            <pc:sldMk cId="1597614169" sldId="257"/>
            <ac:graphicFrameMk id="9" creationId="{E62BCF29-F644-4581-8B1C-35D55F4A0A5D}"/>
          </ac:graphicFrameMkLst>
        </pc:graphicFrameChg>
      </pc:sldChg>
      <pc:sldChg chg="modSp add mod">
        <pc:chgData name="Vottero, Diego G" userId="10572ea3-7729-496d-8a28-b036e22de02b" providerId="ADAL" clId="{B3CC5230-B62B-45BE-9F11-9CE0F0A88B00}" dt="2021-06-07T13:46:19.517" v="4453" actId="20577"/>
        <pc:sldMkLst>
          <pc:docMk/>
          <pc:sldMk cId="2212178880" sldId="258"/>
        </pc:sldMkLst>
        <pc:spChg chg="mod">
          <ac:chgData name="Vottero, Diego G" userId="10572ea3-7729-496d-8a28-b036e22de02b" providerId="ADAL" clId="{B3CC5230-B62B-45BE-9F11-9CE0F0A88B00}" dt="2021-06-06T14:42:00.788" v="4387" actId="20577"/>
          <ac:spMkLst>
            <pc:docMk/>
            <pc:sldMk cId="2212178880" sldId="258"/>
            <ac:spMk id="4" creationId="{E1EB0038-BBFE-43BD-B38C-CB23B1C766CA}"/>
          </ac:spMkLst>
        </pc:spChg>
        <pc:spChg chg="mod">
          <ac:chgData name="Vottero, Diego G" userId="10572ea3-7729-496d-8a28-b036e22de02b" providerId="ADAL" clId="{B3CC5230-B62B-45BE-9F11-9CE0F0A88B00}" dt="2021-06-07T13:46:19.517" v="4453" actId="20577"/>
          <ac:spMkLst>
            <pc:docMk/>
            <pc:sldMk cId="2212178880" sldId="258"/>
            <ac:spMk id="5" creationId="{D950B1CE-1A92-4A1B-9A50-26E62F845FD9}"/>
          </ac:spMkLst>
        </pc:spChg>
      </pc:sldChg>
    </pc:docChg>
  </pc:docChgLst>
  <pc:docChgLst>
    <pc:chgData name="Vottero, Diego G" userId="10572ea3-7729-496d-8a28-b036e22de02b" providerId="ADAL" clId="{AF6BA797-1372-42B4-8DEC-3BDB0A2961DF}"/>
    <pc:docChg chg="undo redo custSel addSld delSld modSld">
      <pc:chgData name="Vottero, Diego G" userId="10572ea3-7729-496d-8a28-b036e22de02b" providerId="ADAL" clId="{AF6BA797-1372-42B4-8DEC-3BDB0A2961DF}" dt="2022-10-10T18:50:41.100" v="973" actId="20577"/>
      <pc:docMkLst>
        <pc:docMk/>
      </pc:docMkLst>
      <pc:sldChg chg="addSp delSp modSp mod">
        <pc:chgData name="Vottero, Diego G" userId="10572ea3-7729-496d-8a28-b036e22de02b" providerId="ADAL" clId="{AF6BA797-1372-42B4-8DEC-3BDB0A2961DF}" dt="2022-10-10T18:49:17.379" v="965" actId="11"/>
        <pc:sldMkLst>
          <pc:docMk/>
          <pc:sldMk cId="2608604150" sldId="257"/>
        </pc:sldMkLst>
        <pc:spChg chg="mod">
          <ac:chgData name="Vottero, Diego G" userId="10572ea3-7729-496d-8a28-b036e22de02b" providerId="ADAL" clId="{AF6BA797-1372-42B4-8DEC-3BDB0A2961DF}" dt="2022-10-10T18:49:17.379" v="965" actId="11"/>
          <ac:spMkLst>
            <pc:docMk/>
            <pc:sldMk cId="2608604150" sldId="257"/>
            <ac:spMk id="4" creationId="{E1EB0038-BBFE-43BD-B38C-CB23B1C766CA}"/>
          </ac:spMkLst>
        </pc:spChg>
        <pc:spChg chg="mod">
          <ac:chgData name="Vottero, Diego G" userId="10572ea3-7729-496d-8a28-b036e22de02b" providerId="ADAL" clId="{AF6BA797-1372-42B4-8DEC-3BDB0A2961DF}" dt="2022-10-07T22:20:47.362" v="751" actId="20577"/>
          <ac:spMkLst>
            <pc:docMk/>
            <pc:sldMk cId="2608604150" sldId="257"/>
            <ac:spMk id="5" creationId="{D950B1CE-1A92-4A1B-9A50-26E62F845FD9}"/>
          </ac:spMkLst>
        </pc:spChg>
        <pc:graphicFrameChg chg="add del mod">
          <ac:chgData name="Vottero, Diego G" userId="10572ea3-7729-496d-8a28-b036e22de02b" providerId="ADAL" clId="{AF6BA797-1372-42B4-8DEC-3BDB0A2961DF}" dt="2022-10-07T22:07:42.003" v="408"/>
          <ac:graphicFrameMkLst>
            <pc:docMk/>
            <pc:sldMk cId="2608604150" sldId="257"/>
            <ac:graphicFrameMk id="6" creationId="{2BC152FF-BEB0-416B-AB3C-8344148043C6}"/>
          </ac:graphicFrameMkLst>
        </pc:graphicFrameChg>
        <pc:graphicFrameChg chg="add del mod">
          <ac:chgData name="Vottero, Diego G" userId="10572ea3-7729-496d-8a28-b036e22de02b" providerId="ADAL" clId="{AF6BA797-1372-42B4-8DEC-3BDB0A2961DF}" dt="2022-10-07T22:07:47.851" v="411"/>
          <ac:graphicFrameMkLst>
            <pc:docMk/>
            <pc:sldMk cId="2608604150" sldId="257"/>
            <ac:graphicFrameMk id="7" creationId="{84F56698-E068-4C2D-814B-A7C004AF98D6}"/>
          </ac:graphicFrameMkLst>
        </pc:graphicFrameChg>
      </pc:sldChg>
      <pc:sldChg chg="del">
        <pc:chgData name="Vottero, Diego G" userId="10572ea3-7729-496d-8a28-b036e22de02b" providerId="ADAL" clId="{AF6BA797-1372-42B4-8DEC-3BDB0A2961DF}" dt="2022-10-07T22:30:56.589" v="799" actId="47"/>
        <pc:sldMkLst>
          <pc:docMk/>
          <pc:sldMk cId="4094325846" sldId="262"/>
        </pc:sldMkLst>
      </pc:sldChg>
      <pc:sldChg chg="del">
        <pc:chgData name="Vottero, Diego G" userId="10572ea3-7729-496d-8a28-b036e22de02b" providerId="ADAL" clId="{AF6BA797-1372-42B4-8DEC-3BDB0A2961DF}" dt="2022-10-07T22:30:56.589" v="799" actId="47"/>
        <pc:sldMkLst>
          <pc:docMk/>
          <pc:sldMk cId="363079987" sldId="263"/>
        </pc:sldMkLst>
      </pc:sldChg>
      <pc:sldChg chg="modSp add mod">
        <pc:chgData name="Vottero, Diego G" userId="10572ea3-7729-496d-8a28-b036e22de02b" providerId="ADAL" clId="{AF6BA797-1372-42B4-8DEC-3BDB0A2961DF}" dt="2022-10-10T18:50:30.345" v="972" actId="179"/>
        <pc:sldMkLst>
          <pc:docMk/>
          <pc:sldMk cId="3952815935" sldId="264"/>
        </pc:sldMkLst>
        <pc:spChg chg="mod">
          <ac:chgData name="Vottero, Diego G" userId="10572ea3-7729-496d-8a28-b036e22de02b" providerId="ADAL" clId="{AF6BA797-1372-42B4-8DEC-3BDB0A2961DF}" dt="2022-10-10T18:50:30.345" v="972" actId="179"/>
          <ac:spMkLst>
            <pc:docMk/>
            <pc:sldMk cId="3952815935" sldId="264"/>
            <ac:spMk id="4" creationId="{E1EB0038-BBFE-43BD-B38C-CB23B1C766CA}"/>
          </ac:spMkLst>
        </pc:spChg>
      </pc:sldChg>
      <pc:sldChg chg="modSp add mod">
        <pc:chgData name="Vottero, Diego G" userId="10572ea3-7729-496d-8a28-b036e22de02b" providerId="ADAL" clId="{AF6BA797-1372-42B4-8DEC-3BDB0A2961DF}" dt="2022-10-10T18:50:41.100" v="973" actId="20577"/>
        <pc:sldMkLst>
          <pc:docMk/>
          <pc:sldMk cId="1924148125" sldId="265"/>
        </pc:sldMkLst>
        <pc:spChg chg="mod">
          <ac:chgData name="Vottero, Diego G" userId="10572ea3-7729-496d-8a28-b036e22de02b" providerId="ADAL" clId="{AF6BA797-1372-42B4-8DEC-3BDB0A2961DF}" dt="2022-10-10T18:50:41.100" v="973" actId="20577"/>
          <ac:spMkLst>
            <pc:docMk/>
            <pc:sldMk cId="1924148125" sldId="265"/>
            <ac:spMk id="4" creationId="{E1EB0038-BBFE-43BD-B38C-CB23B1C766CA}"/>
          </ac:spMkLst>
        </pc:spChg>
      </pc:sldChg>
    </pc:docChg>
  </pc:docChgLst>
  <pc:docChgLst>
    <pc:chgData name="Vottero, Diego G" userId="10572ea3-7729-496d-8a28-b036e22de02b" providerId="ADAL" clId="{F2F85FF8-34CF-4BAF-BD21-EE57D186FF9B}"/>
    <pc:docChg chg="undo custSel addSld modSld">
      <pc:chgData name="Vottero, Diego G" userId="10572ea3-7729-496d-8a28-b036e22de02b" providerId="ADAL" clId="{F2F85FF8-34CF-4BAF-BD21-EE57D186FF9B}" dt="2021-08-11T14:11:32.644" v="224"/>
      <pc:docMkLst>
        <pc:docMk/>
      </pc:docMkLst>
      <pc:sldChg chg="modSp mod">
        <pc:chgData name="Vottero, Diego G" userId="10572ea3-7729-496d-8a28-b036e22de02b" providerId="ADAL" clId="{F2F85FF8-34CF-4BAF-BD21-EE57D186FF9B}" dt="2021-08-11T14:11:24.802" v="222" actId="20577"/>
        <pc:sldMkLst>
          <pc:docMk/>
          <pc:sldMk cId="2608604150" sldId="257"/>
        </pc:sldMkLst>
        <pc:spChg chg="mod">
          <ac:chgData name="Vottero, Diego G" userId="10572ea3-7729-496d-8a28-b036e22de02b" providerId="ADAL" clId="{F2F85FF8-34CF-4BAF-BD21-EE57D186FF9B}" dt="2021-08-11T14:11:24.802" v="222" actId="20577"/>
          <ac:spMkLst>
            <pc:docMk/>
            <pc:sldMk cId="2608604150" sldId="257"/>
            <ac:spMk id="5" creationId="{D950B1CE-1A92-4A1B-9A50-26E62F845FD9}"/>
          </ac:spMkLst>
        </pc:spChg>
      </pc:sldChg>
      <pc:sldChg chg="modSp add mod">
        <pc:chgData name="Vottero, Diego G" userId="10572ea3-7729-496d-8a28-b036e22de02b" providerId="ADAL" clId="{F2F85FF8-34CF-4BAF-BD21-EE57D186FF9B}" dt="2021-08-11T14:11:32.644" v="224"/>
        <pc:sldMkLst>
          <pc:docMk/>
          <pc:sldMk cId="1618189550" sldId="258"/>
        </pc:sldMkLst>
        <pc:spChg chg="mod">
          <ac:chgData name="Vottero, Diego G" userId="10572ea3-7729-496d-8a28-b036e22de02b" providerId="ADAL" clId="{F2F85FF8-34CF-4BAF-BD21-EE57D186FF9B}" dt="2021-08-11T14:04:08.436" v="202" actId="404"/>
          <ac:spMkLst>
            <pc:docMk/>
            <pc:sldMk cId="1618189550" sldId="258"/>
            <ac:spMk id="4" creationId="{E1EB0038-BBFE-43BD-B38C-CB23B1C766CA}"/>
          </ac:spMkLst>
        </pc:spChg>
        <pc:spChg chg="mod">
          <ac:chgData name="Vottero, Diego G" userId="10572ea3-7729-496d-8a28-b036e22de02b" providerId="ADAL" clId="{F2F85FF8-34CF-4BAF-BD21-EE57D186FF9B}" dt="2021-08-11T14:11:32.644" v="224"/>
          <ac:spMkLst>
            <pc:docMk/>
            <pc:sldMk cId="1618189550" sldId="258"/>
            <ac:spMk id="5" creationId="{D950B1CE-1A92-4A1B-9A50-26E62F845FD9}"/>
          </ac:spMkLst>
        </pc:spChg>
      </pc:sldChg>
    </pc:docChg>
  </pc:docChgLst>
  <pc:docChgLst>
    <pc:chgData name="Vottero, Diego G" userId="10572ea3-7729-496d-8a28-b036e22de02b" providerId="ADAL" clId="{C2EBB330-FB0B-4455-83D7-EB677D65C976}"/>
    <pc:docChg chg="modSld">
      <pc:chgData name="Vottero, Diego G" userId="10572ea3-7729-496d-8a28-b036e22de02b" providerId="ADAL" clId="{C2EBB330-FB0B-4455-83D7-EB677D65C976}" dt="2022-11-09T01:20:45.435" v="7" actId="20577"/>
      <pc:docMkLst>
        <pc:docMk/>
      </pc:docMkLst>
      <pc:sldChg chg="modSp mod">
        <pc:chgData name="Vottero, Diego G" userId="10572ea3-7729-496d-8a28-b036e22de02b" providerId="ADAL" clId="{C2EBB330-FB0B-4455-83D7-EB677D65C976}" dt="2022-11-09T01:20:45.435" v="7" actId="20577"/>
        <pc:sldMkLst>
          <pc:docMk/>
          <pc:sldMk cId="2608604150" sldId="257"/>
        </pc:sldMkLst>
        <pc:spChg chg="mod">
          <ac:chgData name="Vottero, Diego G" userId="10572ea3-7729-496d-8a28-b036e22de02b" providerId="ADAL" clId="{C2EBB330-FB0B-4455-83D7-EB677D65C976}" dt="2022-11-09T01:20:45.435" v="7" actId="20577"/>
          <ac:spMkLst>
            <pc:docMk/>
            <pc:sldMk cId="2608604150" sldId="257"/>
            <ac:spMk id="4" creationId="{E1EB0038-BBFE-43BD-B38C-CB23B1C766C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79FAD2-6B98-403F-AFFE-154E19B67326}" type="datetimeFigureOut">
              <a:rPr lang="es-AR" smtClean="0"/>
              <a:t>12/4/2023</a:t>
            </a:fld>
            <a:endParaRPr lang="es-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1820B8-8BC5-4A1A-9B3A-D920B0CC5CE8}" type="slidenum">
              <a:rPr lang="es-AR" smtClean="0"/>
              <a:t>‹#›</a:t>
            </a:fld>
            <a:endParaRPr lang="es-AR"/>
          </a:p>
        </p:txBody>
      </p:sp>
    </p:spTree>
    <p:extLst>
      <p:ext uri="{BB962C8B-B14F-4D97-AF65-F5344CB8AC3E}">
        <p14:creationId xmlns:p14="http://schemas.microsoft.com/office/powerpoint/2010/main" val="4139953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27F23-79ED-4F77-B633-7CAEAFAF23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s-AR"/>
          </a:p>
        </p:txBody>
      </p:sp>
      <p:sp>
        <p:nvSpPr>
          <p:cNvPr id="3" name="Subtitle 2">
            <a:extLst>
              <a:ext uri="{FF2B5EF4-FFF2-40B4-BE49-F238E27FC236}">
                <a16:creationId xmlns:a16="http://schemas.microsoft.com/office/drawing/2014/main" id="{EDD42B7D-C995-4DB9-9A47-2AD7097460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AR"/>
          </a:p>
        </p:txBody>
      </p:sp>
      <p:sp>
        <p:nvSpPr>
          <p:cNvPr id="4" name="Date Placeholder 3">
            <a:extLst>
              <a:ext uri="{FF2B5EF4-FFF2-40B4-BE49-F238E27FC236}">
                <a16:creationId xmlns:a16="http://schemas.microsoft.com/office/drawing/2014/main" id="{972C0A8A-1716-470A-B6DC-85C526A820CA}"/>
              </a:ext>
            </a:extLst>
          </p:cNvPr>
          <p:cNvSpPr>
            <a:spLocks noGrp="1"/>
          </p:cNvSpPr>
          <p:nvPr>
            <p:ph type="dt" sz="half" idx="10"/>
          </p:nvPr>
        </p:nvSpPr>
        <p:spPr/>
        <p:txBody>
          <a:bodyPr/>
          <a:lstStyle/>
          <a:p>
            <a:fld id="{7BAF1451-DDD8-40D0-B5F7-339277A5BC9F}" type="datetime1">
              <a:rPr lang="es-AR" smtClean="0"/>
              <a:t>12/4/2023</a:t>
            </a:fld>
            <a:endParaRPr lang="es-AR"/>
          </a:p>
        </p:txBody>
      </p:sp>
      <p:sp>
        <p:nvSpPr>
          <p:cNvPr id="5" name="Footer Placeholder 4">
            <a:extLst>
              <a:ext uri="{FF2B5EF4-FFF2-40B4-BE49-F238E27FC236}">
                <a16:creationId xmlns:a16="http://schemas.microsoft.com/office/drawing/2014/main" id="{84A3C28A-D6A8-424F-BAE4-D56A3EAB99F1}"/>
              </a:ext>
            </a:extLst>
          </p:cNvPr>
          <p:cNvSpPr>
            <a:spLocks noGrp="1"/>
          </p:cNvSpPr>
          <p:nvPr>
            <p:ph type="ftr" sz="quarter" idx="11"/>
          </p:nvPr>
        </p:nvSpPr>
        <p:spPr/>
        <p:txBody>
          <a:bodyPr/>
          <a:lstStyle/>
          <a:p>
            <a:r>
              <a:rPr lang="es-AR"/>
              <a:t>Diego Vottero</a:t>
            </a:r>
          </a:p>
        </p:txBody>
      </p:sp>
      <p:sp>
        <p:nvSpPr>
          <p:cNvPr id="6" name="Slide Number Placeholder 5">
            <a:extLst>
              <a:ext uri="{FF2B5EF4-FFF2-40B4-BE49-F238E27FC236}">
                <a16:creationId xmlns:a16="http://schemas.microsoft.com/office/drawing/2014/main" id="{902D920B-9B52-4F86-92B2-59D2EB8948DC}"/>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1905102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C5FA1-0248-4871-96EB-2E4F606426FD}"/>
              </a:ext>
            </a:extLst>
          </p:cNvPr>
          <p:cNvSpPr>
            <a:spLocks noGrp="1"/>
          </p:cNvSpPr>
          <p:nvPr>
            <p:ph type="title"/>
          </p:nvPr>
        </p:nvSpPr>
        <p:spPr/>
        <p:txBody>
          <a:bodyPr/>
          <a:lstStyle/>
          <a:p>
            <a:r>
              <a:rPr lang="en-US"/>
              <a:t>Click to edit Master title style</a:t>
            </a:r>
            <a:endParaRPr lang="es-AR"/>
          </a:p>
        </p:txBody>
      </p:sp>
      <p:sp>
        <p:nvSpPr>
          <p:cNvPr id="3" name="Vertical Text Placeholder 2">
            <a:extLst>
              <a:ext uri="{FF2B5EF4-FFF2-40B4-BE49-F238E27FC236}">
                <a16:creationId xmlns:a16="http://schemas.microsoft.com/office/drawing/2014/main" id="{4BE56181-BC27-4ED8-B475-3366C6EC967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Date Placeholder 3">
            <a:extLst>
              <a:ext uri="{FF2B5EF4-FFF2-40B4-BE49-F238E27FC236}">
                <a16:creationId xmlns:a16="http://schemas.microsoft.com/office/drawing/2014/main" id="{186E3C25-6ED1-4BE9-8AB0-B7CC6EB368D5}"/>
              </a:ext>
            </a:extLst>
          </p:cNvPr>
          <p:cNvSpPr>
            <a:spLocks noGrp="1"/>
          </p:cNvSpPr>
          <p:nvPr>
            <p:ph type="dt" sz="half" idx="10"/>
          </p:nvPr>
        </p:nvSpPr>
        <p:spPr/>
        <p:txBody>
          <a:bodyPr/>
          <a:lstStyle/>
          <a:p>
            <a:fld id="{795E5EA8-5E52-4992-A65C-3D2E001A6FBC}" type="datetime1">
              <a:rPr lang="es-AR" smtClean="0"/>
              <a:t>12/4/2023</a:t>
            </a:fld>
            <a:endParaRPr lang="es-AR"/>
          </a:p>
        </p:txBody>
      </p:sp>
      <p:sp>
        <p:nvSpPr>
          <p:cNvPr id="5" name="Footer Placeholder 4">
            <a:extLst>
              <a:ext uri="{FF2B5EF4-FFF2-40B4-BE49-F238E27FC236}">
                <a16:creationId xmlns:a16="http://schemas.microsoft.com/office/drawing/2014/main" id="{3AA56CFF-0FE9-44AD-B398-E5049B7056C2}"/>
              </a:ext>
            </a:extLst>
          </p:cNvPr>
          <p:cNvSpPr>
            <a:spLocks noGrp="1"/>
          </p:cNvSpPr>
          <p:nvPr>
            <p:ph type="ftr" sz="quarter" idx="11"/>
          </p:nvPr>
        </p:nvSpPr>
        <p:spPr/>
        <p:txBody>
          <a:bodyPr/>
          <a:lstStyle/>
          <a:p>
            <a:r>
              <a:rPr lang="es-AR"/>
              <a:t>Diego Vottero</a:t>
            </a:r>
          </a:p>
        </p:txBody>
      </p:sp>
      <p:sp>
        <p:nvSpPr>
          <p:cNvPr id="6" name="Slide Number Placeholder 5">
            <a:extLst>
              <a:ext uri="{FF2B5EF4-FFF2-40B4-BE49-F238E27FC236}">
                <a16:creationId xmlns:a16="http://schemas.microsoft.com/office/drawing/2014/main" id="{6B48AD11-073F-4F61-971E-A20994A716F0}"/>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2608996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649DA0E-67C6-4187-9AEC-0D26A5741EF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s-AR"/>
          </a:p>
        </p:txBody>
      </p:sp>
      <p:sp>
        <p:nvSpPr>
          <p:cNvPr id="3" name="Vertical Text Placeholder 2">
            <a:extLst>
              <a:ext uri="{FF2B5EF4-FFF2-40B4-BE49-F238E27FC236}">
                <a16:creationId xmlns:a16="http://schemas.microsoft.com/office/drawing/2014/main" id="{3CBE11CB-C2F6-424D-ADFA-97506E4843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Date Placeholder 3">
            <a:extLst>
              <a:ext uri="{FF2B5EF4-FFF2-40B4-BE49-F238E27FC236}">
                <a16:creationId xmlns:a16="http://schemas.microsoft.com/office/drawing/2014/main" id="{CD8AE918-2380-487E-83C7-0353DC6E47CA}"/>
              </a:ext>
            </a:extLst>
          </p:cNvPr>
          <p:cNvSpPr>
            <a:spLocks noGrp="1"/>
          </p:cNvSpPr>
          <p:nvPr>
            <p:ph type="dt" sz="half" idx="10"/>
          </p:nvPr>
        </p:nvSpPr>
        <p:spPr/>
        <p:txBody>
          <a:bodyPr/>
          <a:lstStyle/>
          <a:p>
            <a:fld id="{D58B54EE-FBBA-4BCB-884E-F4828038DC89}" type="datetime1">
              <a:rPr lang="es-AR" smtClean="0"/>
              <a:t>12/4/2023</a:t>
            </a:fld>
            <a:endParaRPr lang="es-AR"/>
          </a:p>
        </p:txBody>
      </p:sp>
      <p:sp>
        <p:nvSpPr>
          <p:cNvPr id="5" name="Footer Placeholder 4">
            <a:extLst>
              <a:ext uri="{FF2B5EF4-FFF2-40B4-BE49-F238E27FC236}">
                <a16:creationId xmlns:a16="http://schemas.microsoft.com/office/drawing/2014/main" id="{7995CB9B-1CC8-4637-AB87-528765473C20}"/>
              </a:ext>
            </a:extLst>
          </p:cNvPr>
          <p:cNvSpPr>
            <a:spLocks noGrp="1"/>
          </p:cNvSpPr>
          <p:nvPr>
            <p:ph type="ftr" sz="quarter" idx="11"/>
          </p:nvPr>
        </p:nvSpPr>
        <p:spPr/>
        <p:txBody>
          <a:bodyPr/>
          <a:lstStyle/>
          <a:p>
            <a:r>
              <a:rPr lang="es-AR"/>
              <a:t>Diego Vottero</a:t>
            </a:r>
          </a:p>
        </p:txBody>
      </p:sp>
      <p:sp>
        <p:nvSpPr>
          <p:cNvPr id="6" name="Slide Number Placeholder 5">
            <a:extLst>
              <a:ext uri="{FF2B5EF4-FFF2-40B4-BE49-F238E27FC236}">
                <a16:creationId xmlns:a16="http://schemas.microsoft.com/office/drawing/2014/main" id="{F32E6FA6-6CC8-4017-9F9A-1C1E3C70341F}"/>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1851114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0881-A44E-4E43-98B7-B7176ADFADF6}"/>
              </a:ext>
            </a:extLst>
          </p:cNvPr>
          <p:cNvSpPr>
            <a:spLocks noGrp="1"/>
          </p:cNvSpPr>
          <p:nvPr>
            <p:ph type="title"/>
          </p:nvPr>
        </p:nvSpPr>
        <p:spPr/>
        <p:txBody>
          <a:bodyPr/>
          <a:lstStyle/>
          <a:p>
            <a:r>
              <a:rPr lang="en-US"/>
              <a:t>Click to edit Master title style</a:t>
            </a:r>
            <a:endParaRPr lang="es-AR"/>
          </a:p>
        </p:txBody>
      </p:sp>
      <p:sp>
        <p:nvSpPr>
          <p:cNvPr id="3" name="Content Placeholder 2">
            <a:extLst>
              <a:ext uri="{FF2B5EF4-FFF2-40B4-BE49-F238E27FC236}">
                <a16:creationId xmlns:a16="http://schemas.microsoft.com/office/drawing/2014/main" id="{B619320A-CB78-4D43-B8EA-4265F0C770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Date Placeholder 3">
            <a:extLst>
              <a:ext uri="{FF2B5EF4-FFF2-40B4-BE49-F238E27FC236}">
                <a16:creationId xmlns:a16="http://schemas.microsoft.com/office/drawing/2014/main" id="{F7EE3886-0CC1-449D-BF00-0BFA324560A4}"/>
              </a:ext>
            </a:extLst>
          </p:cNvPr>
          <p:cNvSpPr>
            <a:spLocks noGrp="1"/>
          </p:cNvSpPr>
          <p:nvPr>
            <p:ph type="dt" sz="half" idx="10"/>
          </p:nvPr>
        </p:nvSpPr>
        <p:spPr/>
        <p:txBody>
          <a:bodyPr/>
          <a:lstStyle/>
          <a:p>
            <a:fld id="{7E0E51A9-95C5-4E36-BCE6-A050C2D4E9A4}" type="datetime1">
              <a:rPr lang="es-AR" smtClean="0"/>
              <a:t>12/4/2023</a:t>
            </a:fld>
            <a:endParaRPr lang="es-AR"/>
          </a:p>
        </p:txBody>
      </p:sp>
      <p:sp>
        <p:nvSpPr>
          <p:cNvPr id="5" name="Footer Placeholder 4">
            <a:extLst>
              <a:ext uri="{FF2B5EF4-FFF2-40B4-BE49-F238E27FC236}">
                <a16:creationId xmlns:a16="http://schemas.microsoft.com/office/drawing/2014/main" id="{3A272BC1-4BE7-43C8-A9EE-56831F018BDD}"/>
              </a:ext>
            </a:extLst>
          </p:cNvPr>
          <p:cNvSpPr>
            <a:spLocks noGrp="1"/>
          </p:cNvSpPr>
          <p:nvPr>
            <p:ph type="ftr" sz="quarter" idx="11"/>
          </p:nvPr>
        </p:nvSpPr>
        <p:spPr/>
        <p:txBody>
          <a:bodyPr/>
          <a:lstStyle/>
          <a:p>
            <a:r>
              <a:rPr lang="es-AR"/>
              <a:t>Diego Vottero</a:t>
            </a:r>
          </a:p>
        </p:txBody>
      </p:sp>
      <p:sp>
        <p:nvSpPr>
          <p:cNvPr id="6" name="Slide Number Placeholder 5">
            <a:extLst>
              <a:ext uri="{FF2B5EF4-FFF2-40B4-BE49-F238E27FC236}">
                <a16:creationId xmlns:a16="http://schemas.microsoft.com/office/drawing/2014/main" id="{7C2945C0-DB29-4B26-8B4A-15C274A08B60}"/>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3230154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5427A-B676-40EF-82BB-4B7679550C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s-AR"/>
          </a:p>
        </p:txBody>
      </p:sp>
      <p:sp>
        <p:nvSpPr>
          <p:cNvPr id="3" name="Text Placeholder 2">
            <a:extLst>
              <a:ext uri="{FF2B5EF4-FFF2-40B4-BE49-F238E27FC236}">
                <a16:creationId xmlns:a16="http://schemas.microsoft.com/office/drawing/2014/main" id="{2D2098F4-C8AA-49C4-B897-2F0B585ABB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7FE1C2-70CA-43E6-A10E-95C2BE9D2B55}"/>
              </a:ext>
            </a:extLst>
          </p:cNvPr>
          <p:cNvSpPr>
            <a:spLocks noGrp="1"/>
          </p:cNvSpPr>
          <p:nvPr>
            <p:ph type="dt" sz="half" idx="10"/>
          </p:nvPr>
        </p:nvSpPr>
        <p:spPr/>
        <p:txBody>
          <a:bodyPr/>
          <a:lstStyle/>
          <a:p>
            <a:fld id="{7C66FB4D-23C4-4FB4-B580-3206967C0FF6}" type="datetime1">
              <a:rPr lang="es-AR" smtClean="0"/>
              <a:t>12/4/2023</a:t>
            </a:fld>
            <a:endParaRPr lang="es-AR"/>
          </a:p>
        </p:txBody>
      </p:sp>
      <p:sp>
        <p:nvSpPr>
          <p:cNvPr id="5" name="Footer Placeholder 4">
            <a:extLst>
              <a:ext uri="{FF2B5EF4-FFF2-40B4-BE49-F238E27FC236}">
                <a16:creationId xmlns:a16="http://schemas.microsoft.com/office/drawing/2014/main" id="{F871A878-4E44-4C99-89E8-5E982971111B}"/>
              </a:ext>
            </a:extLst>
          </p:cNvPr>
          <p:cNvSpPr>
            <a:spLocks noGrp="1"/>
          </p:cNvSpPr>
          <p:nvPr>
            <p:ph type="ftr" sz="quarter" idx="11"/>
          </p:nvPr>
        </p:nvSpPr>
        <p:spPr/>
        <p:txBody>
          <a:bodyPr/>
          <a:lstStyle/>
          <a:p>
            <a:r>
              <a:rPr lang="es-AR"/>
              <a:t>Diego Vottero</a:t>
            </a:r>
          </a:p>
        </p:txBody>
      </p:sp>
      <p:sp>
        <p:nvSpPr>
          <p:cNvPr id="6" name="Slide Number Placeholder 5">
            <a:extLst>
              <a:ext uri="{FF2B5EF4-FFF2-40B4-BE49-F238E27FC236}">
                <a16:creationId xmlns:a16="http://schemas.microsoft.com/office/drawing/2014/main" id="{AEE8182A-7804-4F75-A501-67450D66172C}"/>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3574915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4318F-5734-4A63-A412-FBE4F5A6D1F2}"/>
              </a:ext>
            </a:extLst>
          </p:cNvPr>
          <p:cNvSpPr>
            <a:spLocks noGrp="1"/>
          </p:cNvSpPr>
          <p:nvPr>
            <p:ph type="title"/>
          </p:nvPr>
        </p:nvSpPr>
        <p:spPr/>
        <p:txBody>
          <a:bodyPr/>
          <a:lstStyle/>
          <a:p>
            <a:r>
              <a:rPr lang="en-US"/>
              <a:t>Click to edit Master title style</a:t>
            </a:r>
            <a:endParaRPr lang="es-AR"/>
          </a:p>
        </p:txBody>
      </p:sp>
      <p:sp>
        <p:nvSpPr>
          <p:cNvPr id="3" name="Content Placeholder 2">
            <a:extLst>
              <a:ext uri="{FF2B5EF4-FFF2-40B4-BE49-F238E27FC236}">
                <a16:creationId xmlns:a16="http://schemas.microsoft.com/office/drawing/2014/main" id="{7E663BEE-3E34-4BCF-93A1-E3523FE8C9B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Content Placeholder 3">
            <a:extLst>
              <a:ext uri="{FF2B5EF4-FFF2-40B4-BE49-F238E27FC236}">
                <a16:creationId xmlns:a16="http://schemas.microsoft.com/office/drawing/2014/main" id="{EE790229-A962-435F-A51E-B6F13B52914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5" name="Date Placeholder 4">
            <a:extLst>
              <a:ext uri="{FF2B5EF4-FFF2-40B4-BE49-F238E27FC236}">
                <a16:creationId xmlns:a16="http://schemas.microsoft.com/office/drawing/2014/main" id="{7951D786-9155-4438-B650-71E90546A5D9}"/>
              </a:ext>
            </a:extLst>
          </p:cNvPr>
          <p:cNvSpPr>
            <a:spLocks noGrp="1"/>
          </p:cNvSpPr>
          <p:nvPr>
            <p:ph type="dt" sz="half" idx="10"/>
          </p:nvPr>
        </p:nvSpPr>
        <p:spPr/>
        <p:txBody>
          <a:bodyPr/>
          <a:lstStyle/>
          <a:p>
            <a:fld id="{6011BE96-FA7E-4CCE-8B86-4DAFD44D1660}" type="datetime1">
              <a:rPr lang="es-AR" smtClean="0"/>
              <a:t>12/4/2023</a:t>
            </a:fld>
            <a:endParaRPr lang="es-AR"/>
          </a:p>
        </p:txBody>
      </p:sp>
      <p:sp>
        <p:nvSpPr>
          <p:cNvPr id="6" name="Footer Placeholder 5">
            <a:extLst>
              <a:ext uri="{FF2B5EF4-FFF2-40B4-BE49-F238E27FC236}">
                <a16:creationId xmlns:a16="http://schemas.microsoft.com/office/drawing/2014/main" id="{E6157915-9DC2-4711-87AF-526D4A1F3225}"/>
              </a:ext>
            </a:extLst>
          </p:cNvPr>
          <p:cNvSpPr>
            <a:spLocks noGrp="1"/>
          </p:cNvSpPr>
          <p:nvPr>
            <p:ph type="ftr" sz="quarter" idx="11"/>
          </p:nvPr>
        </p:nvSpPr>
        <p:spPr/>
        <p:txBody>
          <a:bodyPr/>
          <a:lstStyle/>
          <a:p>
            <a:r>
              <a:rPr lang="es-AR"/>
              <a:t>Diego Vottero</a:t>
            </a:r>
          </a:p>
        </p:txBody>
      </p:sp>
      <p:sp>
        <p:nvSpPr>
          <p:cNvPr id="7" name="Slide Number Placeholder 6">
            <a:extLst>
              <a:ext uri="{FF2B5EF4-FFF2-40B4-BE49-F238E27FC236}">
                <a16:creationId xmlns:a16="http://schemas.microsoft.com/office/drawing/2014/main" id="{7F1CE65F-3A1E-4C3A-9B0D-0900C97C3550}"/>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3778026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81467-7529-4156-952E-D8D153AD40BF}"/>
              </a:ext>
            </a:extLst>
          </p:cNvPr>
          <p:cNvSpPr>
            <a:spLocks noGrp="1"/>
          </p:cNvSpPr>
          <p:nvPr>
            <p:ph type="title"/>
          </p:nvPr>
        </p:nvSpPr>
        <p:spPr>
          <a:xfrm>
            <a:off x="839788" y="365125"/>
            <a:ext cx="10515600" cy="1325563"/>
          </a:xfrm>
        </p:spPr>
        <p:txBody>
          <a:bodyPr/>
          <a:lstStyle/>
          <a:p>
            <a:r>
              <a:rPr lang="en-US"/>
              <a:t>Click to edit Master title style</a:t>
            </a:r>
            <a:endParaRPr lang="es-AR"/>
          </a:p>
        </p:txBody>
      </p:sp>
      <p:sp>
        <p:nvSpPr>
          <p:cNvPr id="3" name="Text Placeholder 2">
            <a:extLst>
              <a:ext uri="{FF2B5EF4-FFF2-40B4-BE49-F238E27FC236}">
                <a16:creationId xmlns:a16="http://schemas.microsoft.com/office/drawing/2014/main" id="{35650B4E-6D1E-4A6B-A979-674DA70944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239DC8C-EBA6-48E2-A1AE-C078026FF07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5" name="Text Placeholder 4">
            <a:extLst>
              <a:ext uri="{FF2B5EF4-FFF2-40B4-BE49-F238E27FC236}">
                <a16:creationId xmlns:a16="http://schemas.microsoft.com/office/drawing/2014/main" id="{671FE88B-18C3-47C7-AF8A-6EFBA30210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AF6E36-6281-44AF-B887-87C78789889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7" name="Date Placeholder 6">
            <a:extLst>
              <a:ext uri="{FF2B5EF4-FFF2-40B4-BE49-F238E27FC236}">
                <a16:creationId xmlns:a16="http://schemas.microsoft.com/office/drawing/2014/main" id="{6C43C67D-AE96-4009-85F1-46640EAECE55}"/>
              </a:ext>
            </a:extLst>
          </p:cNvPr>
          <p:cNvSpPr>
            <a:spLocks noGrp="1"/>
          </p:cNvSpPr>
          <p:nvPr>
            <p:ph type="dt" sz="half" idx="10"/>
          </p:nvPr>
        </p:nvSpPr>
        <p:spPr/>
        <p:txBody>
          <a:bodyPr/>
          <a:lstStyle/>
          <a:p>
            <a:fld id="{BD1A44A8-F33F-40EE-85B1-ECFDC795543B}" type="datetime1">
              <a:rPr lang="es-AR" smtClean="0"/>
              <a:t>12/4/2023</a:t>
            </a:fld>
            <a:endParaRPr lang="es-AR"/>
          </a:p>
        </p:txBody>
      </p:sp>
      <p:sp>
        <p:nvSpPr>
          <p:cNvPr id="8" name="Footer Placeholder 7">
            <a:extLst>
              <a:ext uri="{FF2B5EF4-FFF2-40B4-BE49-F238E27FC236}">
                <a16:creationId xmlns:a16="http://schemas.microsoft.com/office/drawing/2014/main" id="{95194466-4763-47F5-9A60-D5FA38688C05}"/>
              </a:ext>
            </a:extLst>
          </p:cNvPr>
          <p:cNvSpPr>
            <a:spLocks noGrp="1"/>
          </p:cNvSpPr>
          <p:nvPr>
            <p:ph type="ftr" sz="quarter" idx="11"/>
          </p:nvPr>
        </p:nvSpPr>
        <p:spPr/>
        <p:txBody>
          <a:bodyPr/>
          <a:lstStyle/>
          <a:p>
            <a:r>
              <a:rPr lang="es-AR"/>
              <a:t>Diego Vottero</a:t>
            </a:r>
          </a:p>
        </p:txBody>
      </p:sp>
      <p:sp>
        <p:nvSpPr>
          <p:cNvPr id="9" name="Slide Number Placeholder 8">
            <a:extLst>
              <a:ext uri="{FF2B5EF4-FFF2-40B4-BE49-F238E27FC236}">
                <a16:creationId xmlns:a16="http://schemas.microsoft.com/office/drawing/2014/main" id="{9884B692-59C1-4C77-A984-8199217BAB18}"/>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1423675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43FA3-1DBD-4FA4-AB8A-BDB040757471}"/>
              </a:ext>
            </a:extLst>
          </p:cNvPr>
          <p:cNvSpPr>
            <a:spLocks noGrp="1"/>
          </p:cNvSpPr>
          <p:nvPr>
            <p:ph type="title"/>
          </p:nvPr>
        </p:nvSpPr>
        <p:spPr/>
        <p:txBody>
          <a:bodyPr/>
          <a:lstStyle/>
          <a:p>
            <a:r>
              <a:rPr lang="en-US"/>
              <a:t>Click to edit Master title style</a:t>
            </a:r>
            <a:endParaRPr lang="es-AR"/>
          </a:p>
        </p:txBody>
      </p:sp>
      <p:sp>
        <p:nvSpPr>
          <p:cNvPr id="3" name="Date Placeholder 2">
            <a:extLst>
              <a:ext uri="{FF2B5EF4-FFF2-40B4-BE49-F238E27FC236}">
                <a16:creationId xmlns:a16="http://schemas.microsoft.com/office/drawing/2014/main" id="{6B168314-EB4E-438B-ADF1-560E40430635}"/>
              </a:ext>
            </a:extLst>
          </p:cNvPr>
          <p:cNvSpPr>
            <a:spLocks noGrp="1"/>
          </p:cNvSpPr>
          <p:nvPr>
            <p:ph type="dt" sz="half" idx="10"/>
          </p:nvPr>
        </p:nvSpPr>
        <p:spPr/>
        <p:txBody>
          <a:bodyPr/>
          <a:lstStyle/>
          <a:p>
            <a:fld id="{3FC4B334-8A82-4FF1-86EA-4EB1C7921DB9}" type="datetime1">
              <a:rPr lang="es-AR" smtClean="0"/>
              <a:t>12/4/2023</a:t>
            </a:fld>
            <a:endParaRPr lang="es-AR"/>
          </a:p>
        </p:txBody>
      </p:sp>
      <p:sp>
        <p:nvSpPr>
          <p:cNvPr id="4" name="Footer Placeholder 3">
            <a:extLst>
              <a:ext uri="{FF2B5EF4-FFF2-40B4-BE49-F238E27FC236}">
                <a16:creationId xmlns:a16="http://schemas.microsoft.com/office/drawing/2014/main" id="{7386DB66-433C-49D7-9906-3314A13F79CE}"/>
              </a:ext>
            </a:extLst>
          </p:cNvPr>
          <p:cNvSpPr>
            <a:spLocks noGrp="1"/>
          </p:cNvSpPr>
          <p:nvPr>
            <p:ph type="ftr" sz="quarter" idx="11"/>
          </p:nvPr>
        </p:nvSpPr>
        <p:spPr/>
        <p:txBody>
          <a:bodyPr/>
          <a:lstStyle/>
          <a:p>
            <a:r>
              <a:rPr lang="es-AR"/>
              <a:t>Diego Vottero</a:t>
            </a:r>
          </a:p>
        </p:txBody>
      </p:sp>
      <p:sp>
        <p:nvSpPr>
          <p:cNvPr id="5" name="Slide Number Placeholder 4">
            <a:extLst>
              <a:ext uri="{FF2B5EF4-FFF2-40B4-BE49-F238E27FC236}">
                <a16:creationId xmlns:a16="http://schemas.microsoft.com/office/drawing/2014/main" id="{4E3116A9-65E4-4722-A634-2DE3D07CD412}"/>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1372062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7E74BE-DF3B-404B-9E5F-B8AFA4E5B924}"/>
              </a:ext>
            </a:extLst>
          </p:cNvPr>
          <p:cNvSpPr>
            <a:spLocks noGrp="1"/>
          </p:cNvSpPr>
          <p:nvPr>
            <p:ph type="dt" sz="half" idx="10"/>
          </p:nvPr>
        </p:nvSpPr>
        <p:spPr/>
        <p:txBody>
          <a:bodyPr/>
          <a:lstStyle/>
          <a:p>
            <a:fld id="{F402F9B9-C560-4097-857A-655123CC9DB4}" type="datetime1">
              <a:rPr lang="es-AR" smtClean="0"/>
              <a:t>12/4/2023</a:t>
            </a:fld>
            <a:endParaRPr lang="es-AR"/>
          </a:p>
        </p:txBody>
      </p:sp>
      <p:sp>
        <p:nvSpPr>
          <p:cNvPr id="3" name="Footer Placeholder 2">
            <a:extLst>
              <a:ext uri="{FF2B5EF4-FFF2-40B4-BE49-F238E27FC236}">
                <a16:creationId xmlns:a16="http://schemas.microsoft.com/office/drawing/2014/main" id="{D48A6C09-FA58-4F20-A1FD-834913875CFE}"/>
              </a:ext>
            </a:extLst>
          </p:cNvPr>
          <p:cNvSpPr>
            <a:spLocks noGrp="1"/>
          </p:cNvSpPr>
          <p:nvPr>
            <p:ph type="ftr" sz="quarter" idx="11"/>
          </p:nvPr>
        </p:nvSpPr>
        <p:spPr/>
        <p:txBody>
          <a:bodyPr/>
          <a:lstStyle/>
          <a:p>
            <a:r>
              <a:rPr lang="es-AR"/>
              <a:t>Diego Vottero</a:t>
            </a:r>
          </a:p>
        </p:txBody>
      </p:sp>
      <p:sp>
        <p:nvSpPr>
          <p:cNvPr id="4" name="Slide Number Placeholder 3">
            <a:extLst>
              <a:ext uri="{FF2B5EF4-FFF2-40B4-BE49-F238E27FC236}">
                <a16:creationId xmlns:a16="http://schemas.microsoft.com/office/drawing/2014/main" id="{CE5B1366-5B87-4F51-85E8-6EAD0618A103}"/>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3117506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7C9AB-1907-429C-AE25-3856914B41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AR"/>
          </a:p>
        </p:txBody>
      </p:sp>
      <p:sp>
        <p:nvSpPr>
          <p:cNvPr id="3" name="Content Placeholder 2">
            <a:extLst>
              <a:ext uri="{FF2B5EF4-FFF2-40B4-BE49-F238E27FC236}">
                <a16:creationId xmlns:a16="http://schemas.microsoft.com/office/drawing/2014/main" id="{124A6B28-AD70-42F4-8BE6-7B70B53FDE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Text Placeholder 3">
            <a:extLst>
              <a:ext uri="{FF2B5EF4-FFF2-40B4-BE49-F238E27FC236}">
                <a16:creationId xmlns:a16="http://schemas.microsoft.com/office/drawing/2014/main" id="{B66D38FD-926B-414C-BC05-06A40B19B0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624805-B74C-4206-9105-4FFDC3C51B94}"/>
              </a:ext>
            </a:extLst>
          </p:cNvPr>
          <p:cNvSpPr>
            <a:spLocks noGrp="1"/>
          </p:cNvSpPr>
          <p:nvPr>
            <p:ph type="dt" sz="half" idx="10"/>
          </p:nvPr>
        </p:nvSpPr>
        <p:spPr/>
        <p:txBody>
          <a:bodyPr/>
          <a:lstStyle/>
          <a:p>
            <a:fld id="{3BCAF6F9-FF54-4BDC-B70D-AAE615B60FF5}" type="datetime1">
              <a:rPr lang="es-AR" smtClean="0"/>
              <a:t>12/4/2023</a:t>
            </a:fld>
            <a:endParaRPr lang="es-AR"/>
          </a:p>
        </p:txBody>
      </p:sp>
      <p:sp>
        <p:nvSpPr>
          <p:cNvPr id="6" name="Footer Placeholder 5">
            <a:extLst>
              <a:ext uri="{FF2B5EF4-FFF2-40B4-BE49-F238E27FC236}">
                <a16:creationId xmlns:a16="http://schemas.microsoft.com/office/drawing/2014/main" id="{EEEE6E49-800C-4A9E-A173-C3342C1C8D74}"/>
              </a:ext>
            </a:extLst>
          </p:cNvPr>
          <p:cNvSpPr>
            <a:spLocks noGrp="1"/>
          </p:cNvSpPr>
          <p:nvPr>
            <p:ph type="ftr" sz="quarter" idx="11"/>
          </p:nvPr>
        </p:nvSpPr>
        <p:spPr/>
        <p:txBody>
          <a:bodyPr/>
          <a:lstStyle/>
          <a:p>
            <a:r>
              <a:rPr lang="es-AR"/>
              <a:t>Diego Vottero</a:t>
            </a:r>
          </a:p>
        </p:txBody>
      </p:sp>
      <p:sp>
        <p:nvSpPr>
          <p:cNvPr id="7" name="Slide Number Placeholder 6">
            <a:extLst>
              <a:ext uri="{FF2B5EF4-FFF2-40B4-BE49-F238E27FC236}">
                <a16:creationId xmlns:a16="http://schemas.microsoft.com/office/drawing/2014/main" id="{68B413BF-4C8E-43EA-9427-109F67374DD9}"/>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3374610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5EDF2-BC50-4FC4-8383-AC784A8751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AR"/>
          </a:p>
        </p:txBody>
      </p:sp>
      <p:sp>
        <p:nvSpPr>
          <p:cNvPr id="3" name="Picture Placeholder 2">
            <a:extLst>
              <a:ext uri="{FF2B5EF4-FFF2-40B4-BE49-F238E27FC236}">
                <a16:creationId xmlns:a16="http://schemas.microsoft.com/office/drawing/2014/main" id="{1D26C987-40A5-42CB-9B3D-78AC0D4B18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Text Placeholder 3">
            <a:extLst>
              <a:ext uri="{FF2B5EF4-FFF2-40B4-BE49-F238E27FC236}">
                <a16:creationId xmlns:a16="http://schemas.microsoft.com/office/drawing/2014/main" id="{955703D3-DFB4-467B-83E2-970956913D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A16EAF-EFD7-4047-9306-F330FC981961}"/>
              </a:ext>
            </a:extLst>
          </p:cNvPr>
          <p:cNvSpPr>
            <a:spLocks noGrp="1"/>
          </p:cNvSpPr>
          <p:nvPr>
            <p:ph type="dt" sz="half" idx="10"/>
          </p:nvPr>
        </p:nvSpPr>
        <p:spPr/>
        <p:txBody>
          <a:bodyPr/>
          <a:lstStyle/>
          <a:p>
            <a:fld id="{AB0A8058-B8E9-4933-91AD-523135F876A6}" type="datetime1">
              <a:rPr lang="es-AR" smtClean="0"/>
              <a:t>12/4/2023</a:t>
            </a:fld>
            <a:endParaRPr lang="es-AR"/>
          </a:p>
        </p:txBody>
      </p:sp>
      <p:sp>
        <p:nvSpPr>
          <p:cNvPr id="6" name="Footer Placeholder 5">
            <a:extLst>
              <a:ext uri="{FF2B5EF4-FFF2-40B4-BE49-F238E27FC236}">
                <a16:creationId xmlns:a16="http://schemas.microsoft.com/office/drawing/2014/main" id="{E0B097BC-7F34-4BA8-AAC3-2CB99EB67CC0}"/>
              </a:ext>
            </a:extLst>
          </p:cNvPr>
          <p:cNvSpPr>
            <a:spLocks noGrp="1"/>
          </p:cNvSpPr>
          <p:nvPr>
            <p:ph type="ftr" sz="quarter" idx="11"/>
          </p:nvPr>
        </p:nvSpPr>
        <p:spPr/>
        <p:txBody>
          <a:bodyPr/>
          <a:lstStyle/>
          <a:p>
            <a:r>
              <a:rPr lang="es-AR"/>
              <a:t>Diego Vottero</a:t>
            </a:r>
          </a:p>
        </p:txBody>
      </p:sp>
      <p:sp>
        <p:nvSpPr>
          <p:cNvPr id="7" name="Slide Number Placeholder 6">
            <a:extLst>
              <a:ext uri="{FF2B5EF4-FFF2-40B4-BE49-F238E27FC236}">
                <a16:creationId xmlns:a16="http://schemas.microsoft.com/office/drawing/2014/main" id="{5C8014D9-ED3B-4F98-90B9-586BC60EE486}"/>
              </a:ext>
            </a:extLst>
          </p:cNvPr>
          <p:cNvSpPr>
            <a:spLocks noGrp="1"/>
          </p:cNvSpPr>
          <p:nvPr>
            <p:ph type="sldNum" sz="quarter" idx="12"/>
          </p:nvPr>
        </p:nvSpPr>
        <p:spPr/>
        <p:txBody>
          <a:bodyPr/>
          <a:lstStyle/>
          <a:p>
            <a:fld id="{969B287C-B9FC-4A7B-A9EF-68ED47748E49}" type="slidenum">
              <a:rPr lang="es-AR" smtClean="0"/>
              <a:t>‹#›</a:t>
            </a:fld>
            <a:endParaRPr lang="es-AR"/>
          </a:p>
        </p:txBody>
      </p:sp>
    </p:spTree>
    <p:extLst>
      <p:ext uri="{BB962C8B-B14F-4D97-AF65-F5344CB8AC3E}">
        <p14:creationId xmlns:p14="http://schemas.microsoft.com/office/powerpoint/2010/main" val="1534752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699513-BB5E-4B67-9C69-397D3C4A36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s-AR"/>
          </a:p>
        </p:txBody>
      </p:sp>
      <p:sp>
        <p:nvSpPr>
          <p:cNvPr id="3" name="Text Placeholder 2">
            <a:extLst>
              <a:ext uri="{FF2B5EF4-FFF2-40B4-BE49-F238E27FC236}">
                <a16:creationId xmlns:a16="http://schemas.microsoft.com/office/drawing/2014/main" id="{2086007F-AB84-4519-8214-B480B444D5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AR"/>
          </a:p>
        </p:txBody>
      </p:sp>
      <p:sp>
        <p:nvSpPr>
          <p:cNvPr id="4" name="Date Placeholder 3">
            <a:extLst>
              <a:ext uri="{FF2B5EF4-FFF2-40B4-BE49-F238E27FC236}">
                <a16:creationId xmlns:a16="http://schemas.microsoft.com/office/drawing/2014/main" id="{7A096B18-D564-455F-97A9-872ECD3B90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2D48F0-AA9B-48EF-9E9C-64540AE85AFF}" type="datetime1">
              <a:rPr lang="es-AR" smtClean="0"/>
              <a:t>12/4/2023</a:t>
            </a:fld>
            <a:endParaRPr lang="es-AR"/>
          </a:p>
        </p:txBody>
      </p:sp>
      <p:sp>
        <p:nvSpPr>
          <p:cNvPr id="5" name="Footer Placeholder 4">
            <a:extLst>
              <a:ext uri="{FF2B5EF4-FFF2-40B4-BE49-F238E27FC236}">
                <a16:creationId xmlns:a16="http://schemas.microsoft.com/office/drawing/2014/main" id="{AE4DC8CC-8C87-40DE-9C6C-FF32BEA854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s-AR"/>
              <a:t>Diego Vottero</a:t>
            </a:r>
          </a:p>
        </p:txBody>
      </p:sp>
      <p:sp>
        <p:nvSpPr>
          <p:cNvPr id="6" name="Slide Number Placeholder 5">
            <a:extLst>
              <a:ext uri="{FF2B5EF4-FFF2-40B4-BE49-F238E27FC236}">
                <a16:creationId xmlns:a16="http://schemas.microsoft.com/office/drawing/2014/main" id="{029DBB9B-D468-4019-8FBE-EAFDDDDF99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B287C-B9FC-4A7B-A9EF-68ED47748E49}" type="slidenum">
              <a:rPr lang="es-AR" smtClean="0"/>
              <a:t>‹#›</a:t>
            </a:fld>
            <a:endParaRPr lang="es-AR"/>
          </a:p>
        </p:txBody>
      </p:sp>
    </p:spTree>
    <p:extLst>
      <p:ext uri="{BB962C8B-B14F-4D97-AF65-F5344CB8AC3E}">
        <p14:creationId xmlns:p14="http://schemas.microsoft.com/office/powerpoint/2010/main" val="17393628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EB0038-BBFE-43BD-B38C-CB23B1C766CA}"/>
              </a:ext>
            </a:extLst>
          </p:cNvPr>
          <p:cNvSpPr txBox="1"/>
          <p:nvPr/>
        </p:nvSpPr>
        <p:spPr>
          <a:xfrm>
            <a:off x="641664" y="1200332"/>
            <a:ext cx="10664238" cy="5509200"/>
          </a:xfrm>
          <a:prstGeom prst="rect">
            <a:avLst/>
          </a:prstGeom>
          <a:noFill/>
        </p:spPr>
        <p:txBody>
          <a:bodyPr wrap="square" rtlCol="0">
            <a:spAutoFit/>
          </a:bodyPr>
          <a:lstStyle/>
          <a:p>
            <a:pPr marL="285750" indent="-285750">
              <a:buFont typeface="Arial" panose="020B0604020202020204" pitchFamily="34" charset="0"/>
              <a:buChar char="•"/>
            </a:pPr>
            <a:r>
              <a:rPr lang="es-AR" sz="1600" b="1" dirty="0"/>
              <a:t>Ley 182 – Congreso de la Confederación (1858)</a:t>
            </a:r>
          </a:p>
          <a:p>
            <a:pPr marL="263525"/>
            <a:r>
              <a:rPr lang="es-AR" sz="1600" i="1" dirty="0"/>
              <a:t>Artículo 7 – La justicia federal jamás procede de oficio ni ejerce su jurisdicción sino en los casos contenciosos, en que sea requerida a instancia de parte.</a:t>
            </a:r>
          </a:p>
          <a:p>
            <a:pPr marL="285750" indent="-285750">
              <a:buFont typeface="Arial" panose="020B0604020202020204" pitchFamily="34" charset="0"/>
              <a:buChar char="•"/>
            </a:pPr>
            <a:endParaRPr lang="es-AR" sz="1600" b="1" dirty="0"/>
          </a:p>
          <a:p>
            <a:pPr marL="285750" indent="-285750">
              <a:buFont typeface="Arial" panose="020B0604020202020204" pitchFamily="34" charset="0"/>
              <a:buChar char="•"/>
            </a:pPr>
            <a:r>
              <a:rPr lang="es-AR" sz="1600" b="1" dirty="0"/>
              <a:t>Ley 27 – Congreso de la Nación (1862)</a:t>
            </a:r>
          </a:p>
          <a:p>
            <a:pPr marL="263525"/>
            <a:r>
              <a:rPr lang="es-AR" sz="1600" i="1" dirty="0"/>
              <a:t>Artículo 2° – Nunca procede de oficio y sólo ejerce jurisdicción en los casos contenciosos en que es requerida a instancia de parte.</a:t>
            </a:r>
          </a:p>
          <a:p>
            <a:pPr marL="263525"/>
            <a:endParaRPr lang="es-AR" sz="1600" i="1" u="sng" dirty="0"/>
          </a:p>
          <a:p>
            <a:pPr marL="285750" indent="-285750">
              <a:buFont typeface="Arial" panose="020B0604020202020204" pitchFamily="34" charset="0"/>
              <a:buChar char="•"/>
            </a:pPr>
            <a:r>
              <a:rPr lang="es-AR" sz="1600" dirty="0"/>
              <a:t>La existencia de “caso” o “causa” es comprobable de oficio y en cualquier estado del proceso, y su desaparición importa también la desaparición del poder de juzgar (Fallos: 340:1084; 341:1356; 342:853, entre otros).</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No puede ser suplida por la conformidad de las partes o su consentimiento por la sentencia (Fallos: 334:236, entre otros).</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La existencia de “caso” presupone la de “parte” esto es la de quien reclama o se defiende y, por ende, la de quien se beneficia o perjudica con la resolución adoptada al cabo del proceso.</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Para que exista un caso es imprescindible que quien reclama tenga un interés suficientemente directo, concreto y personal, -diferenciado del que tienen el resto de los ciudadanos- en el resultado del pleito que propone</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La reforma de 1994 no ha modificado la necesidad de que los tribunales comprueben la existencia de “caso”</a:t>
            </a:r>
            <a:r>
              <a:rPr lang="es-AR" sz="1600" i="1" dirty="0"/>
              <a:t>.</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Categorías de derechos – legitimación procesal conforme “</a:t>
            </a:r>
            <a:r>
              <a:rPr lang="es-AR" sz="1600" dirty="0" err="1"/>
              <a:t>Halabi</a:t>
            </a:r>
            <a:r>
              <a:rPr lang="es-AR" sz="1600" dirty="0"/>
              <a:t>”</a:t>
            </a:r>
          </a:p>
        </p:txBody>
      </p:sp>
      <p:sp>
        <p:nvSpPr>
          <p:cNvPr id="5" name="Title 1">
            <a:extLst>
              <a:ext uri="{FF2B5EF4-FFF2-40B4-BE49-F238E27FC236}">
                <a16:creationId xmlns:a16="http://schemas.microsoft.com/office/drawing/2014/main" id="{D950B1CE-1A92-4A1B-9A50-26E62F845FD9}"/>
              </a:ext>
            </a:extLst>
          </p:cNvPr>
          <p:cNvSpPr txBox="1">
            <a:spLocks/>
          </p:cNvSpPr>
          <p:nvPr/>
        </p:nvSpPr>
        <p:spPr>
          <a:xfrm>
            <a:off x="664161" y="165100"/>
            <a:ext cx="10664237" cy="725086"/>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AR" sz="3000" b="1" dirty="0">
                <a:latin typeface="+mn-lt"/>
              </a:rPr>
              <a:t>“Cámara Unión Argentina de Empresarios del Entretenimiento c/ EN - AFIP s/ inc.</a:t>
            </a:r>
          </a:p>
          <a:p>
            <a:pPr algn="l"/>
            <a:r>
              <a:rPr lang="es-AR" sz="3000" b="1" dirty="0">
                <a:latin typeface="+mn-lt"/>
              </a:rPr>
              <a:t>apelación”, CSJN, 21/12/2022</a:t>
            </a:r>
          </a:p>
        </p:txBody>
      </p:sp>
      <p:sp>
        <p:nvSpPr>
          <p:cNvPr id="2" name="Footer Placeholder 1">
            <a:extLst>
              <a:ext uri="{FF2B5EF4-FFF2-40B4-BE49-F238E27FC236}">
                <a16:creationId xmlns:a16="http://schemas.microsoft.com/office/drawing/2014/main" id="{4D7C9723-9BEE-4D9D-BFB1-936F2E51F0F3}"/>
              </a:ext>
            </a:extLst>
          </p:cNvPr>
          <p:cNvSpPr>
            <a:spLocks noGrp="1"/>
          </p:cNvSpPr>
          <p:nvPr>
            <p:ph type="ftr" sz="quarter" idx="11"/>
          </p:nvPr>
        </p:nvSpPr>
        <p:spPr/>
        <p:txBody>
          <a:bodyPr/>
          <a:lstStyle/>
          <a:p>
            <a:r>
              <a:rPr lang="es-AR"/>
              <a:t>Diego Vottero</a:t>
            </a:r>
          </a:p>
        </p:txBody>
      </p:sp>
      <p:sp>
        <p:nvSpPr>
          <p:cNvPr id="3" name="Slide Number Placeholder 2">
            <a:extLst>
              <a:ext uri="{FF2B5EF4-FFF2-40B4-BE49-F238E27FC236}">
                <a16:creationId xmlns:a16="http://schemas.microsoft.com/office/drawing/2014/main" id="{092B66DE-030E-41A9-97CB-31831FA16F76}"/>
              </a:ext>
            </a:extLst>
          </p:cNvPr>
          <p:cNvSpPr>
            <a:spLocks noGrp="1"/>
          </p:cNvSpPr>
          <p:nvPr>
            <p:ph type="sldNum" sz="quarter" idx="12"/>
          </p:nvPr>
        </p:nvSpPr>
        <p:spPr/>
        <p:txBody>
          <a:bodyPr/>
          <a:lstStyle/>
          <a:p>
            <a:fld id="{969B287C-B9FC-4A7B-A9EF-68ED47748E49}" type="slidenum">
              <a:rPr lang="es-AR" smtClean="0"/>
              <a:t>1</a:t>
            </a:fld>
            <a:endParaRPr lang="es-AR"/>
          </a:p>
        </p:txBody>
      </p:sp>
    </p:spTree>
    <p:extLst>
      <p:ext uri="{BB962C8B-B14F-4D97-AF65-F5344CB8AC3E}">
        <p14:creationId xmlns:p14="http://schemas.microsoft.com/office/powerpoint/2010/main" val="3952815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EB0038-BBFE-43BD-B38C-CB23B1C766CA}"/>
              </a:ext>
            </a:extLst>
          </p:cNvPr>
          <p:cNvSpPr txBox="1"/>
          <p:nvPr/>
        </p:nvSpPr>
        <p:spPr>
          <a:xfrm>
            <a:off x="641664" y="1200332"/>
            <a:ext cx="10664238" cy="3231654"/>
          </a:xfrm>
          <a:prstGeom prst="rect">
            <a:avLst/>
          </a:prstGeom>
          <a:noFill/>
        </p:spPr>
        <p:txBody>
          <a:bodyPr wrap="square" rtlCol="0">
            <a:spAutoFit/>
          </a:bodyPr>
          <a:lstStyle/>
          <a:p>
            <a:pPr marL="285750" indent="-285750">
              <a:buFont typeface="Arial" panose="020B0604020202020204" pitchFamily="34" charset="0"/>
              <a:buChar char="•"/>
            </a:pPr>
            <a:r>
              <a:rPr lang="es-AR" sz="1700" dirty="0"/>
              <a:t>Juzgado en lo contencioso administrativo federal </a:t>
            </a:r>
            <a:r>
              <a:rPr lang="es-AR" sz="1700" dirty="0" err="1"/>
              <a:t>N°</a:t>
            </a:r>
            <a:r>
              <a:rPr lang="es-AR" sz="1700" dirty="0"/>
              <a:t> 6 – otorga medida cautelar contra ley 27.346 (alícuota IG 41,5% e impuesto específico a la realización de apuestas)</a:t>
            </a:r>
          </a:p>
          <a:p>
            <a:pPr marL="285750" indent="-285750">
              <a:buFont typeface="Arial" panose="020B0604020202020204" pitchFamily="34" charset="0"/>
              <a:buChar char="•"/>
            </a:pPr>
            <a:endParaRPr lang="es-AR" sz="1700" dirty="0"/>
          </a:p>
          <a:p>
            <a:pPr marL="285750" indent="-285750">
              <a:buFont typeface="Arial" panose="020B0604020202020204" pitchFamily="34" charset="0"/>
              <a:buChar char="•"/>
            </a:pPr>
            <a:r>
              <a:rPr lang="es-AR" sz="1700" dirty="0"/>
              <a:t>CNACAF, Sala I – revoca medida cautelar por no encontrarse verificados los requisitos del art. 13 de la ley 26.854, pero considera a UADEE como “parte”, a pesar de no representar derechos de incidencia colectiva referidos a intereses individuales homogéneos</a:t>
            </a:r>
          </a:p>
          <a:p>
            <a:pPr marL="285750" indent="-285750">
              <a:buFont typeface="Arial" panose="020B0604020202020204" pitchFamily="34" charset="0"/>
              <a:buChar char="•"/>
            </a:pPr>
            <a:endParaRPr lang="es-AR" sz="1700" dirty="0"/>
          </a:p>
          <a:p>
            <a:pPr marL="285750" indent="-285750">
              <a:buFont typeface="Arial" panose="020B0604020202020204" pitchFamily="34" charset="0"/>
              <a:buChar char="•"/>
            </a:pPr>
            <a:r>
              <a:rPr lang="es-AR" sz="1700" dirty="0"/>
              <a:t>Ambas partes interponen REF, el cual es rechazado por la Cámara, lo que origina el recurso de queja del Estado Nacional.</a:t>
            </a:r>
          </a:p>
          <a:p>
            <a:pPr marL="285750" indent="-285750">
              <a:buFont typeface="Arial" panose="020B0604020202020204" pitchFamily="34" charset="0"/>
              <a:buChar char="•"/>
            </a:pPr>
            <a:endParaRPr lang="es-AR" sz="1700" dirty="0"/>
          </a:p>
          <a:p>
            <a:pPr marL="285750" indent="-285750">
              <a:buFont typeface="Arial" panose="020B0604020202020204" pitchFamily="34" charset="0"/>
              <a:buChar char="•"/>
            </a:pPr>
            <a:r>
              <a:rPr lang="es-AR" sz="1700" dirty="0"/>
              <a:t>MPF considera que no se verifica el requisito de sentencia definitiva</a:t>
            </a:r>
          </a:p>
          <a:p>
            <a:pPr lvl="1"/>
            <a:endParaRPr lang="es-AR" sz="1700" dirty="0"/>
          </a:p>
        </p:txBody>
      </p:sp>
      <p:sp>
        <p:nvSpPr>
          <p:cNvPr id="5" name="Title 1">
            <a:extLst>
              <a:ext uri="{FF2B5EF4-FFF2-40B4-BE49-F238E27FC236}">
                <a16:creationId xmlns:a16="http://schemas.microsoft.com/office/drawing/2014/main" id="{D950B1CE-1A92-4A1B-9A50-26E62F845FD9}"/>
              </a:ext>
            </a:extLst>
          </p:cNvPr>
          <p:cNvSpPr txBox="1">
            <a:spLocks/>
          </p:cNvSpPr>
          <p:nvPr/>
        </p:nvSpPr>
        <p:spPr>
          <a:xfrm>
            <a:off x="664161" y="165100"/>
            <a:ext cx="10664237" cy="725086"/>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AR" sz="3000" b="1" dirty="0">
                <a:latin typeface="+mn-lt"/>
              </a:rPr>
              <a:t>“Cámara Unión Argentina de Empresarios del Entretenimiento c/ EN - AFIP s/ inc.</a:t>
            </a:r>
          </a:p>
          <a:p>
            <a:pPr algn="l"/>
            <a:r>
              <a:rPr lang="es-AR" sz="3000" b="1" dirty="0">
                <a:latin typeface="+mn-lt"/>
              </a:rPr>
              <a:t>apelación”, CSJN, 21/12/2022</a:t>
            </a:r>
          </a:p>
        </p:txBody>
      </p:sp>
      <p:sp>
        <p:nvSpPr>
          <p:cNvPr id="2" name="Footer Placeholder 1">
            <a:extLst>
              <a:ext uri="{FF2B5EF4-FFF2-40B4-BE49-F238E27FC236}">
                <a16:creationId xmlns:a16="http://schemas.microsoft.com/office/drawing/2014/main" id="{4D7C9723-9BEE-4D9D-BFB1-936F2E51F0F3}"/>
              </a:ext>
            </a:extLst>
          </p:cNvPr>
          <p:cNvSpPr>
            <a:spLocks noGrp="1"/>
          </p:cNvSpPr>
          <p:nvPr>
            <p:ph type="ftr" sz="quarter" idx="11"/>
          </p:nvPr>
        </p:nvSpPr>
        <p:spPr/>
        <p:txBody>
          <a:bodyPr/>
          <a:lstStyle/>
          <a:p>
            <a:r>
              <a:rPr lang="es-AR"/>
              <a:t>Diego Vottero</a:t>
            </a:r>
          </a:p>
        </p:txBody>
      </p:sp>
      <p:sp>
        <p:nvSpPr>
          <p:cNvPr id="3" name="Slide Number Placeholder 2">
            <a:extLst>
              <a:ext uri="{FF2B5EF4-FFF2-40B4-BE49-F238E27FC236}">
                <a16:creationId xmlns:a16="http://schemas.microsoft.com/office/drawing/2014/main" id="{092B66DE-030E-41A9-97CB-31831FA16F76}"/>
              </a:ext>
            </a:extLst>
          </p:cNvPr>
          <p:cNvSpPr>
            <a:spLocks noGrp="1"/>
          </p:cNvSpPr>
          <p:nvPr>
            <p:ph type="sldNum" sz="quarter" idx="12"/>
          </p:nvPr>
        </p:nvSpPr>
        <p:spPr/>
        <p:txBody>
          <a:bodyPr/>
          <a:lstStyle/>
          <a:p>
            <a:fld id="{969B287C-B9FC-4A7B-A9EF-68ED47748E49}" type="slidenum">
              <a:rPr lang="es-AR" smtClean="0"/>
              <a:t>2</a:t>
            </a:fld>
            <a:endParaRPr lang="es-AR"/>
          </a:p>
        </p:txBody>
      </p:sp>
    </p:spTree>
    <p:extLst>
      <p:ext uri="{BB962C8B-B14F-4D97-AF65-F5344CB8AC3E}">
        <p14:creationId xmlns:p14="http://schemas.microsoft.com/office/powerpoint/2010/main" val="1201939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EB0038-BBFE-43BD-B38C-CB23B1C766CA}"/>
              </a:ext>
            </a:extLst>
          </p:cNvPr>
          <p:cNvSpPr txBox="1"/>
          <p:nvPr/>
        </p:nvSpPr>
        <p:spPr>
          <a:xfrm>
            <a:off x="641664" y="1200332"/>
            <a:ext cx="10664238" cy="5509200"/>
          </a:xfrm>
          <a:prstGeom prst="rect">
            <a:avLst/>
          </a:prstGeom>
          <a:noFill/>
        </p:spPr>
        <p:txBody>
          <a:bodyPr wrap="square" rtlCol="0">
            <a:spAutoFit/>
          </a:bodyPr>
          <a:lstStyle/>
          <a:p>
            <a:r>
              <a:rPr lang="es-AR" sz="1600" u="sng" dirty="0"/>
              <a:t>Voto </a:t>
            </a:r>
            <a:r>
              <a:rPr lang="es-AR" sz="1600" u="sng" dirty="0" err="1"/>
              <a:t>Rosenkrantz</a:t>
            </a:r>
            <a:r>
              <a:rPr lang="es-AR" sz="1600" u="sng" dirty="0"/>
              <a:t>, Maqueda y Lorenzetti:</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No hay discusión de que UADEE no pretende representar intereses individuales homogéneos, lo cual fue manifestado en la sentencia de la Cámara como en la contestación de traslado del REF.</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El estatuto social no es un acto de apoderamiento por parte de los asociados en virtud del cual una asociación puede ejercer la defensa en juicio de los intereses individuales de estos</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Cuando una persona jurídica actúa siguiendo las pautas fijadas en su estatuto social está ejerciendo un derecho propio. Los intereses puramente individuales de los socios son diferentes del interés social estatutariamente definido.</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No existe previsión normativa que habilite a UADEE a representar intereses individuales de sus asociados – leyes 23.551 y 24.240</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El contenido del estatuto social ha sido examinado por la CSJN a fin de determinar si la tutela de un determinado derecho de incidencia colectiva forma parte del objeto social, pero ello no es suficiente por cuanto también deben cumplirse los demás requisitos propios de las acciones colectivas</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Aún si por hipótesis se admitiera, en la causa el poder de los abogados fue otorgado por UADEE, no por sus socios, que son los titulares de la relación jurídica sustancial. Las actas de comisión directiva de adhesión de socios no fueron otorgadas por escritura pública, con lo que no cumplen el requisito del art. 47 del CPCCN y art. 1017, inc. d), CCCN</a:t>
            </a:r>
          </a:p>
          <a:p>
            <a:pPr marL="285750" indent="-285750">
              <a:buFont typeface="Arial" panose="020B0604020202020204" pitchFamily="34" charset="0"/>
              <a:buChar char="•"/>
            </a:pPr>
            <a:endParaRPr lang="es-AR" sz="1600" dirty="0"/>
          </a:p>
        </p:txBody>
      </p:sp>
      <p:sp>
        <p:nvSpPr>
          <p:cNvPr id="5" name="Title 1">
            <a:extLst>
              <a:ext uri="{FF2B5EF4-FFF2-40B4-BE49-F238E27FC236}">
                <a16:creationId xmlns:a16="http://schemas.microsoft.com/office/drawing/2014/main" id="{D950B1CE-1A92-4A1B-9A50-26E62F845FD9}"/>
              </a:ext>
            </a:extLst>
          </p:cNvPr>
          <p:cNvSpPr txBox="1">
            <a:spLocks/>
          </p:cNvSpPr>
          <p:nvPr/>
        </p:nvSpPr>
        <p:spPr>
          <a:xfrm>
            <a:off x="664161" y="165100"/>
            <a:ext cx="10664237" cy="725086"/>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AR" sz="3000" b="1" dirty="0">
                <a:latin typeface="+mn-lt"/>
              </a:rPr>
              <a:t>“Cámara Unión Argentina de Empresarios del Entretenimiento c/ EN - AFIP s/ inc.</a:t>
            </a:r>
          </a:p>
          <a:p>
            <a:pPr algn="l"/>
            <a:r>
              <a:rPr lang="es-AR" sz="3000" b="1" dirty="0">
                <a:latin typeface="+mn-lt"/>
              </a:rPr>
              <a:t>apelación”, CSJN, 21/12/2022</a:t>
            </a:r>
          </a:p>
        </p:txBody>
      </p:sp>
      <p:sp>
        <p:nvSpPr>
          <p:cNvPr id="2" name="Footer Placeholder 1">
            <a:extLst>
              <a:ext uri="{FF2B5EF4-FFF2-40B4-BE49-F238E27FC236}">
                <a16:creationId xmlns:a16="http://schemas.microsoft.com/office/drawing/2014/main" id="{4D7C9723-9BEE-4D9D-BFB1-936F2E51F0F3}"/>
              </a:ext>
            </a:extLst>
          </p:cNvPr>
          <p:cNvSpPr>
            <a:spLocks noGrp="1"/>
          </p:cNvSpPr>
          <p:nvPr>
            <p:ph type="ftr" sz="quarter" idx="11"/>
          </p:nvPr>
        </p:nvSpPr>
        <p:spPr/>
        <p:txBody>
          <a:bodyPr/>
          <a:lstStyle/>
          <a:p>
            <a:r>
              <a:rPr lang="es-AR"/>
              <a:t>Diego Vottero</a:t>
            </a:r>
          </a:p>
        </p:txBody>
      </p:sp>
      <p:sp>
        <p:nvSpPr>
          <p:cNvPr id="3" name="Slide Number Placeholder 2">
            <a:extLst>
              <a:ext uri="{FF2B5EF4-FFF2-40B4-BE49-F238E27FC236}">
                <a16:creationId xmlns:a16="http://schemas.microsoft.com/office/drawing/2014/main" id="{092B66DE-030E-41A9-97CB-31831FA16F76}"/>
              </a:ext>
            </a:extLst>
          </p:cNvPr>
          <p:cNvSpPr>
            <a:spLocks noGrp="1"/>
          </p:cNvSpPr>
          <p:nvPr>
            <p:ph type="sldNum" sz="quarter" idx="12"/>
          </p:nvPr>
        </p:nvSpPr>
        <p:spPr/>
        <p:txBody>
          <a:bodyPr/>
          <a:lstStyle/>
          <a:p>
            <a:fld id="{969B287C-B9FC-4A7B-A9EF-68ED47748E49}" type="slidenum">
              <a:rPr lang="es-AR" smtClean="0"/>
              <a:t>3</a:t>
            </a:fld>
            <a:endParaRPr lang="es-AR"/>
          </a:p>
        </p:txBody>
      </p:sp>
    </p:spTree>
    <p:extLst>
      <p:ext uri="{BB962C8B-B14F-4D97-AF65-F5344CB8AC3E}">
        <p14:creationId xmlns:p14="http://schemas.microsoft.com/office/powerpoint/2010/main" val="2637278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EB0038-BBFE-43BD-B38C-CB23B1C766CA}"/>
              </a:ext>
            </a:extLst>
          </p:cNvPr>
          <p:cNvSpPr txBox="1"/>
          <p:nvPr/>
        </p:nvSpPr>
        <p:spPr>
          <a:xfrm>
            <a:off x="641664" y="1200332"/>
            <a:ext cx="10664238" cy="3046988"/>
          </a:xfrm>
          <a:prstGeom prst="rect">
            <a:avLst/>
          </a:prstGeom>
          <a:noFill/>
        </p:spPr>
        <p:txBody>
          <a:bodyPr wrap="square" rtlCol="0">
            <a:spAutoFit/>
          </a:bodyPr>
          <a:lstStyle/>
          <a:p>
            <a:r>
              <a:rPr lang="es-AR" sz="1600" u="sng" dirty="0"/>
              <a:t>Voto </a:t>
            </a:r>
            <a:r>
              <a:rPr lang="es-AR" sz="1600" u="sng" dirty="0" err="1"/>
              <a:t>Rosatti</a:t>
            </a:r>
            <a:r>
              <a:rPr lang="es-AR" sz="1600" u="sng" dirty="0"/>
              <a:t>: </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Ningún sujeto tiene legitimación procesal más allá el objeto del proceso.</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La legitimación para actuar ante tribunales deriva de la CN y las leyes nacionales. Tales regla no pueden ser alteradas por un instrumento de funcionamiento interno que confiera atribuciones distintas a las previstas en el ordenamiento vigente.</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Cuando el legislador ha querido otorgar legitimación a asociaciones o entidades distintas de los titulares del derecho, lo ha hecho de manera concreta y circunscripta a ámbitos específicos (leyes 23.551 y 24.240).</a:t>
            </a:r>
          </a:p>
          <a:p>
            <a:pPr marL="285750" indent="-285750">
              <a:buFont typeface="Arial" panose="020B0604020202020204" pitchFamily="34" charset="0"/>
              <a:buChar char="•"/>
            </a:pPr>
            <a:endParaRPr lang="es-AR" sz="1600" dirty="0"/>
          </a:p>
          <a:p>
            <a:pPr marL="285750" indent="-285750">
              <a:buFont typeface="Arial" panose="020B0604020202020204" pitchFamily="34" charset="0"/>
              <a:buChar char="•"/>
            </a:pPr>
            <a:r>
              <a:rPr lang="es-AR" sz="1600" dirty="0"/>
              <a:t>No puede admitirse que se alteren esas reglas por decisiones estatutarias internas, ni por adhesiones individuales de los asociados, ni a través de un defectuoso apoderamiento a abogados de la entidad sin cumplir la ley 10.996.</a:t>
            </a:r>
          </a:p>
        </p:txBody>
      </p:sp>
      <p:sp>
        <p:nvSpPr>
          <p:cNvPr id="5" name="Title 1">
            <a:extLst>
              <a:ext uri="{FF2B5EF4-FFF2-40B4-BE49-F238E27FC236}">
                <a16:creationId xmlns:a16="http://schemas.microsoft.com/office/drawing/2014/main" id="{D950B1CE-1A92-4A1B-9A50-26E62F845FD9}"/>
              </a:ext>
            </a:extLst>
          </p:cNvPr>
          <p:cNvSpPr txBox="1">
            <a:spLocks/>
          </p:cNvSpPr>
          <p:nvPr/>
        </p:nvSpPr>
        <p:spPr>
          <a:xfrm>
            <a:off x="664161" y="165100"/>
            <a:ext cx="10664237" cy="725086"/>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AR" sz="3000" b="1" dirty="0">
                <a:latin typeface="+mn-lt"/>
              </a:rPr>
              <a:t>“Cámara Unión Argentina de Empresarios del Entretenimiento c/ EN - AFIP s/ inc.</a:t>
            </a:r>
          </a:p>
          <a:p>
            <a:pPr algn="l"/>
            <a:r>
              <a:rPr lang="es-AR" sz="3000" b="1" dirty="0">
                <a:latin typeface="+mn-lt"/>
              </a:rPr>
              <a:t>apelación”, CSJN, 21/12/2022</a:t>
            </a:r>
          </a:p>
        </p:txBody>
      </p:sp>
      <p:sp>
        <p:nvSpPr>
          <p:cNvPr id="2" name="Footer Placeholder 1">
            <a:extLst>
              <a:ext uri="{FF2B5EF4-FFF2-40B4-BE49-F238E27FC236}">
                <a16:creationId xmlns:a16="http://schemas.microsoft.com/office/drawing/2014/main" id="{4D7C9723-9BEE-4D9D-BFB1-936F2E51F0F3}"/>
              </a:ext>
            </a:extLst>
          </p:cNvPr>
          <p:cNvSpPr>
            <a:spLocks noGrp="1"/>
          </p:cNvSpPr>
          <p:nvPr>
            <p:ph type="ftr" sz="quarter" idx="11"/>
          </p:nvPr>
        </p:nvSpPr>
        <p:spPr/>
        <p:txBody>
          <a:bodyPr/>
          <a:lstStyle/>
          <a:p>
            <a:r>
              <a:rPr lang="es-AR"/>
              <a:t>Diego Vottero</a:t>
            </a:r>
          </a:p>
        </p:txBody>
      </p:sp>
      <p:sp>
        <p:nvSpPr>
          <p:cNvPr id="3" name="Slide Number Placeholder 2">
            <a:extLst>
              <a:ext uri="{FF2B5EF4-FFF2-40B4-BE49-F238E27FC236}">
                <a16:creationId xmlns:a16="http://schemas.microsoft.com/office/drawing/2014/main" id="{092B66DE-030E-41A9-97CB-31831FA16F76}"/>
              </a:ext>
            </a:extLst>
          </p:cNvPr>
          <p:cNvSpPr>
            <a:spLocks noGrp="1"/>
          </p:cNvSpPr>
          <p:nvPr>
            <p:ph type="sldNum" sz="quarter" idx="12"/>
          </p:nvPr>
        </p:nvSpPr>
        <p:spPr/>
        <p:txBody>
          <a:bodyPr/>
          <a:lstStyle/>
          <a:p>
            <a:fld id="{969B287C-B9FC-4A7B-A9EF-68ED47748E49}" type="slidenum">
              <a:rPr lang="es-AR" smtClean="0"/>
              <a:t>4</a:t>
            </a:fld>
            <a:endParaRPr lang="es-AR"/>
          </a:p>
        </p:txBody>
      </p:sp>
    </p:spTree>
    <p:extLst>
      <p:ext uri="{BB962C8B-B14F-4D97-AF65-F5344CB8AC3E}">
        <p14:creationId xmlns:p14="http://schemas.microsoft.com/office/powerpoint/2010/main" val="36429267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TotalTime>
  <Words>837</Words>
  <Application>Microsoft Office PowerPoint</Application>
  <PresentationFormat>Widescreen</PresentationFormat>
  <Paragraphs>62</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Vottero, Diego G</dc:creator>
  <cp:lastModifiedBy>Vottero, Diego G</cp:lastModifiedBy>
  <cp:revision>8</cp:revision>
  <dcterms:created xsi:type="dcterms:W3CDTF">2021-04-13T15:45:53Z</dcterms:created>
  <dcterms:modified xsi:type="dcterms:W3CDTF">2023-04-12T13:02:31Z</dcterms:modified>
</cp:coreProperties>
</file>