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sldIdLst>
    <p:sldId id="256" r:id="rId2"/>
    <p:sldId id="267" r:id="rId3"/>
    <p:sldId id="266" r:id="rId4"/>
    <p:sldId id="257" r:id="rId5"/>
    <p:sldId id="258" r:id="rId6"/>
    <p:sldId id="260" r:id="rId7"/>
    <p:sldId id="261" r:id="rId8"/>
    <p:sldId id="262" r:id="rId9"/>
    <p:sldId id="263" r:id="rId10"/>
    <p:sldId id="264" r:id="rId11"/>
    <p:sldId id="265" r:id="rId12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AA157"/>
    <a:srgbClr val="0421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74" d="100"/>
          <a:sy n="74" d="100"/>
        </p:scale>
        <p:origin x="35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611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611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500A85-C309-408F-9093-916CA370E189}" type="datetimeFigureOut">
              <a:t>11/8/2026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-228600" y="1524000"/>
            <a:ext cx="7315200" cy="4114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5867400"/>
            <a:ext cx="5486400" cy="48006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1580813"/>
            <a:ext cx="2971800" cy="611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11580813"/>
            <a:ext cx="2971800" cy="611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5F1217-4003-4570-A543-1EBE093294D9}" type="slidenum"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44881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[Sources]
Sentencia AFIP c/ Grupo Itanlea S.A. Expte. 27765/2022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[Sources]
Sentencia AFIP c/ Grupo Itanlea S.A. Expte. 27765/2022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[Sources]
Sentencia AFIP c/ Grupo Itanlea S.A. Expte. 27765/2022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FF9203-5CA9-577D-7DD4-31511BAC01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ECF49FC-76C4-429B-4809-43EF5A8A33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59E94F3-8440-7C7C-7F38-0B3E0D5F65E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[Sources]
Sentencia AFIP c/ Grupo Itanlea S.A. Expte. 27765/2022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D31F76-A58E-AA01-F119-B5FAFE9BB52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699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D9B8D7-CA03-0786-998C-85AECBA3FB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50A96E3-5885-B632-F347-01332F7DF02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C4F41F5-EC26-A8D1-8FE2-F689106B97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[Sources]
Sentencia AFIP c/ Grupo Itanlea S.A. Expte. 27765/2022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8D6FF65-E7A8-ED8A-06B9-A10D28DD4A6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36400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[Sources]
Sentencia AFIP c/ Grupo Itanlea S.A. Expte. 27765/2022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[Sources]
Sentencia AFIP c/ Grupo Itanlea S.A. Expte. 27765/2022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[Sources]
Sentencia AFIP c/ Grupo Itanlea S.A. Expte. 27765/2022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[Sources]
Sentencia AFIP c/ Grupo Itanlea S.A. Expte. 27765/2022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[Sources]
Sentencia AFIP c/ Grupo Itanlea S.A. Expte. 27765/2022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[Sources]
Sentencia AFIP c/ Grupo Itanlea S.A. Expte. 27765/2022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6C0A1F06-9DC7-F13F-1720-EFF390C82C4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8707" b="3998"/>
          <a:stretch>
            <a:fillRect/>
          </a:stretch>
        </p:blipFill>
        <p:spPr>
          <a:xfrm>
            <a:off x="-76200" y="-185057"/>
            <a:ext cx="12251872" cy="7130143"/>
          </a:xfrm>
          <a:prstGeom prst="rect">
            <a:avLst/>
          </a:prstGeom>
        </p:spPr>
      </p:pic>
      <p:sp>
        <p:nvSpPr>
          <p:cNvPr id="2" name="Rectángulo 1">
            <a:extLst>
              <a:ext uri="{FF2B5EF4-FFF2-40B4-BE49-F238E27FC236}">
                <a16:creationId xmlns:a16="http://schemas.microsoft.com/office/drawing/2014/main" id="{BEED7CB3-29DC-2828-0E5D-82A6EEFD8B74}"/>
              </a:ext>
            </a:extLst>
          </p:cNvPr>
          <p:cNvSpPr/>
          <p:nvPr/>
        </p:nvSpPr>
        <p:spPr>
          <a:xfrm>
            <a:off x="439947" y="2208362"/>
            <a:ext cx="5656054" cy="957532"/>
          </a:xfrm>
          <a:prstGeom prst="rect">
            <a:avLst/>
          </a:prstGeom>
          <a:solidFill>
            <a:srgbClr val="CAA15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UY" sz="2800" b="1" dirty="0">
                <a:solidFill>
                  <a:srgbClr val="042140"/>
                </a:solidFill>
              </a:rPr>
              <a:t>AFIP c/ GRUPO ITANLEA S.A. </a:t>
            </a:r>
          </a:p>
          <a:p>
            <a:pPr algn="ctr"/>
            <a:r>
              <a:rPr lang="es-UY" sz="2800" b="1" dirty="0">
                <a:solidFill>
                  <a:srgbClr val="042140"/>
                </a:solidFill>
              </a:rPr>
              <a:t>s/EJECUCIÓN FISCAL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8EC6ADD7-4123-47BD-EB9E-DC4BA7FC97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9" y="0"/>
            <a:ext cx="12185522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69D3AA73-589F-5383-BB48-63A5F4C1A6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9" y="0"/>
            <a:ext cx="12185522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B539E0-5BDA-358B-ADFF-5675D245F1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D24AD7FF-5E41-D119-509E-2E91F71EBD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9" y="0"/>
            <a:ext cx="1218552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7975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E8C649-6270-E662-40F1-A0EB803E7F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41A22D8C-27C4-B271-39A5-E8FAB71277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9" y="0"/>
            <a:ext cx="1218552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7434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D34F682E-E325-7668-F04F-EBA132B276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9" y="0"/>
            <a:ext cx="12185522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n 14">
            <a:extLst>
              <a:ext uri="{FF2B5EF4-FFF2-40B4-BE49-F238E27FC236}">
                <a16:creationId xmlns:a16="http://schemas.microsoft.com/office/drawing/2014/main" id="{4C1DE747-2272-7121-5239-664001D16E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9" y="0"/>
            <a:ext cx="12185522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27D1C970-AC25-09FD-4591-FCEA9FB328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9" y="0"/>
            <a:ext cx="12185522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B52171F8-A1C1-1879-E9FA-B9DA3F90DA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9" y="0"/>
            <a:ext cx="12185522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FE19AFA0-2E0E-F7C7-CC4D-20A700AFBE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9" y="0"/>
            <a:ext cx="12185522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1656BEED-D9F5-3CD5-493D-D82A22C61A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9" y="0"/>
            <a:ext cx="12185522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211</Words>
  <Application>Microsoft Office PowerPoint</Application>
  <PresentationFormat>Panorámica</PresentationFormat>
  <Paragraphs>24</Paragraphs>
  <Slides>11</Slides>
  <Notes>11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11</vt:i4>
      </vt:variant>
    </vt:vector>
  </HeadingPairs>
  <TitlesOfParts>
    <vt:vector size="14" baseType="lpstr">
      <vt:lpstr>Arial</vt:lpstr>
      <vt:lpstr>Calibri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Ruben Adrian Jogodnik</dc:creator>
  <cp:lastModifiedBy>Georgina Andrea Pennella</cp:lastModifiedBy>
  <cp:revision>5</cp:revision>
  <dcterms:created xsi:type="dcterms:W3CDTF">2026-08-10T13:23:30Z</dcterms:created>
  <dcterms:modified xsi:type="dcterms:W3CDTF">2026-08-11T18:13:34Z</dcterms:modified>
</cp:coreProperties>
</file>