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2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5" Type="http://schemas.microsoft.com/office/2020/02/relationships/classificationlabels" Target="docMetadata/LabelInfo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067" r:id="rId1"/>
  </p:sldMasterIdLst>
  <p:notesMasterIdLst>
    <p:notesMasterId r:id="rId4"/>
  </p:notesMasterIdLst>
  <p:handoutMasterIdLst>
    <p:handoutMasterId r:id="rId5"/>
  </p:handoutMasterIdLst>
  <p:sldIdLst>
    <p:sldId id="1105" r:id="rId2"/>
    <p:sldId id="1106" r:id="rId3"/>
  </p:sldIdLst>
  <p:sldSz cx="9144000" cy="6858000" type="screen4x3"/>
  <p:notesSz cx="6805613" cy="99441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144">
          <p15:clr>
            <a:srgbClr val="A4A3A4"/>
          </p15:clr>
        </p15:guide>
        <p15:guide id="2" orient="horz" pos="436">
          <p15:clr>
            <a:srgbClr val="A4A3A4"/>
          </p15:clr>
        </p15:guide>
        <p15:guide id="3" orient="horz" pos="4179">
          <p15:clr>
            <a:srgbClr val="A4A3A4"/>
          </p15:clr>
        </p15:guide>
        <p15:guide id="4" orient="horz" pos="3888">
          <p15:clr>
            <a:srgbClr val="A4A3A4"/>
          </p15:clr>
        </p15:guide>
        <p15:guide id="5" orient="horz" pos="3984">
          <p15:clr>
            <a:srgbClr val="A4A3A4"/>
          </p15:clr>
        </p15:guide>
        <p15:guide id="6" orient="horz" pos="1104">
          <p15:clr>
            <a:srgbClr val="A4A3A4"/>
          </p15:clr>
        </p15:guide>
        <p15:guide id="7" orient="horz" pos="1008">
          <p15:clr>
            <a:srgbClr val="A4A3A4"/>
          </p15:clr>
        </p15:guide>
        <p15:guide id="8" orient="horz" pos="2448">
          <p15:clr>
            <a:srgbClr val="A4A3A4"/>
          </p15:clr>
        </p15:guide>
        <p15:guide id="9" pos="2832">
          <p15:clr>
            <a:srgbClr val="A4A3A4"/>
          </p15:clr>
        </p15:guide>
        <p15:guide id="10" pos="336">
          <p15:clr>
            <a:srgbClr val="A4A3A4"/>
          </p15:clr>
        </p15:guide>
        <p15:guide id="11" pos="5424">
          <p15:clr>
            <a:srgbClr val="A4A3A4"/>
          </p15:clr>
        </p15:guide>
        <p15:guide id="12" pos="2928">
          <p15:clr>
            <a:srgbClr val="A4A3A4"/>
          </p15:clr>
        </p15:guide>
        <p15:guide id="13" pos="1968">
          <p15:clr>
            <a:srgbClr val="A4A3A4"/>
          </p15:clr>
        </p15:guide>
        <p15:guide id="14" pos="2070">
          <p15:clr>
            <a:srgbClr val="A4A3A4"/>
          </p15:clr>
        </p15:guide>
        <p15:guide id="15" pos="3792">
          <p15:clr>
            <a:srgbClr val="A4A3A4"/>
          </p15:clr>
        </p15:guide>
        <p15:guide id="16" pos="1104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3133" userDrawn="1">
          <p15:clr>
            <a:srgbClr val="A4A3A4"/>
          </p15:clr>
        </p15:guide>
        <p15:guide id="2" pos="2144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3B8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9B0E2E8-1B26-4D0F-8ACD-FA8810B07581}" v="517" dt="2023-11-08T15:09:24.96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Estilo claro 3 - Acento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733" autoAdjust="0"/>
    <p:restoredTop sz="91933" autoAdjust="0"/>
  </p:normalViewPr>
  <p:slideViewPr>
    <p:cSldViewPr>
      <p:cViewPr varScale="1">
        <p:scale>
          <a:sx n="103" d="100"/>
          <a:sy n="103" d="100"/>
        </p:scale>
        <p:origin x="-2136" y="-112"/>
      </p:cViewPr>
      <p:guideLst>
        <p:guide orient="horz" pos="144"/>
        <p:guide orient="horz" pos="436"/>
        <p:guide orient="horz" pos="4179"/>
        <p:guide orient="horz" pos="3888"/>
        <p:guide orient="horz" pos="3984"/>
        <p:guide orient="horz" pos="1104"/>
        <p:guide orient="horz" pos="1008"/>
        <p:guide orient="horz" pos="2448"/>
        <p:guide pos="2832"/>
        <p:guide pos="336"/>
        <p:guide pos="5424"/>
        <p:guide pos="2928"/>
        <p:guide pos="1968"/>
        <p:guide pos="2070"/>
        <p:guide pos="3792"/>
        <p:guide pos="11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50" d="100"/>
        <a:sy n="15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73" d="100"/>
          <a:sy n="73" d="100"/>
        </p:scale>
        <p:origin x="-2196" y="-108"/>
      </p:cViewPr>
      <p:guideLst>
        <p:guide orient="horz" pos="3133"/>
        <p:guide pos="214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microsoft.com/office/2015/10/relationships/revisionInfo" Target="revisionInfo.xml"/><Relationship Id="rId12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handoutMaster" Target="handoutMasters/handoutMaster1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Vottero, Diego G" userId="10572ea3-7729-496d-8a28-b036e22de02b" providerId="ADAL" clId="{89B0E2E8-1B26-4D0F-8ACD-FA8810B07581}"/>
    <pc:docChg chg="delSld modSld">
      <pc:chgData name="Vottero, Diego G" userId="10572ea3-7729-496d-8a28-b036e22de02b" providerId="ADAL" clId="{89B0E2E8-1B26-4D0F-8ACD-FA8810B07581}" dt="2023-11-08T15:09:24.960" v="513" actId="114"/>
      <pc:docMkLst>
        <pc:docMk/>
      </pc:docMkLst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2226871270" sldId="1084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1340948454" sldId="1098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2505751804" sldId="1099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94886234" sldId="1100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4063711726" sldId="1101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1104311468" sldId="1102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3268264912" sldId="1103"/>
        </pc:sldMkLst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3999026006" sldId="1104"/>
        </pc:sldMkLst>
      </pc:sldChg>
      <pc:sldChg chg="modSp">
        <pc:chgData name="Vottero, Diego G" userId="10572ea3-7729-496d-8a28-b036e22de02b" providerId="ADAL" clId="{89B0E2E8-1B26-4D0F-8ACD-FA8810B07581}" dt="2023-11-08T15:09:24.960" v="513" actId="114"/>
        <pc:sldMkLst>
          <pc:docMk/>
          <pc:sldMk cId="2059311250" sldId="1106"/>
        </pc:sldMkLst>
        <pc:graphicFrameChg chg="mod">
          <ac:chgData name="Vottero, Diego G" userId="10572ea3-7729-496d-8a28-b036e22de02b" providerId="ADAL" clId="{89B0E2E8-1B26-4D0F-8ACD-FA8810B07581}" dt="2023-11-08T15:09:24.960" v="513" actId="114"/>
          <ac:graphicFrameMkLst>
            <pc:docMk/>
            <pc:sldMk cId="2059311250" sldId="1106"/>
            <ac:graphicFrameMk id="4" creationId="{86EC700B-5165-6D86-38E1-F5BACBD3D8B1}"/>
          </ac:graphicFrameMkLst>
        </pc:graphicFrameChg>
      </pc:sldChg>
      <pc:sldChg chg="del">
        <pc:chgData name="Vottero, Diego G" userId="10572ea3-7729-496d-8a28-b036e22de02b" providerId="ADAL" clId="{89B0E2E8-1B26-4D0F-8ACD-FA8810B07581}" dt="2023-11-05T23:12:16.043" v="0" actId="47"/>
        <pc:sldMkLst>
          <pc:docMk/>
          <pc:sldMk cId="1002737242" sldId="1107"/>
        </pc:sldMkLst>
      </pc:sldChg>
      <pc:sldMasterChg chg="delSldLayout">
        <pc:chgData name="Vottero, Diego G" userId="10572ea3-7729-496d-8a28-b036e22de02b" providerId="ADAL" clId="{89B0E2E8-1B26-4D0F-8ACD-FA8810B07581}" dt="2023-11-05T23:12:16.043" v="0" actId="47"/>
        <pc:sldMasterMkLst>
          <pc:docMk/>
          <pc:sldMasterMk cId="224170921" sldId="2147484067"/>
        </pc:sldMasterMkLst>
        <pc:sldLayoutChg chg="del">
          <pc:chgData name="Vottero, Diego G" userId="10572ea3-7729-496d-8a28-b036e22de02b" providerId="ADAL" clId="{89B0E2E8-1B26-4D0F-8ACD-FA8810B07581}" dt="2023-11-05T23:12:16.043" v="0" actId="47"/>
          <pc:sldLayoutMkLst>
            <pc:docMk/>
            <pc:sldMasterMk cId="224170921" sldId="2147484067"/>
            <pc:sldLayoutMk cId="1789731275" sldId="2147484079"/>
          </pc:sldLayoutMkLst>
        </pc:sldLayoutChg>
      </pc:sldMasterChg>
    </pc:docChg>
  </pc:docChgLst>
  <pc:docChgLst>
    <pc:chgData name="Vottero, Diego G" userId="10572ea3-7729-496d-8a28-b036e22de02b" providerId="ADAL" clId="{C138E499-565B-42DF-91BF-8870CCBBAEE1}"/>
    <pc:docChg chg="undo redo custSel addSld delSld modSld sldOrd">
      <pc:chgData name="Vottero, Diego G" userId="10572ea3-7729-496d-8a28-b036e22de02b" providerId="ADAL" clId="{C138E499-565B-42DF-91BF-8870CCBBAEE1}" dt="2023-11-02T20:39:46.380" v="4119" actId="20577"/>
      <pc:docMkLst>
        <pc:docMk/>
      </pc:docMkLst>
      <pc:sldChg chg="modSp mod ord">
        <pc:chgData name="Vottero, Diego G" userId="10572ea3-7729-496d-8a28-b036e22de02b" providerId="ADAL" clId="{C138E499-565B-42DF-91BF-8870CCBBAEE1}" dt="2023-10-31T17:33:18.832" v="3508" actId="20577"/>
        <pc:sldMkLst>
          <pc:docMk/>
          <pc:sldMk cId="2226871270" sldId="1084"/>
        </pc:sldMkLst>
        <pc:spChg chg="mod">
          <ac:chgData name="Vottero, Diego G" userId="10572ea3-7729-496d-8a28-b036e22de02b" providerId="ADAL" clId="{C138E499-565B-42DF-91BF-8870CCBBAEE1}" dt="2023-10-31T17:33:18.832" v="3508" actId="20577"/>
          <ac:spMkLst>
            <pc:docMk/>
            <pc:sldMk cId="2226871270" sldId="1084"/>
            <ac:spMk id="2" creationId="{00000000-0000-0000-0000-000000000000}"/>
          </ac:spMkLst>
        </pc:spChg>
      </pc:sldChg>
      <pc:sldChg chg="add del">
        <pc:chgData name="Vottero, Diego G" userId="10572ea3-7729-496d-8a28-b036e22de02b" providerId="ADAL" clId="{C138E499-565B-42DF-91BF-8870CCBBAEE1}" dt="2023-10-28T19:09:56.773" v="105" actId="47"/>
        <pc:sldMkLst>
          <pc:docMk/>
          <pc:sldMk cId="4161233588" sldId="1086"/>
        </pc:sldMkLst>
      </pc:sldChg>
      <pc:sldChg chg="modSp add del mod">
        <pc:chgData name="Vottero, Diego G" userId="10572ea3-7729-496d-8a28-b036e22de02b" providerId="ADAL" clId="{C138E499-565B-42DF-91BF-8870CCBBAEE1}" dt="2023-10-28T21:34:37.016" v="1877" actId="47"/>
        <pc:sldMkLst>
          <pc:docMk/>
          <pc:sldMk cId="2812262984" sldId="1087"/>
        </pc:sldMkLst>
        <pc:spChg chg="mod">
          <ac:chgData name="Vottero, Diego G" userId="10572ea3-7729-496d-8a28-b036e22de02b" providerId="ADAL" clId="{C138E499-565B-42DF-91BF-8870CCBBAEE1}" dt="2023-10-28T20:18:01.409" v="558"/>
          <ac:spMkLst>
            <pc:docMk/>
            <pc:sldMk cId="2812262984" sldId="1087"/>
            <ac:spMk id="2" creationId="{00000000-0000-0000-0000-000000000000}"/>
          </ac:spMkLst>
        </pc:spChg>
        <pc:spChg chg="mod">
          <ac:chgData name="Vottero, Diego G" userId="10572ea3-7729-496d-8a28-b036e22de02b" providerId="ADAL" clId="{C138E499-565B-42DF-91BF-8870CCBBAEE1}" dt="2023-10-28T19:11:53.147" v="175" actId="20577"/>
          <ac:spMkLst>
            <pc:docMk/>
            <pc:sldMk cId="2812262984" sldId="1087"/>
            <ac:spMk id="4" creationId="{00000000-0000-0000-0000-000000000000}"/>
          </ac:spMkLst>
        </pc:spChg>
      </pc:sldChg>
      <pc:sldChg chg="add del">
        <pc:chgData name="Vottero, Diego G" userId="10572ea3-7729-496d-8a28-b036e22de02b" providerId="ADAL" clId="{C138E499-565B-42DF-91BF-8870CCBBAEE1}" dt="2023-10-28T21:34:37.016" v="1877" actId="47"/>
        <pc:sldMkLst>
          <pc:docMk/>
          <pc:sldMk cId="2623646290" sldId="1088"/>
        </pc:sldMkLst>
      </pc:sldChg>
      <pc:sldChg chg="add del">
        <pc:chgData name="Vottero, Diego G" userId="10572ea3-7729-496d-8a28-b036e22de02b" providerId="ADAL" clId="{C138E499-565B-42DF-91BF-8870CCBBAEE1}" dt="2023-10-28T21:34:37.016" v="1877" actId="47"/>
        <pc:sldMkLst>
          <pc:docMk/>
          <pc:sldMk cId="3506634540" sldId="1089"/>
        </pc:sldMkLst>
      </pc:sldChg>
      <pc:sldChg chg="add del">
        <pc:chgData name="Vottero, Diego G" userId="10572ea3-7729-496d-8a28-b036e22de02b" providerId="ADAL" clId="{C138E499-565B-42DF-91BF-8870CCBBAEE1}" dt="2023-10-28T21:34:37.016" v="1877" actId="47"/>
        <pc:sldMkLst>
          <pc:docMk/>
          <pc:sldMk cId="3857690063" sldId="1090"/>
        </pc:sldMkLst>
      </pc:sldChg>
      <pc:sldChg chg="add del">
        <pc:chgData name="Vottero, Diego G" userId="10572ea3-7729-496d-8a28-b036e22de02b" providerId="ADAL" clId="{C138E499-565B-42DF-91BF-8870CCBBAEE1}" dt="2023-10-28T21:34:37.016" v="1877" actId="47"/>
        <pc:sldMkLst>
          <pc:docMk/>
          <pc:sldMk cId="1333322522" sldId="1091"/>
        </pc:sldMkLst>
      </pc:sldChg>
      <pc:sldChg chg="del">
        <pc:chgData name="Vottero, Diego G" userId="10572ea3-7729-496d-8a28-b036e22de02b" providerId="ADAL" clId="{C138E499-565B-42DF-91BF-8870CCBBAEE1}" dt="2023-10-28T19:05:16.651" v="80" actId="47"/>
        <pc:sldMkLst>
          <pc:docMk/>
          <pc:sldMk cId="3648834578" sldId="1096"/>
        </pc:sldMkLst>
      </pc:sldChg>
      <pc:sldChg chg="addSp delSp modSp mod ord">
        <pc:chgData name="Vottero, Diego G" userId="10572ea3-7729-496d-8a28-b036e22de02b" providerId="ADAL" clId="{C138E499-565B-42DF-91BF-8870CCBBAEE1}" dt="2023-11-02T20:07:55.994" v="3529" actId="20577"/>
        <pc:sldMkLst>
          <pc:docMk/>
          <pc:sldMk cId="1340948454" sldId="1098"/>
        </pc:sldMkLst>
        <pc:spChg chg="mod">
          <ac:chgData name="Vottero, Diego G" userId="10572ea3-7729-496d-8a28-b036e22de02b" providerId="ADAL" clId="{C138E499-565B-42DF-91BF-8870CCBBAEE1}" dt="2023-10-28T19:00:54.310" v="66" actId="20577"/>
          <ac:spMkLst>
            <pc:docMk/>
            <pc:sldMk cId="1340948454" sldId="1098"/>
            <ac:spMk id="2" creationId="{00000000-0000-0000-0000-000000000000}"/>
          </ac:spMkLst>
        </pc:spChg>
        <pc:graphicFrameChg chg="del">
          <ac:chgData name="Vottero, Diego G" userId="10572ea3-7729-496d-8a28-b036e22de02b" providerId="ADAL" clId="{C138E499-565B-42DF-91BF-8870CCBBAEE1}" dt="2023-10-28T19:02:10.922" v="73" actId="478"/>
          <ac:graphicFrameMkLst>
            <pc:docMk/>
            <pc:sldMk cId="1340948454" sldId="1098"/>
            <ac:graphicFrameMk id="3" creationId="{6E6E7A35-1DDA-7D4B-F2D9-7721ACF712D8}"/>
          </ac:graphicFrameMkLst>
        </pc:graphicFrameChg>
        <pc:graphicFrameChg chg="add mod modGraphic">
          <ac:chgData name="Vottero, Diego G" userId="10572ea3-7729-496d-8a28-b036e22de02b" providerId="ADAL" clId="{C138E499-565B-42DF-91BF-8870CCBBAEE1}" dt="2023-11-02T20:07:55.994" v="3529" actId="20577"/>
          <ac:graphicFrameMkLst>
            <pc:docMk/>
            <pc:sldMk cId="1340948454" sldId="1098"/>
            <ac:graphicFrameMk id="4" creationId="{1C66393A-C96F-9C7F-3DE9-C813CBEC4D9C}"/>
          </ac:graphicFrameMkLst>
        </pc:graphicFrameChg>
      </pc:sldChg>
      <pc:sldChg chg="addSp delSp modSp add mod">
        <pc:chgData name="Vottero, Diego G" userId="10572ea3-7729-496d-8a28-b036e22de02b" providerId="ADAL" clId="{C138E499-565B-42DF-91BF-8870CCBBAEE1}" dt="2023-10-28T19:29:12.964" v="554" actId="1038"/>
        <pc:sldMkLst>
          <pc:docMk/>
          <pc:sldMk cId="2505751804" sldId="1099"/>
        </pc:sldMkLst>
        <pc:spChg chg="mod">
          <ac:chgData name="Vottero, Diego G" userId="10572ea3-7729-496d-8a28-b036e22de02b" providerId="ADAL" clId="{C138E499-565B-42DF-91BF-8870CCBBAEE1}" dt="2023-10-28T19:28:34.468" v="530" actId="20577"/>
          <ac:spMkLst>
            <pc:docMk/>
            <pc:sldMk cId="2505751804" sldId="1099"/>
            <ac:spMk id="2" creationId="{00000000-0000-0000-0000-000000000000}"/>
          </ac:spMkLst>
        </pc:spChg>
        <pc:spChg chg="del mod">
          <ac:chgData name="Vottero, Diego G" userId="10572ea3-7729-496d-8a28-b036e22de02b" providerId="ADAL" clId="{C138E499-565B-42DF-91BF-8870CCBBAEE1}" dt="2023-10-28T19:21:40.615" v="239" actId="478"/>
          <ac:spMkLst>
            <pc:docMk/>
            <pc:sldMk cId="2505751804" sldId="1099"/>
            <ac:spMk id="5" creationId="{00000000-0000-0000-0000-000000000000}"/>
          </ac:spMkLst>
        </pc:spChg>
        <pc:spChg chg="add del mod">
          <ac:chgData name="Vottero, Diego G" userId="10572ea3-7729-496d-8a28-b036e22de02b" providerId="ADAL" clId="{C138E499-565B-42DF-91BF-8870CCBBAEE1}" dt="2023-10-28T19:27:14.935" v="376" actId="478"/>
          <ac:spMkLst>
            <pc:docMk/>
            <pc:sldMk cId="2505751804" sldId="1099"/>
            <ac:spMk id="10" creationId="{58591506-3CBA-722C-B1C6-E90E9637C591}"/>
          </ac:spMkLst>
        </pc:spChg>
        <pc:spChg chg="add mod">
          <ac:chgData name="Vottero, Diego G" userId="10572ea3-7729-496d-8a28-b036e22de02b" providerId="ADAL" clId="{C138E499-565B-42DF-91BF-8870CCBBAEE1}" dt="2023-10-28T19:28:37.856" v="532" actId="1035"/>
          <ac:spMkLst>
            <pc:docMk/>
            <pc:sldMk cId="2505751804" sldId="1099"/>
            <ac:spMk id="11" creationId="{448E62FF-1DBB-A7BE-0830-FC7D2B8CA13A}"/>
          </ac:spMkLst>
        </pc:spChg>
        <pc:graphicFrameChg chg="add del mod modGraphic">
          <ac:chgData name="Vottero, Diego G" userId="10572ea3-7729-496d-8a28-b036e22de02b" providerId="ADAL" clId="{C138E499-565B-42DF-91BF-8870CCBBAEE1}" dt="2023-10-28T19:21:32.704" v="236" actId="478"/>
          <ac:graphicFrameMkLst>
            <pc:docMk/>
            <pc:sldMk cId="2505751804" sldId="1099"/>
            <ac:graphicFrameMk id="3" creationId="{44E84613-EAF2-181E-F74A-8229DC64A5D2}"/>
          </ac:graphicFrameMkLst>
        </pc:graphicFrameChg>
        <pc:graphicFrameChg chg="del mod">
          <ac:chgData name="Vottero, Diego G" userId="10572ea3-7729-496d-8a28-b036e22de02b" providerId="ADAL" clId="{C138E499-565B-42DF-91BF-8870CCBBAEE1}" dt="2023-10-28T19:19:54.880" v="204" actId="478"/>
          <ac:graphicFrameMkLst>
            <pc:docMk/>
            <pc:sldMk cId="2505751804" sldId="1099"/>
            <ac:graphicFrameMk id="4" creationId="{1C66393A-C96F-9C7F-3DE9-C813CBEC4D9C}"/>
          </ac:graphicFrameMkLst>
        </pc:graphicFrameChg>
        <pc:graphicFrameChg chg="add del mod modGraphic">
          <ac:chgData name="Vottero, Diego G" userId="10572ea3-7729-496d-8a28-b036e22de02b" providerId="ADAL" clId="{C138E499-565B-42DF-91BF-8870CCBBAEE1}" dt="2023-10-28T19:22:26.914" v="246" actId="478"/>
          <ac:graphicFrameMkLst>
            <pc:docMk/>
            <pc:sldMk cId="2505751804" sldId="1099"/>
            <ac:graphicFrameMk id="7" creationId="{25B74951-B726-ACD3-D14E-B9944269B643}"/>
          </ac:graphicFrameMkLst>
        </pc:graphicFrameChg>
        <pc:graphicFrameChg chg="add del mod modGraphic">
          <ac:chgData name="Vottero, Diego G" userId="10572ea3-7729-496d-8a28-b036e22de02b" providerId="ADAL" clId="{C138E499-565B-42DF-91BF-8870CCBBAEE1}" dt="2023-10-28T19:25:01.666" v="326" actId="478"/>
          <ac:graphicFrameMkLst>
            <pc:docMk/>
            <pc:sldMk cId="2505751804" sldId="1099"/>
            <ac:graphicFrameMk id="8" creationId="{16D2F73B-FF57-E1AC-AE76-A02C84210B43}"/>
          </ac:graphicFrameMkLst>
        </pc:graphicFrameChg>
        <pc:graphicFrameChg chg="add mod modGraphic">
          <ac:chgData name="Vottero, Diego G" userId="10572ea3-7729-496d-8a28-b036e22de02b" providerId="ADAL" clId="{C138E499-565B-42DF-91BF-8870CCBBAEE1}" dt="2023-10-28T19:29:12.964" v="554" actId="1038"/>
          <ac:graphicFrameMkLst>
            <pc:docMk/>
            <pc:sldMk cId="2505751804" sldId="1099"/>
            <ac:graphicFrameMk id="9" creationId="{7C32892B-C9BD-E06C-0984-43CB5E88A9F1}"/>
          </ac:graphicFrameMkLst>
        </pc:graphicFrameChg>
      </pc:sldChg>
      <pc:sldChg chg="del">
        <pc:chgData name="Vottero, Diego G" userId="10572ea3-7729-496d-8a28-b036e22de02b" providerId="ADAL" clId="{C138E499-565B-42DF-91BF-8870CCBBAEE1}" dt="2023-10-28T19:09:33.676" v="104" actId="47"/>
        <pc:sldMkLst>
          <pc:docMk/>
          <pc:sldMk cId="2956760017" sldId="1099"/>
        </pc:sldMkLst>
      </pc:sldChg>
      <pc:sldChg chg="addSp delSp modSp add mod">
        <pc:chgData name="Vottero, Diego G" userId="10572ea3-7729-496d-8a28-b036e22de02b" providerId="ADAL" clId="{C138E499-565B-42DF-91BF-8870CCBBAEE1}" dt="2023-10-28T20:31:16.590" v="1035"/>
        <pc:sldMkLst>
          <pc:docMk/>
          <pc:sldMk cId="94886234" sldId="1100"/>
        </pc:sldMkLst>
        <pc:spChg chg="mod">
          <ac:chgData name="Vottero, Diego G" userId="10572ea3-7729-496d-8a28-b036e22de02b" providerId="ADAL" clId="{C138E499-565B-42DF-91BF-8870CCBBAEE1}" dt="2023-10-28T20:28:17.515" v="722" actId="20577"/>
          <ac:spMkLst>
            <pc:docMk/>
            <pc:sldMk cId="94886234" sldId="1100"/>
            <ac:spMk id="2" creationId="{00000000-0000-0000-0000-000000000000}"/>
          </ac:spMkLst>
        </pc:spChg>
        <pc:spChg chg="add mod">
          <ac:chgData name="Vottero, Diego G" userId="10572ea3-7729-496d-8a28-b036e22de02b" providerId="ADAL" clId="{C138E499-565B-42DF-91BF-8870CCBBAEE1}" dt="2023-10-28T20:28:40.943" v="817" actId="1035"/>
          <ac:spMkLst>
            <pc:docMk/>
            <pc:sldMk cId="94886234" sldId="1100"/>
            <ac:spMk id="3" creationId="{57FB8106-08AA-6103-0B26-78D9080C271C}"/>
          </ac:spMkLst>
        </pc:spChg>
        <pc:spChg chg="add mod">
          <ac:chgData name="Vottero, Diego G" userId="10572ea3-7729-496d-8a28-b036e22de02b" providerId="ADAL" clId="{C138E499-565B-42DF-91BF-8870CCBBAEE1}" dt="2023-10-28T20:30:37.950" v="1030" actId="20577"/>
          <ac:spMkLst>
            <pc:docMk/>
            <pc:sldMk cId="94886234" sldId="1100"/>
            <ac:spMk id="4" creationId="{184B2C61-3C96-6DBB-785E-B6DC6DA87CEE}"/>
          </ac:spMkLst>
        </pc:spChg>
        <pc:spChg chg="add mod">
          <ac:chgData name="Vottero, Diego G" userId="10572ea3-7729-496d-8a28-b036e22de02b" providerId="ADAL" clId="{C138E499-565B-42DF-91BF-8870CCBBAEE1}" dt="2023-10-28T20:31:16.590" v="1035"/>
          <ac:spMkLst>
            <pc:docMk/>
            <pc:sldMk cId="94886234" sldId="1100"/>
            <ac:spMk id="5" creationId="{EB5DA6D1-B54F-A65A-6C69-38A1278F4FEE}"/>
          </ac:spMkLst>
        </pc:spChg>
        <pc:spChg chg="mod">
          <ac:chgData name="Vottero, Diego G" userId="10572ea3-7729-496d-8a28-b036e22de02b" providerId="ADAL" clId="{C138E499-565B-42DF-91BF-8870CCBBAEE1}" dt="2023-10-28T20:28:44.656" v="818" actId="115"/>
          <ac:spMkLst>
            <pc:docMk/>
            <pc:sldMk cId="94886234" sldId="1100"/>
            <ac:spMk id="11" creationId="{448E62FF-1DBB-A7BE-0830-FC7D2B8CA13A}"/>
          </ac:spMkLst>
        </pc:spChg>
        <pc:graphicFrameChg chg="del">
          <ac:chgData name="Vottero, Diego G" userId="10572ea3-7729-496d-8a28-b036e22de02b" providerId="ADAL" clId="{C138E499-565B-42DF-91BF-8870CCBBAEE1}" dt="2023-10-28T20:22:06.933" v="704" actId="478"/>
          <ac:graphicFrameMkLst>
            <pc:docMk/>
            <pc:sldMk cId="94886234" sldId="1100"/>
            <ac:graphicFrameMk id="9" creationId="{7C32892B-C9BD-E06C-0984-43CB5E88A9F1}"/>
          </ac:graphicFrameMkLst>
        </pc:graphicFrameChg>
      </pc:sldChg>
      <pc:sldChg chg="del">
        <pc:chgData name="Vottero, Diego G" userId="10572ea3-7729-496d-8a28-b036e22de02b" providerId="ADAL" clId="{C138E499-565B-42DF-91BF-8870CCBBAEE1}" dt="2023-10-28T19:09:14.502" v="100" actId="47"/>
        <pc:sldMkLst>
          <pc:docMk/>
          <pc:sldMk cId="3043964795" sldId="1100"/>
        </pc:sldMkLst>
      </pc:sldChg>
      <pc:sldChg chg="del">
        <pc:chgData name="Vottero, Diego G" userId="10572ea3-7729-496d-8a28-b036e22de02b" providerId="ADAL" clId="{C138E499-565B-42DF-91BF-8870CCBBAEE1}" dt="2023-10-28T19:09:17.348" v="101" actId="47"/>
        <pc:sldMkLst>
          <pc:docMk/>
          <pc:sldMk cId="2604306850" sldId="1101"/>
        </pc:sldMkLst>
      </pc:sldChg>
      <pc:sldChg chg="addSp delSp modSp add mod modNotesTx">
        <pc:chgData name="Vottero, Diego G" userId="10572ea3-7729-496d-8a28-b036e22de02b" providerId="ADAL" clId="{C138E499-565B-42DF-91BF-8870CCBBAEE1}" dt="2023-11-02T19:01:04.018" v="3511"/>
        <pc:sldMkLst>
          <pc:docMk/>
          <pc:sldMk cId="4063711726" sldId="1101"/>
        </pc:sldMkLst>
        <pc:spChg chg="mod">
          <ac:chgData name="Vottero, Diego G" userId="10572ea3-7729-496d-8a28-b036e22de02b" providerId="ADAL" clId="{C138E499-565B-42DF-91BF-8870CCBBAEE1}" dt="2023-10-28T20:33:18.014" v="1069" actId="20577"/>
          <ac:spMkLst>
            <pc:docMk/>
            <pc:sldMk cId="4063711726" sldId="1101"/>
            <ac:spMk id="2" creationId="{00000000-0000-0000-0000-000000000000}"/>
          </ac:spMkLst>
        </pc:spChg>
        <pc:spChg chg="del mod">
          <ac:chgData name="Vottero, Diego G" userId="10572ea3-7729-496d-8a28-b036e22de02b" providerId="ADAL" clId="{C138E499-565B-42DF-91BF-8870CCBBAEE1}" dt="2023-10-28T20:47:23.218" v="1357" actId="478"/>
          <ac:spMkLst>
            <pc:docMk/>
            <pc:sldMk cId="4063711726" sldId="1101"/>
            <ac:spMk id="3" creationId="{57FB8106-08AA-6103-0B26-78D9080C271C}"/>
          </ac:spMkLst>
        </pc:spChg>
        <pc:spChg chg="del">
          <ac:chgData name="Vottero, Diego G" userId="10572ea3-7729-496d-8a28-b036e22de02b" providerId="ADAL" clId="{C138E499-565B-42DF-91BF-8870CCBBAEE1}" dt="2023-10-28T20:34:55.806" v="1288" actId="478"/>
          <ac:spMkLst>
            <pc:docMk/>
            <pc:sldMk cId="4063711726" sldId="1101"/>
            <ac:spMk id="4" creationId="{184B2C61-3C96-6DBB-785E-B6DC6DA87CEE}"/>
          </ac:spMkLst>
        </pc:spChg>
        <pc:spChg chg="del">
          <ac:chgData name="Vottero, Diego G" userId="10572ea3-7729-496d-8a28-b036e22de02b" providerId="ADAL" clId="{C138E499-565B-42DF-91BF-8870CCBBAEE1}" dt="2023-10-28T20:34:58.505" v="1289" actId="478"/>
          <ac:spMkLst>
            <pc:docMk/>
            <pc:sldMk cId="4063711726" sldId="1101"/>
            <ac:spMk id="5" creationId="{EB5DA6D1-B54F-A65A-6C69-38A1278F4FEE}"/>
          </ac:spMkLst>
        </pc:spChg>
        <pc:spChg chg="mod">
          <ac:chgData name="Vottero, Diego G" userId="10572ea3-7729-496d-8a28-b036e22de02b" providerId="ADAL" clId="{C138E499-565B-42DF-91BF-8870CCBBAEE1}" dt="2023-10-28T20:34:22.423" v="1282" actId="20577"/>
          <ac:spMkLst>
            <pc:docMk/>
            <pc:sldMk cId="4063711726" sldId="1101"/>
            <ac:spMk id="11" creationId="{448E62FF-1DBB-A7BE-0830-FC7D2B8CA13A}"/>
          </ac:spMkLst>
        </pc:spChg>
        <pc:graphicFrameChg chg="add mod">
          <ac:chgData name="Vottero, Diego G" userId="10572ea3-7729-496d-8a28-b036e22de02b" providerId="ADAL" clId="{C138E499-565B-42DF-91BF-8870CCBBAEE1}" dt="2023-10-28T21:14:35.136" v="1553"/>
          <ac:graphicFrameMkLst>
            <pc:docMk/>
            <pc:sldMk cId="4063711726" sldId="1101"/>
            <ac:graphicFrameMk id="7" creationId="{9140AA0D-33E3-CBDF-0CE7-3F4F4CE14A2E}"/>
          </ac:graphicFrameMkLst>
        </pc:graphicFrameChg>
      </pc:sldChg>
      <pc:sldChg chg="addSp delSp modSp add mod">
        <pc:chgData name="Vottero, Diego G" userId="10572ea3-7729-496d-8a28-b036e22de02b" providerId="ADAL" clId="{C138E499-565B-42DF-91BF-8870CCBBAEE1}" dt="2023-10-28T21:26:50.028" v="1587" actId="2711"/>
        <pc:sldMkLst>
          <pc:docMk/>
          <pc:sldMk cId="1104311468" sldId="1102"/>
        </pc:sldMkLst>
        <pc:spChg chg="mod">
          <ac:chgData name="Vottero, Diego G" userId="10572ea3-7729-496d-8a28-b036e22de02b" providerId="ADAL" clId="{C138E499-565B-42DF-91BF-8870CCBBAEE1}" dt="2023-10-28T21:25:14.363" v="1572" actId="20577"/>
          <ac:spMkLst>
            <pc:docMk/>
            <pc:sldMk cId="1104311468" sldId="1102"/>
            <ac:spMk id="2" creationId="{00000000-0000-0000-0000-000000000000}"/>
          </ac:spMkLst>
        </pc:spChg>
        <pc:spChg chg="del">
          <ac:chgData name="Vottero, Diego G" userId="10572ea3-7729-496d-8a28-b036e22de02b" providerId="ADAL" clId="{C138E499-565B-42DF-91BF-8870CCBBAEE1}" dt="2023-10-28T21:25:19.291" v="1573" actId="478"/>
          <ac:spMkLst>
            <pc:docMk/>
            <pc:sldMk cId="1104311468" sldId="1102"/>
            <ac:spMk id="11" creationId="{448E62FF-1DBB-A7BE-0830-FC7D2B8CA13A}"/>
          </ac:spMkLst>
        </pc:spChg>
        <pc:graphicFrameChg chg="add mod modGraphic">
          <ac:chgData name="Vottero, Diego G" userId="10572ea3-7729-496d-8a28-b036e22de02b" providerId="ADAL" clId="{C138E499-565B-42DF-91BF-8870CCBBAEE1}" dt="2023-10-28T21:26:50.028" v="1587" actId="2711"/>
          <ac:graphicFrameMkLst>
            <pc:docMk/>
            <pc:sldMk cId="1104311468" sldId="1102"/>
            <ac:graphicFrameMk id="3" creationId="{5BB16AD6-2B63-B84F-51CE-72E846EA858B}"/>
          </ac:graphicFrameMkLst>
        </pc:graphicFrameChg>
        <pc:graphicFrameChg chg="del">
          <ac:chgData name="Vottero, Diego G" userId="10572ea3-7729-496d-8a28-b036e22de02b" providerId="ADAL" clId="{C138E499-565B-42DF-91BF-8870CCBBAEE1}" dt="2023-10-28T21:25:22.191" v="1574" actId="478"/>
          <ac:graphicFrameMkLst>
            <pc:docMk/>
            <pc:sldMk cId="1104311468" sldId="1102"/>
            <ac:graphicFrameMk id="7" creationId="{9140AA0D-33E3-CBDF-0CE7-3F4F4CE14A2E}"/>
          </ac:graphicFrameMkLst>
        </pc:graphicFrameChg>
      </pc:sldChg>
      <pc:sldChg chg="new del">
        <pc:chgData name="Vottero, Diego G" userId="10572ea3-7729-496d-8a28-b036e22de02b" providerId="ADAL" clId="{C138E499-565B-42DF-91BF-8870CCBBAEE1}" dt="2023-10-28T21:14:01.661" v="1509" actId="680"/>
        <pc:sldMkLst>
          <pc:docMk/>
          <pc:sldMk cId="1252771495" sldId="1102"/>
        </pc:sldMkLst>
      </pc:sldChg>
      <pc:sldChg chg="del">
        <pc:chgData name="Vottero, Diego G" userId="10572ea3-7729-496d-8a28-b036e22de02b" providerId="ADAL" clId="{C138E499-565B-42DF-91BF-8870CCBBAEE1}" dt="2023-10-28T19:09:19.421" v="102" actId="47"/>
        <pc:sldMkLst>
          <pc:docMk/>
          <pc:sldMk cId="2920444683" sldId="1102"/>
        </pc:sldMkLst>
      </pc:sldChg>
      <pc:sldChg chg="del">
        <pc:chgData name="Vottero, Diego G" userId="10572ea3-7729-496d-8a28-b036e22de02b" providerId="ADAL" clId="{C138E499-565B-42DF-91BF-8870CCBBAEE1}" dt="2023-10-28T19:09:21.487" v="103" actId="47"/>
        <pc:sldMkLst>
          <pc:docMk/>
          <pc:sldMk cId="1488553192" sldId="1103"/>
        </pc:sldMkLst>
      </pc:sldChg>
      <pc:sldChg chg="addSp delSp modSp add mod">
        <pc:chgData name="Vottero, Diego G" userId="10572ea3-7729-496d-8a28-b036e22de02b" providerId="ADAL" clId="{C138E499-565B-42DF-91BF-8870CCBBAEE1}" dt="2023-10-28T21:34:28.887" v="1876" actId="242"/>
        <pc:sldMkLst>
          <pc:docMk/>
          <pc:sldMk cId="3268264912" sldId="1103"/>
        </pc:sldMkLst>
        <pc:spChg chg="mod">
          <ac:chgData name="Vottero, Diego G" userId="10572ea3-7729-496d-8a28-b036e22de02b" providerId="ADAL" clId="{C138E499-565B-42DF-91BF-8870CCBBAEE1}" dt="2023-10-28T21:30:00.709" v="1627" actId="20577"/>
          <ac:spMkLst>
            <pc:docMk/>
            <pc:sldMk cId="3268264912" sldId="1103"/>
            <ac:spMk id="2" creationId="{00000000-0000-0000-0000-000000000000}"/>
          </ac:spMkLst>
        </pc:spChg>
        <pc:spChg chg="add mod">
          <ac:chgData name="Vottero, Diego G" userId="10572ea3-7729-496d-8a28-b036e22de02b" providerId="ADAL" clId="{C138E499-565B-42DF-91BF-8870CCBBAEE1}" dt="2023-10-28T21:31:05.795" v="1862" actId="2711"/>
          <ac:spMkLst>
            <pc:docMk/>
            <pc:sldMk cId="3268264912" sldId="1103"/>
            <ac:spMk id="4" creationId="{00E42F9E-E2ED-E328-DE84-E8B7F8316E84}"/>
          </ac:spMkLst>
        </pc:spChg>
        <pc:spChg chg="add mod">
          <ac:chgData name="Vottero, Diego G" userId="10572ea3-7729-496d-8a28-b036e22de02b" providerId="ADAL" clId="{C138E499-565B-42DF-91BF-8870CCBBAEE1}" dt="2023-10-28T21:34:28.887" v="1876" actId="242"/>
          <ac:spMkLst>
            <pc:docMk/>
            <pc:sldMk cId="3268264912" sldId="1103"/>
            <ac:spMk id="5" creationId="{0E6ADF63-95D1-5855-FE2B-2D971D5F4021}"/>
          </ac:spMkLst>
        </pc:spChg>
        <pc:spChg chg="add">
          <ac:chgData name="Vottero, Diego G" userId="10572ea3-7729-496d-8a28-b036e22de02b" providerId="ADAL" clId="{C138E499-565B-42DF-91BF-8870CCBBAEE1}" dt="2023-10-28T21:34:06.888" v="1873" actId="11529"/>
          <ac:spMkLst>
            <pc:docMk/>
            <pc:sldMk cId="3268264912" sldId="1103"/>
            <ac:spMk id="7" creationId="{1F06BC5D-0B75-5BF2-08A0-A43C66E84506}"/>
          </ac:spMkLst>
        </pc:spChg>
        <pc:graphicFrameChg chg="del">
          <ac:chgData name="Vottero, Diego G" userId="10572ea3-7729-496d-8a28-b036e22de02b" providerId="ADAL" clId="{C138E499-565B-42DF-91BF-8870CCBBAEE1}" dt="2023-10-28T21:30:03.814" v="1628" actId="478"/>
          <ac:graphicFrameMkLst>
            <pc:docMk/>
            <pc:sldMk cId="3268264912" sldId="1103"/>
            <ac:graphicFrameMk id="3" creationId="{5BB16AD6-2B63-B84F-51CE-72E846EA858B}"/>
          </ac:graphicFrameMkLst>
        </pc:graphicFrameChg>
      </pc:sldChg>
      <pc:sldChg chg="addSp delSp modSp add mod ord">
        <pc:chgData name="Vottero, Diego G" userId="10572ea3-7729-496d-8a28-b036e22de02b" providerId="ADAL" clId="{C138E499-565B-42DF-91BF-8870CCBBAEE1}" dt="2023-11-02T18:58:39.116" v="3510"/>
        <pc:sldMkLst>
          <pc:docMk/>
          <pc:sldMk cId="3999026006" sldId="1104"/>
        </pc:sldMkLst>
        <pc:spChg chg="mod">
          <ac:chgData name="Vottero, Diego G" userId="10572ea3-7729-496d-8a28-b036e22de02b" providerId="ADAL" clId="{C138E499-565B-42DF-91BF-8870CCBBAEE1}" dt="2023-10-28T21:57:26.845" v="1885" actId="20577"/>
          <ac:spMkLst>
            <pc:docMk/>
            <pc:sldMk cId="3999026006" sldId="1104"/>
            <ac:spMk id="2" creationId="{00000000-0000-0000-0000-000000000000}"/>
          </ac:spMkLst>
        </pc:spChg>
        <pc:spChg chg="add mod">
          <ac:chgData name="Vottero, Diego G" userId="10572ea3-7729-496d-8a28-b036e22de02b" providerId="ADAL" clId="{C138E499-565B-42DF-91BF-8870CCBBAEE1}" dt="2023-10-28T21:58:53.722" v="2073" actId="2710"/>
          <ac:spMkLst>
            <pc:docMk/>
            <pc:sldMk cId="3999026006" sldId="1104"/>
            <ac:spMk id="3" creationId="{DA6116A1-B04A-6254-F522-EDA11C269A19}"/>
          </ac:spMkLst>
        </pc:spChg>
        <pc:graphicFrameChg chg="del">
          <ac:chgData name="Vottero, Diego G" userId="10572ea3-7729-496d-8a28-b036e22de02b" providerId="ADAL" clId="{C138E499-565B-42DF-91BF-8870CCBBAEE1}" dt="2023-10-28T21:57:30.287" v="1886" actId="478"/>
          <ac:graphicFrameMkLst>
            <pc:docMk/>
            <pc:sldMk cId="3999026006" sldId="1104"/>
            <ac:graphicFrameMk id="4" creationId="{1C66393A-C96F-9C7F-3DE9-C813CBEC4D9C}"/>
          </ac:graphicFrameMkLst>
        </pc:graphicFrameChg>
      </pc:sldChg>
      <pc:sldChg chg="addSp delSp modSp add mod">
        <pc:chgData name="Vottero, Diego G" userId="10572ea3-7729-496d-8a28-b036e22de02b" providerId="ADAL" clId="{C138E499-565B-42DF-91BF-8870CCBBAEE1}" dt="2023-10-28T22:06:57.794" v="2288" actId="20577"/>
        <pc:sldMkLst>
          <pc:docMk/>
          <pc:sldMk cId="1988578015" sldId="1105"/>
        </pc:sldMkLst>
        <pc:spChg chg="mod">
          <ac:chgData name="Vottero, Diego G" userId="10572ea3-7729-496d-8a28-b036e22de02b" providerId="ADAL" clId="{C138E499-565B-42DF-91BF-8870CCBBAEE1}" dt="2023-10-28T22:02:01.989" v="2103" actId="20577"/>
          <ac:spMkLst>
            <pc:docMk/>
            <pc:sldMk cId="1988578015" sldId="1105"/>
            <ac:spMk id="2" creationId="{00000000-0000-0000-0000-000000000000}"/>
          </ac:spMkLst>
        </pc:spChg>
        <pc:spChg chg="del">
          <ac:chgData name="Vottero, Diego G" userId="10572ea3-7729-496d-8a28-b036e22de02b" providerId="ADAL" clId="{C138E499-565B-42DF-91BF-8870CCBBAEE1}" dt="2023-10-28T22:03:24.004" v="2105" actId="478"/>
          <ac:spMkLst>
            <pc:docMk/>
            <pc:sldMk cId="1988578015" sldId="1105"/>
            <ac:spMk id="5" creationId="{00000000-0000-0000-0000-000000000000}"/>
          </ac:spMkLst>
        </pc:spChg>
        <pc:graphicFrameChg chg="add mod modGraphic">
          <ac:chgData name="Vottero, Diego G" userId="10572ea3-7729-496d-8a28-b036e22de02b" providerId="ADAL" clId="{C138E499-565B-42DF-91BF-8870CCBBAEE1}" dt="2023-10-28T22:06:57.794" v="2288" actId="20577"/>
          <ac:graphicFrameMkLst>
            <pc:docMk/>
            <pc:sldMk cId="1988578015" sldId="1105"/>
            <ac:graphicFrameMk id="3" creationId="{67B7C334-5D6A-737B-8119-5B6F459195FB}"/>
          </ac:graphicFrameMkLst>
        </pc:graphicFrameChg>
        <pc:graphicFrameChg chg="del">
          <ac:chgData name="Vottero, Diego G" userId="10572ea3-7729-496d-8a28-b036e22de02b" providerId="ADAL" clId="{C138E499-565B-42DF-91BF-8870CCBBAEE1}" dt="2023-10-28T22:02:05.357" v="2104" actId="478"/>
          <ac:graphicFrameMkLst>
            <pc:docMk/>
            <pc:sldMk cId="1988578015" sldId="1105"/>
            <ac:graphicFrameMk id="4" creationId="{1C66393A-C96F-9C7F-3DE9-C813CBEC4D9C}"/>
          </ac:graphicFrameMkLst>
        </pc:graphicFrameChg>
      </pc:sldChg>
      <pc:sldChg chg="addSp delSp modSp add mod modNotesTx">
        <pc:chgData name="Vottero, Diego G" userId="10572ea3-7729-496d-8a28-b036e22de02b" providerId="ADAL" clId="{C138E499-565B-42DF-91BF-8870CCBBAEE1}" dt="2023-10-29T14:56:20.159" v="3422" actId="6549"/>
        <pc:sldMkLst>
          <pc:docMk/>
          <pc:sldMk cId="2059311250" sldId="1106"/>
        </pc:sldMkLst>
        <pc:spChg chg="mod">
          <ac:chgData name="Vottero, Diego G" userId="10572ea3-7729-496d-8a28-b036e22de02b" providerId="ADAL" clId="{C138E499-565B-42DF-91BF-8870CCBBAEE1}" dt="2023-10-28T22:16:22.678" v="2434" actId="2711"/>
          <ac:spMkLst>
            <pc:docMk/>
            <pc:sldMk cId="2059311250" sldId="1106"/>
            <ac:spMk id="2" creationId="{00000000-0000-0000-0000-000000000000}"/>
          </ac:spMkLst>
        </pc:spChg>
        <pc:graphicFrameChg chg="del">
          <ac:chgData name="Vottero, Diego G" userId="10572ea3-7729-496d-8a28-b036e22de02b" providerId="ADAL" clId="{C138E499-565B-42DF-91BF-8870CCBBAEE1}" dt="2023-10-28T22:12:42.144" v="2290" actId="478"/>
          <ac:graphicFrameMkLst>
            <pc:docMk/>
            <pc:sldMk cId="2059311250" sldId="1106"/>
            <ac:graphicFrameMk id="3" creationId="{67B7C334-5D6A-737B-8119-5B6F459195FB}"/>
          </ac:graphicFrameMkLst>
        </pc:graphicFrameChg>
        <pc:graphicFrameChg chg="add mod modGraphic">
          <ac:chgData name="Vottero, Diego G" userId="10572ea3-7729-496d-8a28-b036e22de02b" providerId="ADAL" clId="{C138E499-565B-42DF-91BF-8870CCBBAEE1}" dt="2023-10-29T14:55:49.142" v="3421" actId="20577"/>
          <ac:graphicFrameMkLst>
            <pc:docMk/>
            <pc:sldMk cId="2059311250" sldId="1106"/>
            <ac:graphicFrameMk id="4" creationId="{86EC700B-5165-6D86-38E1-F5BACBD3D8B1}"/>
          </ac:graphicFrameMkLst>
        </pc:graphicFrameChg>
      </pc:sldChg>
      <pc:sldChg chg="addSp delSp modSp add mod">
        <pc:chgData name="Vottero, Diego G" userId="10572ea3-7729-496d-8a28-b036e22de02b" providerId="ADAL" clId="{C138E499-565B-42DF-91BF-8870CCBBAEE1}" dt="2023-11-02T20:39:46.380" v="4119" actId="20577"/>
        <pc:sldMkLst>
          <pc:docMk/>
          <pc:sldMk cId="1002737242" sldId="1107"/>
        </pc:sldMkLst>
        <pc:spChg chg="mod">
          <ac:chgData name="Vottero, Diego G" userId="10572ea3-7729-496d-8a28-b036e22de02b" providerId="ADAL" clId="{C138E499-565B-42DF-91BF-8870CCBBAEE1}" dt="2023-11-02T20:33:37.156" v="3587" actId="20577"/>
          <ac:spMkLst>
            <pc:docMk/>
            <pc:sldMk cId="1002737242" sldId="1107"/>
            <ac:spMk id="2" creationId="{00000000-0000-0000-0000-000000000000}"/>
          </ac:spMkLst>
        </pc:spChg>
        <pc:spChg chg="del">
          <ac:chgData name="Vottero, Diego G" userId="10572ea3-7729-496d-8a28-b036e22de02b" providerId="ADAL" clId="{C138E499-565B-42DF-91BF-8870CCBBAEE1}" dt="2023-11-02T20:33:40.791" v="3588" actId="478"/>
          <ac:spMkLst>
            <pc:docMk/>
            <pc:sldMk cId="1002737242" sldId="1107"/>
            <ac:spMk id="5" creationId="{00000000-0000-0000-0000-000000000000}"/>
          </ac:spMkLst>
        </pc:spChg>
        <pc:graphicFrameChg chg="add mod modGraphic">
          <ac:chgData name="Vottero, Diego G" userId="10572ea3-7729-496d-8a28-b036e22de02b" providerId="ADAL" clId="{C138E499-565B-42DF-91BF-8870CCBBAEE1}" dt="2023-11-02T20:39:46.380" v="4119" actId="20577"/>
          <ac:graphicFrameMkLst>
            <pc:docMk/>
            <pc:sldMk cId="1002737242" sldId="1107"/>
            <ac:graphicFrameMk id="3" creationId="{5BDCB18B-3DE1-A153-C143-EF1921612E52}"/>
          </ac:graphicFrameMkLst>
        </pc:graphicFrameChg>
        <pc:graphicFrameChg chg="del">
          <ac:chgData name="Vottero, Diego G" userId="10572ea3-7729-496d-8a28-b036e22de02b" providerId="ADAL" clId="{C138E499-565B-42DF-91BF-8870CCBBAEE1}" dt="2023-11-02T20:33:21.333" v="3531" actId="478"/>
          <ac:graphicFrameMkLst>
            <pc:docMk/>
            <pc:sldMk cId="1002737242" sldId="1107"/>
            <ac:graphicFrameMk id="4" creationId="{1C66393A-C96F-9C7F-3DE9-C813CBEC4D9C}"/>
          </ac:graphicFrameMkLst>
        </pc:graphicFrameChg>
      </pc:sldChg>
    </pc:docChg>
  </pc:docChgLst>
  <pc:docChgLst>
    <pc:chgData name="Vottero, Diego G" userId="10572ea3-7729-496d-8a28-b036e22de02b" providerId="ADAL" clId="{2D30B34A-CA9F-4092-843B-0F1393467662}"/>
    <pc:docChg chg="undo custSel addSld delSld modSld">
      <pc:chgData name="Vottero, Diego G" userId="10572ea3-7729-496d-8a28-b036e22de02b" providerId="ADAL" clId="{2D30B34A-CA9F-4092-843B-0F1393467662}" dt="2023-09-29T21:04:18.090" v="1997" actId="20577"/>
      <pc:docMkLst>
        <pc:docMk/>
      </pc:docMkLst>
      <pc:sldChg chg="del">
        <pc:chgData name="Vottero, Diego G" userId="10572ea3-7729-496d-8a28-b036e22de02b" providerId="ADAL" clId="{2D30B34A-CA9F-4092-843B-0F1393467662}" dt="2023-09-24T20:30:13.577" v="98" actId="47"/>
        <pc:sldMkLst>
          <pc:docMk/>
          <pc:sldMk cId="1842234763" sldId="1085"/>
        </pc:sldMkLst>
      </pc:sldChg>
      <pc:sldChg chg="del">
        <pc:chgData name="Vottero, Diego G" userId="10572ea3-7729-496d-8a28-b036e22de02b" providerId="ADAL" clId="{2D30B34A-CA9F-4092-843B-0F1393467662}" dt="2023-09-24T20:30:14.636" v="99" actId="47"/>
        <pc:sldMkLst>
          <pc:docMk/>
          <pc:sldMk cId="4161233588" sldId="1086"/>
        </pc:sldMkLst>
      </pc:sldChg>
      <pc:sldChg chg="del">
        <pc:chgData name="Vottero, Diego G" userId="10572ea3-7729-496d-8a28-b036e22de02b" providerId="ADAL" clId="{2D30B34A-CA9F-4092-843B-0F1393467662}" dt="2023-09-24T20:34:27.264" v="164" actId="47"/>
        <pc:sldMkLst>
          <pc:docMk/>
          <pc:sldMk cId="2810600289" sldId="1095"/>
        </pc:sldMkLst>
      </pc:sldChg>
      <pc:sldChg chg="addSp delSp modSp mod">
        <pc:chgData name="Vottero, Diego G" userId="10572ea3-7729-496d-8a28-b036e22de02b" providerId="ADAL" clId="{2D30B34A-CA9F-4092-843B-0F1393467662}" dt="2023-09-24T22:28:14.462" v="1991" actId="12"/>
        <pc:sldMkLst>
          <pc:docMk/>
          <pc:sldMk cId="3648834578" sldId="1096"/>
        </pc:sldMkLst>
        <pc:spChg chg="add del mod">
          <ac:chgData name="Vottero, Diego G" userId="10572ea3-7729-496d-8a28-b036e22de02b" providerId="ADAL" clId="{2D30B34A-CA9F-4092-843B-0F1393467662}" dt="2023-09-24T22:28:14.462" v="1991" actId="12"/>
          <ac:spMkLst>
            <pc:docMk/>
            <pc:sldMk cId="3648834578" sldId="1096"/>
            <ac:spMk id="4" creationId="{00000000-0000-0000-0000-000000000000}"/>
          </ac:spMkLst>
        </pc:spChg>
        <pc:graphicFrameChg chg="add del mod modGraphic">
          <ac:chgData name="Vottero, Diego G" userId="10572ea3-7729-496d-8a28-b036e22de02b" providerId="ADAL" clId="{2D30B34A-CA9F-4092-843B-0F1393467662}" dt="2023-09-24T22:28:01.859" v="1990" actId="1032"/>
          <ac:graphicFrameMkLst>
            <pc:docMk/>
            <pc:sldMk cId="3648834578" sldId="1096"/>
            <ac:graphicFrameMk id="3" creationId="{A3D835BB-104A-A283-74DC-73A59896C45A}"/>
          </ac:graphicFrameMkLst>
        </pc:graphicFrameChg>
      </pc:sldChg>
      <pc:sldChg chg="modSp del mod">
        <pc:chgData name="Vottero, Diego G" userId="10572ea3-7729-496d-8a28-b036e22de02b" providerId="ADAL" clId="{2D30B34A-CA9F-4092-843B-0F1393467662}" dt="2023-09-24T22:25:14.655" v="1983" actId="47"/>
        <pc:sldMkLst>
          <pc:docMk/>
          <pc:sldMk cId="1708223303" sldId="1097"/>
        </pc:sldMkLst>
        <pc:spChg chg="mod">
          <ac:chgData name="Vottero, Diego G" userId="10572ea3-7729-496d-8a28-b036e22de02b" providerId="ADAL" clId="{2D30B34A-CA9F-4092-843B-0F1393467662}" dt="2023-09-24T20:54:16.999" v="177" actId="1076"/>
          <ac:spMkLst>
            <pc:docMk/>
            <pc:sldMk cId="1708223303" sldId="1097"/>
            <ac:spMk id="4" creationId="{00000000-0000-0000-0000-000000000000}"/>
          </ac:spMkLst>
        </pc:spChg>
      </pc:sldChg>
      <pc:sldChg chg="addSp delSp modSp add mod">
        <pc:chgData name="Vottero, Diego G" userId="10572ea3-7729-496d-8a28-b036e22de02b" providerId="ADAL" clId="{2D30B34A-CA9F-4092-843B-0F1393467662}" dt="2023-09-24T20:26:51.480" v="84" actId="20577"/>
        <pc:sldMkLst>
          <pc:docMk/>
          <pc:sldMk cId="1340948454" sldId="1098"/>
        </pc:sldMkLst>
        <pc:spChg chg="mod">
          <ac:chgData name="Vottero, Diego G" userId="10572ea3-7729-496d-8a28-b036e22de02b" providerId="ADAL" clId="{2D30B34A-CA9F-4092-843B-0F1393467662}" dt="2023-09-24T20:26:51.480" v="84" actId="20577"/>
          <ac:spMkLst>
            <pc:docMk/>
            <pc:sldMk cId="1340948454" sldId="1098"/>
            <ac:spMk id="2" creationId="{00000000-0000-0000-0000-000000000000}"/>
          </ac:spMkLst>
        </pc:spChg>
        <pc:spChg chg="del">
          <ac:chgData name="Vottero, Diego G" userId="10572ea3-7729-496d-8a28-b036e22de02b" providerId="ADAL" clId="{2D30B34A-CA9F-4092-843B-0F1393467662}" dt="2023-09-24T20:23:40.874" v="1" actId="478"/>
          <ac:spMkLst>
            <pc:docMk/>
            <pc:sldMk cId="1340948454" sldId="1098"/>
            <ac:spMk id="4" creationId="{00000000-0000-0000-0000-000000000000}"/>
          </ac:spMkLst>
        </pc:spChg>
        <pc:graphicFrameChg chg="add mod modGraphic">
          <ac:chgData name="Vottero, Diego G" userId="10572ea3-7729-496d-8a28-b036e22de02b" providerId="ADAL" clId="{2D30B34A-CA9F-4092-843B-0F1393467662}" dt="2023-09-24T20:26:37.186" v="24" actId="478"/>
          <ac:graphicFrameMkLst>
            <pc:docMk/>
            <pc:sldMk cId="1340948454" sldId="1098"/>
            <ac:graphicFrameMk id="3" creationId="{6E6E7A35-1DDA-7D4B-F2D9-7721ACF712D8}"/>
          </ac:graphicFrameMkLst>
        </pc:graphicFrameChg>
      </pc:sldChg>
      <pc:sldChg chg="addSp delSp modSp add mod">
        <pc:chgData name="Vottero, Diego G" userId="10572ea3-7729-496d-8a28-b036e22de02b" providerId="ADAL" clId="{2D30B34A-CA9F-4092-843B-0F1393467662}" dt="2023-09-24T21:35:44.906" v="1501" actId="20577"/>
        <pc:sldMkLst>
          <pc:docMk/>
          <pc:sldMk cId="2956760017" sldId="1099"/>
        </pc:sldMkLst>
        <pc:spChg chg="mod">
          <ac:chgData name="Vottero, Diego G" userId="10572ea3-7729-496d-8a28-b036e22de02b" providerId="ADAL" clId="{2D30B34A-CA9F-4092-843B-0F1393467662}" dt="2023-09-24T20:29:11.661" v="89" actId="20577"/>
          <ac:spMkLst>
            <pc:docMk/>
            <pc:sldMk cId="2956760017" sldId="1099"/>
            <ac:spMk id="2" creationId="{00000000-0000-0000-0000-000000000000}"/>
          </ac:spMkLst>
        </pc:spChg>
        <pc:graphicFrameChg chg="del">
          <ac:chgData name="Vottero, Diego G" userId="10572ea3-7729-496d-8a28-b036e22de02b" providerId="ADAL" clId="{2D30B34A-CA9F-4092-843B-0F1393467662}" dt="2023-09-24T20:29:15.231" v="90" actId="478"/>
          <ac:graphicFrameMkLst>
            <pc:docMk/>
            <pc:sldMk cId="2956760017" sldId="1099"/>
            <ac:graphicFrameMk id="3" creationId="{6E6E7A35-1DDA-7D4B-F2D9-7721ACF712D8}"/>
          </ac:graphicFrameMkLst>
        </pc:graphicFrameChg>
        <pc:graphicFrameChg chg="add del mod modGraphic">
          <ac:chgData name="Vottero, Diego G" userId="10572ea3-7729-496d-8a28-b036e22de02b" providerId="ADAL" clId="{2D30B34A-CA9F-4092-843B-0F1393467662}" dt="2023-09-24T20:29:37.110" v="93" actId="478"/>
          <ac:graphicFrameMkLst>
            <pc:docMk/>
            <pc:sldMk cId="2956760017" sldId="1099"/>
            <ac:graphicFrameMk id="4" creationId="{AF09A37D-CDEC-A354-8C50-C5AC59770C4D}"/>
          </ac:graphicFrameMkLst>
        </pc:graphicFrameChg>
        <pc:graphicFrameChg chg="add mod modGraphic">
          <ac:chgData name="Vottero, Diego G" userId="10572ea3-7729-496d-8a28-b036e22de02b" providerId="ADAL" clId="{2D30B34A-CA9F-4092-843B-0F1393467662}" dt="2023-09-24T21:35:44.906" v="1501" actId="20577"/>
          <ac:graphicFrameMkLst>
            <pc:docMk/>
            <pc:sldMk cId="2956760017" sldId="1099"/>
            <ac:graphicFrameMk id="7" creationId="{A043D40D-5681-46E7-8A90-F0E9E7DEF24D}"/>
          </ac:graphicFrameMkLst>
        </pc:graphicFrameChg>
      </pc:sldChg>
      <pc:sldChg chg="addSp delSp modSp add mod">
        <pc:chgData name="Vottero, Diego G" userId="10572ea3-7729-496d-8a28-b036e22de02b" providerId="ADAL" clId="{2D30B34A-CA9F-4092-843B-0F1393467662}" dt="2023-09-28T23:48:09.040" v="1994" actId="20577"/>
        <pc:sldMkLst>
          <pc:docMk/>
          <pc:sldMk cId="3043964795" sldId="1100"/>
        </pc:sldMkLst>
        <pc:spChg chg="mod">
          <ac:chgData name="Vottero, Diego G" userId="10572ea3-7729-496d-8a28-b036e22de02b" providerId="ADAL" clId="{2D30B34A-CA9F-4092-843B-0F1393467662}" dt="2023-09-24T20:55:09.327" v="223" actId="20577"/>
          <ac:spMkLst>
            <pc:docMk/>
            <pc:sldMk cId="3043964795" sldId="1100"/>
            <ac:spMk id="2" creationId="{00000000-0000-0000-0000-000000000000}"/>
          </ac:spMkLst>
        </pc:spChg>
        <pc:spChg chg="del mod">
          <ac:chgData name="Vottero, Diego G" userId="10572ea3-7729-496d-8a28-b036e22de02b" providerId="ADAL" clId="{2D30B34A-CA9F-4092-843B-0F1393467662}" dt="2023-09-24T20:53:30.224" v="171"/>
          <ac:spMkLst>
            <pc:docMk/>
            <pc:sldMk cId="3043964795" sldId="1100"/>
            <ac:spMk id="4" creationId="{00000000-0000-0000-0000-000000000000}"/>
          </ac:spMkLst>
        </pc:spChg>
        <pc:spChg chg="add mod">
          <ac:chgData name="Vottero, Diego G" userId="10572ea3-7729-496d-8a28-b036e22de02b" providerId="ADAL" clId="{2D30B34A-CA9F-4092-843B-0F1393467662}" dt="2023-09-28T23:48:09.040" v="1994" actId="20577"/>
          <ac:spMkLst>
            <pc:docMk/>
            <pc:sldMk cId="3043964795" sldId="1100"/>
            <ac:spMk id="7" creationId="{98BF3FA9-3E55-29A5-C9A9-7784201F8812}"/>
          </ac:spMkLst>
        </pc:spChg>
        <pc:spChg chg="add mod">
          <ac:chgData name="Vottero, Diego G" userId="10572ea3-7729-496d-8a28-b036e22de02b" providerId="ADAL" clId="{2D30B34A-CA9F-4092-843B-0F1393467662}" dt="2023-09-24T20:59:01.450" v="302" actId="1038"/>
          <ac:spMkLst>
            <pc:docMk/>
            <pc:sldMk cId="3043964795" sldId="1100"/>
            <ac:spMk id="8" creationId="{F67A4E57-DA6E-0419-E695-25CBA61BA843}"/>
          </ac:spMkLst>
        </pc:spChg>
        <pc:spChg chg="add mod">
          <ac:chgData name="Vottero, Diego G" userId="10572ea3-7729-496d-8a28-b036e22de02b" providerId="ADAL" clId="{2D30B34A-CA9F-4092-843B-0F1393467662}" dt="2023-09-24T21:19:31.228" v="489" actId="20577"/>
          <ac:spMkLst>
            <pc:docMk/>
            <pc:sldMk cId="3043964795" sldId="1100"/>
            <ac:spMk id="9" creationId="{1B179D6F-25D3-974D-ECE9-6586210F98D0}"/>
          </ac:spMkLst>
        </pc:spChg>
        <pc:spChg chg="add mod">
          <ac:chgData name="Vottero, Diego G" userId="10572ea3-7729-496d-8a28-b036e22de02b" providerId="ADAL" clId="{2D30B34A-CA9F-4092-843B-0F1393467662}" dt="2023-09-24T21:03:13.039" v="328" actId="1076"/>
          <ac:spMkLst>
            <pc:docMk/>
            <pc:sldMk cId="3043964795" sldId="1100"/>
            <ac:spMk id="10" creationId="{92B209CC-5205-0400-13BF-0FAE3DB11741}"/>
          </ac:spMkLst>
        </pc:spChg>
        <pc:graphicFrameChg chg="add mod modGraphic">
          <ac:chgData name="Vottero, Diego G" userId="10572ea3-7729-496d-8a28-b036e22de02b" providerId="ADAL" clId="{2D30B34A-CA9F-4092-843B-0F1393467662}" dt="2023-09-28T23:47:54.906" v="1993" actId="114"/>
          <ac:graphicFrameMkLst>
            <pc:docMk/>
            <pc:sldMk cId="3043964795" sldId="1100"/>
            <ac:graphicFrameMk id="3" creationId="{D4FD3030-D80C-F3DD-EA3A-40AE57E4D57B}"/>
          </ac:graphicFrameMkLst>
        </pc:graphicFrameChg>
      </pc:sldChg>
      <pc:sldChg chg="addSp delSp modSp add mod">
        <pc:chgData name="Vottero, Diego G" userId="10572ea3-7729-496d-8a28-b036e22de02b" providerId="ADAL" clId="{2D30B34A-CA9F-4092-843B-0F1393467662}" dt="2023-09-29T21:04:18.090" v="1997" actId="20577"/>
        <pc:sldMkLst>
          <pc:docMk/>
          <pc:sldMk cId="2604306850" sldId="1101"/>
        </pc:sldMkLst>
        <pc:spChg chg="del">
          <ac:chgData name="Vottero, Diego G" userId="10572ea3-7729-496d-8a28-b036e22de02b" providerId="ADAL" clId="{2D30B34A-CA9F-4092-843B-0F1393467662}" dt="2023-09-24T21:25:43.627" v="674" actId="478"/>
          <ac:spMkLst>
            <pc:docMk/>
            <pc:sldMk cId="2604306850" sldId="1101"/>
            <ac:spMk id="7" creationId="{98BF3FA9-3E55-29A5-C9A9-7784201F8812}"/>
          </ac:spMkLst>
        </pc:spChg>
        <pc:spChg chg="del">
          <ac:chgData name="Vottero, Diego G" userId="10572ea3-7729-496d-8a28-b036e22de02b" providerId="ADAL" clId="{2D30B34A-CA9F-4092-843B-0F1393467662}" dt="2023-09-24T21:25:49.559" v="677" actId="478"/>
          <ac:spMkLst>
            <pc:docMk/>
            <pc:sldMk cId="2604306850" sldId="1101"/>
            <ac:spMk id="8" creationId="{F67A4E57-DA6E-0419-E695-25CBA61BA843}"/>
          </ac:spMkLst>
        </pc:spChg>
        <pc:spChg chg="del">
          <ac:chgData name="Vottero, Diego G" userId="10572ea3-7729-496d-8a28-b036e22de02b" providerId="ADAL" clId="{2D30B34A-CA9F-4092-843B-0F1393467662}" dt="2023-09-24T21:25:45.375" v="675" actId="478"/>
          <ac:spMkLst>
            <pc:docMk/>
            <pc:sldMk cId="2604306850" sldId="1101"/>
            <ac:spMk id="9" creationId="{1B179D6F-25D3-974D-ECE9-6586210F98D0}"/>
          </ac:spMkLst>
        </pc:spChg>
        <pc:spChg chg="del">
          <ac:chgData name="Vottero, Diego G" userId="10572ea3-7729-496d-8a28-b036e22de02b" providerId="ADAL" clId="{2D30B34A-CA9F-4092-843B-0F1393467662}" dt="2023-09-24T21:25:47.035" v="676" actId="478"/>
          <ac:spMkLst>
            <pc:docMk/>
            <pc:sldMk cId="2604306850" sldId="1101"/>
            <ac:spMk id="10" creationId="{92B209CC-5205-0400-13BF-0FAE3DB11741}"/>
          </ac:spMkLst>
        </pc:spChg>
        <pc:graphicFrameChg chg="del">
          <ac:chgData name="Vottero, Diego G" userId="10572ea3-7729-496d-8a28-b036e22de02b" providerId="ADAL" clId="{2D30B34A-CA9F-4092-843B-0F1393467662}" dt="2023-09-24T21:19:55.921" v="491" actId="478"/>
          <ac:graphicFrameMkLst>
            <pc:docMk/>
            <pc:sldMk cId="2604306850" sldId="1101"/>
            <ac:graphicFrameMk id="3" creationId="{D4FD3030-D80C-F3DD-EA3A-40AE57E4D57B}"/>
          </ac:graphicFrameMkLst>
        </pc:graphicFrameChg>
        <pc:graphicFrameChg chg="add mod modGraphic">
          <ac:chgData name="Vottero, Diego G" userId="10572ea3-7729-496d-8a28-b036e22de02b" providerId="ADAL" clId="{2D30B34A-CA9F-4092-843B-0F1393467662}" dt="2023-09-29T21:04:18.090" v="1997" actId="20577"/>
          <ac:graphicFrameMkLst>
            <pc:docMk/>
            <pc:sldMk cId="2604306850" sldId="1101"/>
            <ac:graphicFrameMk id="4" creationId="{37D16D1D-C4D8-9431-41CA-A2F0EDAC3B80}"/>
          </ac:graphicFrameMkLst>
        </pc:graphicFrameChg>
      </pc:sldChg>
      <pc:sldChg chg="delSp modSp add mod">
        <pc:chgData name="Vottero, Diego G" userId="10572ea3-7729-496d-8a28-b036e22de02b" providerId="ADAL" clId="{2D30B34A-CA9F-4092-843B-0F1393467662}" dt="2023-09-24T22:02:47.789" v="1639" actId="2711"/>
        <pc:sldMkLst>
          <pc:docMk/>
          <pc:sldMk cId="2920444683" sldId="1102"/>
        </pc:sldMkLst>
        <pc:spChg chg="mod">
          <ac:chgData name="Vottero, Diego G" userId="10572ea3-7729-496d-8a28-b036e22de02b" providerId="ADAL" clId="{2D30B34A-CA9F-4092-843B-0F1393467662}" dt="2023-09-24T21:59:39.620" v="1579" actId="20577"/>
          <ac:spMkLst>
            <pc:docMk/>
            <pc:sldMk cId="2920444683" sldId="1102"/>
            <ac:spMk id="2" creationId="{00000000-0000-0000-0000-000000000000}"/>
          </ac:spMkLst>
        </pc:spChg>
        <pc:spChg chg="del">
          <ac:chgData name="Vottero, Diego G" userId="10572ea3-7729-496d-8a28-b036e22de02b" providerId="ADAL" clId="{2D30B34A-CA9F-4092-843B-0F1393467662}" dt="2023-09-24T22:00:30.595" v="1637" actId="478"/>
          <ac:spMkLst>
            <pc:docMk/>
            <pc:sldMk cId="2920444683" sldId="1102"/>
            <ac:spMk id="7" creationId="{98BF3FA9-3E55-29A5-C9A9-7784201F8812}"/>
          </ac:spMkLst>
        </pc:spChg>
        <pc:spChg chg="del">
          <ac:chgData name="Vottero, Diego G" userId="10572ea3-7729-496d-8a28-b036e22de02b" providerId="ADAL" clId="{2D30B34A-CA9F-4092-843B-0F1393467662}" dt="2023-09-24T22:00:32.154" v="1638" actId="478"/>
          <ac:spMkLst>
            <pc:docMk/>
            <pc:sldMk cId="2920444683" sldId="1102"/>
            <ac:spMk id="8" creationId="{F67A4E57-DA6E-0419-E695-25CBA61BA843}"/>
          </ac:spMkLst>
        </pc:spChg>
        <pc:spChg chg="del">
          <ac:chgData name="Vottero, Diego G" userId="10572ea3-7729-496d-8a28-b036e22de02b" providerId="ADAL" clId="{2D30B34A-CA9F-4092-843B-0F1393467662}" dt="2023-09-24T22:00:26.375" v="1635" actId="478"/>
          <ac:spMkLst>
            <pc:docMk/>
            <pc:sldMk cId="2920444683" sldId="1102"/>
            <ac:spMk id="9" creationId="{1B179D6F-25D3-974D-ECE9-6586210F98D0}"/>
          </ac:spMkLst>
        </pc:spChg>
        <pc:spChg chg="del">
          <ac:chgData name="Vottero, Diego G" userId="10572ea3-7729-496d-8a28-b036e22de02b" providerId="ADAL" clId="{2D30B34A-CA9F-4092-843B-0F1393467662}" dt="2023-09-24T22:00:27.937" v="1636" actId="478"/>
          <ac:spMkLst>
            <pc:docMk/>
            <pc:sldMk cId="2920444683" sldId="1102"/>
            <ac:spMk id="10" creationId="{92B209CC-5205-0400-13BF-0FAE3DB11741}"/>
          </ac:spMkLst>
        </pc:spChg>
        <pc:graphicFrameChg chg="mod">
          <ac:chgData name="Vottero, Diego G" userId="10572ea3-7729-496d-8a28-b036e22de02b" providerId="ADAL" clId="{2D30B34A-CA9F-4092-843B-0F1393467662}" dt="2023-09-24T22:02:47.789" v="1639" actId="2711"/>
          <ac:graphicFrameMkLst>
            <pc:docMk/>
            <pc:sldMk cId="2920444683" sldId="1102"/>
            <ac:graphicFrameMk id="3" creationId="{D4FD3030-D80C-F3DD-EA3A-40AE57E4D57B}"/>
          </ac:graphicFrameMkLst>
        </pc:graphicFrameChg>
      </pc:sldChg>
      <pc:sldChg chg="addSp delSp modSp add mod">
        <pc:chgData name="Vottero, Diego G" userId="10572ea3-7729-496d-8a28-b036e22de02b" providerId="ADAL" clId="{2D30B34A-CA9F-4092-843B-0F1393467662}" dt="2023-09-28T23:49:56.161" v="1996" actId="14100"/>
        <pc:sldMkLst>
          <pc:docMk/>
          <pc:sldMk cId="1488553192" sldId="1103"/>
        </pc:sldMkLst>
        <pc:spChg chg="mod">
          <ac:chgData name="Vottero, Diego G" userId="10572ea3-7729-496d-8a28-b036e22de02b" providerId="ADAL" clId="{2D30B34A-CA9F-4092-843B-0F1393467662}" dt="2023-09-24T22:10:03.953" v="1871" actId="1076"/>
          <ac:spMkLst>
            <pc:docMk/>
            <pc:sldMk cId="1488553192" sldId="1103"/>
            <ac:spMk id="2" creationId="{00000000-0000-0000-0000-000000000000}"/>
          </ac:spMkLst>
        </pc:spChg>
        <pc:spChg chg="add del">
          <ac:chgData name="Vottero, Diego G" userId="10572ea3-7729-496d-8a28-b036e22de02b" providerId="ADAL" clId="{2D30B34A-CA9F-4092-843B-0F1393467662}" dt="2023-09-24T22:07:49.729" v="1815" actId="478"/>
          <ac:spMkLst>
            <pc:docMk/>
            <pc:sldMk cId="1488553192" sldId="1103"/>
            <ac:spMk id="4" creationId="{E5624980-E366-0836-041E-888D6EEBD6F4}"/>
          </ac:spMkLst>
        </pc:spChg>
        <pc:spChg chg="mod">
          <ac:chgData name="Vottero, Diego G" userId="10572ea3-7729-496d-8a28-b036e22de02b" providerId="ADAL" clId="{2D30B34A-CA9F-4092-843B-0F1393467662}" dt="2023-09-24T22:09:47.464" v="1853" actId="1076"/>
          <ac:spMkLst>
            <pc:docMk/>
            <pc:sldMk cId="1488553192" sldId="1103"/>
            <ac:spMk id="5" creationId="{00000000-0000-0000-0000-000000000000}"/>
          </ac:spMkLst>
        </pc:spChg>
        <pc:spChg chg="add mod">
          <ac:chgData name="Vottero, Diego G" userId="10572ea3-7729-496d-8a28-b036e22de02b" providerId="ADAL" clId="{2D30B34A-CA9F-4092-843B-0F1393467662}" dt="2023-09-28T23:49:53.298" v="1995" actId="14100"/>
          <ac:spMkLst>
            <pc:docMk/>
            <pc:sldMk cId="1488553192" sldId="1103"/>
            <ac:spMk id="7" creationId="{8E7C229E-99F7-7F24-98FD-53788CB64478}"/>
          </ac:spMkLst>
        </pc:spChg>
        <pc:spChg chg="add mod">
          <ac:chgData name="Vottero, Diego G" userId="10572ea3-7729-496d-8a28-b036e22de02b" providerId="ADAL" clId="{2D30B34A-CA9F-4092-843B-0F1393467662}" dt="2023-09-24T22:09:57.221" v="1869" actId="1037"/>
          <ac:spMkLst>
            <pc:docMk/>
            <pc:sldMk cId="1488553192" sldId="1103"/>
            <ac:spMk id="8" creationId="{9A8766A9-516F-A556-6097-C27C568F4B52}"/>
          </ac:spMkLst>
        </pc:spChg>
        <pc:spChg chg="add del mod">
          <ac:chgData name="Vottero, Diego G" userId="10572ea3-7729-496d-8a28-b036e22de02b" providerId="ADAL" clId="{2D30B34A-CA9F-4092-843B-0F1393467662}" dt="2023-09-24T22:08:59.561" v="1844"/>
          <ac:spMkLst>
            <pc:docMk/>
            <pc:sldMk cId="1488553192" sldId="1103"/>
            <ac:spMk id="9" creationId="{3958E741-3E85-BAFE-CC93-89B8044F17F7}"/>
          </ac:spMkLst>
        </pc:spChg>
        <pc:spChg chg="add del mod">
          <ac:chgData name="Vottero, Diego G" userId="10572ea3-7729-496d-8a28-b036e22de02b" providerId="ADAL" clId="{2D30B34A-CA9F-4092-843B-0F1393467662}" dt="2023-09-24T22:08:59.561" v="1844"/>
          <ac:spMkLst>
            <pc:docMk/>
            <pc:sldMk cId="1488553192" sldId="1103"/>
            <ac:spMk id="10" creationId="{C7C1BA48-21F5-5B8A-9027-B22BC55C7DB4}"/>
          </ac:spMkLst>
        </pc:spChg>
        <pc:spChg chg="add del mod">
          <ac:chgData name="Vottero, Diego G" userId="10572ea3-7729-496d-8a28-b036e22de02b" providerId="ADAL" clId="{2D30B34A-CA9F-4092-843B-0F1393467662}" dt="2023-09-24T22:08:59.561" v="1844"/>
          <ac:spMkLst>
            <pc:docMk/>
            <pc:sldMk cId="1488553192" sldId="1103"/>
            <ac:spMk id="11" creationId="{346F8B97-4E0B-0BEB-CEB8-1B0AEB355590}"/>
          </ac:spMkLst>
        </pc:spChg>
        <pc:spChg chg="add del mod">
          <ac:chgData name="Vottero, Diego G" userId="10572ea3-7729-496d-8a28-b036e22de02b" providerId="ADAL" clId="{2D30B34A-CA9F-4092-843B-0F1393467662}" dt="2023-09-24T22:09:14.083" v="1846"/>
          <ac:spMkLst>
            <pc:docMk/>
            <pc:sldMk cId="1488553192" sldId="1103"/>
            <ac:spMk id="12" creationId="{6FB2FEE2-3201-EDC5-A99E-30521565397B}"/>
          </ac:spMkLst>
        </pc:spChg>
        <pc:spChg chg="add del mod">
          <ac:chgData name="Vottero, Diego G" userId="10572ea3-7729-496d-8a28-b036e22de02b" providerId="ADAL" clId="{2D30B34A-CA9F-4092-843B-0F1393467662}" dt="2023-09-24T22:09:14.083" v="1846"/>
          <ac:spMkLst>
            <pc:docMk/>
            <pc:sldMk cId="1488553192" sldId="1103"/>
            <ac:spMk id="13" creationId="{618017EE-AFB3-DA82-D874-7373AB4FD8BB}"/>
          </ac:spMkLst>
        </pc:spChg>
        <pc:spChg chg="add del mod">
          <ac:chgData name="Vottero, Diego G" userId="10572ea3-7729-496d-8a28-b036e22de02b" providerId="ADAL" clId="{2D30B34A-CA9F-4092-843B-0F1393467662}" dt="2023-09-24T22:09:14.083" v="1846"/>
          <ac:spMkLst>
            <pc:docMk/>
            <pc:sldMk cId="1488553192" sldId="1103"/>
            <ac:spMk id="15" creationId="{C20976EA-8C92-3834-2B4A-F9BAFD95411E}"/>
          </ac:spMkLst>
        </pc:spChg>
        <pc:spChg chg="add del mod">
          <ac:chgData name="Vottero, Diego G" userId="10572ea3-7729-496d-8a28-b036e22de02b" providerId="ADAL" clId="{2D30B34A-CA9F-4092-843B-0F1393467662}" dt="2023-09-24T22:09:14.083" v="1846"/>
          <ac:spMkLst>
            <pc:docMk/>
            <pc:sldMk cId="1488553192" sldId="1103"/>
            <ac:spMk id="16" creationId="{FF7DB165-9DEF-2C6E-2E4E-F96615C57CA7}"/>
          </ac:spMkLst>
        </pc:spChg>
        <pc:spChg chg="add mod">
          <ac:chgData name="Vottero, Diego G" userId="10572ea3-7729-496d-8a28-b036e22de02b" providerId="ADAL" clId="{2D30B34A-CA9F-4092-843B-0F1393467662}" dt="2023-09-24T22:10:29.693" v="1873" actId="1076"/>
          <ac:spMkLst>
            <pc:docMk/>
            <pc:sldMk cId="1488553192" sldId="1103"/>
            <ac:spMk id="17" creationId="{612974BC-A7EB-B85C-1357-D4D6B5EF524A}"/>
          </ac:spMkLst>
        </pc:spChg>
        <pc:spChg chg="add mod">
          <ac:chgData name="Vottero, Diego G" userId="10572ea3-7729-496d-8a28-b036e22de02b" providerId="ADAL" clId="{2D30B34A-CA9F-4092-843B-0F1393467662}" dt="2023-09-28T23:49:56.161" v="1996" actId="14100"/>
          <ac:spMkLst>
            <pc:docMk/>
            <pc:sldMk cId="1488553192" sldId="1103"/>
            <ac:spMk id="19" creationId="{75574ABB-4B78-DE36-35E8-99840009B630}"/>
          </ac:spMkLst>
        </pc:spChg>
        <pc:spChg chg="add mod">
          <ac:chgData name="Vottero, Diego G" userId="10572ea3-7729-496d-8a28-b036e22de02b" providerId="ADAL" clId="{2D30B34A-CA9F-4092-843B-0F1393467662}" dt="2023-09-24T22:10:29.693" v="1873" actId="1076"/>
          <ac:spMkLst>
            <pc:docMk/>
            <pc:sldMk cId="1488553192" sldId="1103"/>
            <ac:spMk id="20" creationId="{F031F6B4-CBE7-83D2-40D8-21352681A925}"/>
          </ac:spMkLst>
        </pc:spChg>
        <pc:graphicFrameChg chg="add del mod">
          <ac:chgData name="Vottero, Diego G" userId="10572ea3-7729-496d-8a28-b036e22de02b" providerId="ADAL" clId="{2D30B34A-CA9F-4092-843B-0F1393467662}" dt="2023-09-24T22:12:30.592" v="1949" actId="20577"/>
          <ac:graphicFrameMkLst>
            <pc:docMk/>
            <pc:sldMk cId="1488553192" sldId="1103"/>
            <ac:graphicFrameMk id="3" creationId="{D4FD3030-D80C-F3DD-EA3A-40AE57E4D57B}"/>
          </ac:graphicFrameMkLst>
        </pc:graphicFrameChg>
        <pc:graphicFrameChg chg="add del mod">
          <ac:chgData name="Vottero, Diego G" userId="10572ea3-7729-496d-8a28-b036e22de02b" providerId="ADAL" clId="{2D30B34A-CA9F-4092-843B-0F1393467662}" dt="2023-09-24T22:09:14.083" v="1846"/>
          <ac:graphicFrameMkLst>
            <pc:docMk/>
            <pc:sldMk cId="1488553192" sldId="1103"/>
            <ac:graphicFrameMk id="14" creationId="{E9BF1B9D-076F-B6B1-5A14-C35C5540B397}"/>
          </ac:graphicFrameMkLst>
        </pc:graphicFrameChg>
        <pc:graphicFrameChg chg="add mod">
          <ac:chgData name="Vottero, Diego G" userId="10572ea3-7729-496d-8a28-b036e22de02b" providerId="ADAL" clId="{2D30B34A-CA9F-4092-843B-0F1393467662}" dt="2023-09-24T22:13:43.729" v="1982" actId="478"/>
          <ac:graphicFrameMkLst>
            <pc:docMk/>
            <pc:sldMk cId="1488553192" sldId="1103"/>
            <ac:graphicFrameMk id="18" creationId="{050EBE85-0F3A-CDF8-18A6-4A4FD1D11469}"/>
          </ac:graphicFrameMkLst>
        </pc:graphicFrame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01BEC80-E819-4527-8E96-E8F28BE7A5AF}" type="doc">
      <dgm:prSet loTypeId="urn:microsoft.com/office/officeart/2005/8/layout/process3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s-AR"/>
        </a:p>
      </dgm:t>
    </dgm:pt>
    <dgm:pt modelId="{94E942B2-61F7-437A-9495-6E9F199AFD60}">
      <dgm:prSet phldrT="[Text]"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Ley 26.044</a:t>
          </a:r>
        </a:p>
      </dgm:t>
    </dgm:pt>
    <dgm:pt modelId="{8FB03D8C-8DEC-45BA-A612-5A33D7ADD4EA}" type="parTrans" cxnId="{CB07C896-12DC-42C1-A560-F91A42F17BB0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24F719C4-7975-45D4-849B-0EEEDDA6BA3A}" type="sibTrans" cxnId="{CB07C896-12DC-42C1-A560-F91A42F17BB0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388DDE8F-A68A-4702-A95D-04D49D09DA5B}">
      <dgm:prSet phldrT="[Text]"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DFE optativo (art. 3.1, ley 11.683)</a:t>
          </a:r>
        </a:p>
      </dgm:t>
    </dgm:pt>
    <dgm:pt modelId="{B2EB1F65-44B2-47C6-A69B-9BCA59E5312F}" type="parTrans" cxnId="{29A30CE7-7B68-4191-A14C-847FE54A1909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23230A9E-121C-420D-9A3F-E8D522E7967D}" type="sibTrans" cxnId="{29A30CE7-7B68-4191-A14C-847FE54A1909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E750F19D-7624-4776-B67F-5262BCB7FCB0}">
      <dgm:prSet phldrT="[Text]"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Ley 27.430</a:t>
          </a:r>
        </a:p>
      </dgm:t>
    </dgm:pt>
    <dgm:pt modelId="{C96C0C1F-A5EC-41B0-BB91-0C0561F41844}" type="parTrans" cxnId="{D5084E60-D255-434C-9500-C0785D581883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6BD57B81-1586-4F0B-8BB5-50A3D745D81F}" type="sibTrans" cxnId="{D5084E60-D255-434C-9500-C0785D581883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45AA35C7-8ABA-41DA-ADFE-E779A46D3286}">
      <dgm:prSet phldrT="[Text]"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DFE obligatorio</a:t>
          </a:r>
        </a:p>
      </dgm:t>
    </dgm:pt>
    <dgm:pt modelId="{45FDB439-4BEE-4BA1-BDE8-A8BD12A884C8}" type="parTrans" cxnId="{F87650B7-55E0-4AA7-ACDF-6AB88453182F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75B4C866-8F15-4309-AF22-035550AF4B9C}" type="sibTrans" cxnId="{F87650B7-55E0-4AA7-ACDF-6AB88453182F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B68CA11E-7637-46BF-95FD-59CC5B25AB2A}">
      <dgm:prSet phldrT="[Text]"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RG (AFIP) 4280</a:t>
          </a:r>
        </a:p>
      </dgm:t>
    </dgm:pt>
    <dgm:pt modelId="{D22C11E6-DCC4-4A6D-9460-8E953F8DAA74}" type="parTrans" cxnId="{F3B2AEB9-AF5B-4C12-B1EA-657FD51A9D58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116051A1-D666-48AC-8416-3772CB47FE57}" type="sibTrans" cxnId="{F3B2AEB9-AF5B-4C12-B1EA-657FD51A9D58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DEA753DB-25DC-44DC-9BB9-E80A1BE1C7E9}">
      <dgm:prSet phldrT="[Text]"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Regulación actual</a:t>
          </a:r>
        </a:p>
      </dgm:t>
    </dgm:pt>
    <dgm:pt modelId="{DD29F0A7-2317-4665-B684-AD26F03E0605}" type="parTrans" cxnId="{D9E40D34-70DC-46D3-B86B-16DC836E40FB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84805281-1072-4E81-91D2-20F39E709D92}" type="sibTrans" cxnId="{D9E40D34-70DC-46D3-B86B-16DC836E40FB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6840359D-A0DB-425B-BF8F-5BE7174F3A39}">
      <dgm:prSet phldrT="[Text]"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RG (AFIP) 4176</a:t>
          </a:r>
        </a:p>
      </dgm:t>
    </dgm:pt>
    <dgm:pt modelId="{F890380D-A50F-42B6-ACF9-26B381FFFF1B}" type="parTrans" cxnId="{AD0654C4-6298-4252-A331-5D21FF12D9CA}">
      <dgm:prSet/>
      <dgm:spPr/>
    </dgm:pt>
    <dgm:pt modelId="{EA86403E-7526-4CCF-9AD8-C34F27CFE432}" type="sibTrans" cxnId="{AD0654C4-6298-4252-A331-5D21FF12D9CA}">
      <dgm:prSet/>
      <dgm:spPr/>
    </dgm:pt>
    <dgm:pt modelId="{9BAA46F8-1D1B-4551-A3DF-45088A567C99}" type="pres">
      <dgm:prSet presAssocID="{A01BEC80-E819-4527-8E96-E8F28BE7A5AF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s-ES"/>
        </a:p>
      </dgm:t>
    </dgm:pt>
    <dgm:pt modelId="{13239166-7E24-4636-9BB9-C692CED349DC}" type="pres">
      <dgm:prSet presAssocID="{94E942B2-61F7-437A-9495-6E9F199AFD60}" presName="composite" presStyleCnt="0"/>
      <dgm:spPr/>
    </dgm:pt>
    <dgm:pt modelId="{DB480284-3875-4668-B1DF-BD313BC8F4DB}" type="pres">
      <dgm:prSet presAssocID="{94E942B2-61F7-437A-9495-6E9F199AFD60}" presName="parTx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C63D5424-F211-4E4B-A259-46EF0394F3C0}" type="pres">
      <dgm:prSet presAssocID="{94E942B2-61F7-437A-9495-6E9F199AFD60}" presName="parSh" presStyleLbl="node1" presStyleIdx="0" presStyleCnt="3"/>
      <dgm:spPr/>
      <dgm:t>
        <a:bodyPr/>
        <a:lstStyle/>
        <a:p>
          <a:endParaRPr lang="es-ES"/>
        </a:p>
      </dgm:t>
    </dgm:pt>
    <dgm:pt modelId="{DC65E176-65CB-408D-802B-C9E9C44AEB77}" type="pres">
      <dgm:prSet presAssocID="{94E942B2-61F7-437A-9495-6E9F199AFD60}" presName="desTx" presStyleLbl="fgAcc1" presStyleIdx="0" presStyleCnt="3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3E73B0CB-E876-48C5-B1B6-037972024890}" type="pres">
      <dgm:prSet presAssocID="{24F719C4-7975-45D4-849B-0EEEDDA6BA3A}" presName="sibTrans" presStyleLbl="sibTrans2D1" presStyleIdx="0" presStyleCnt="2"/>
      <dgm:spPr/>
      <dgm:t>
        <a:bodyPr/>
        <a:lstStyle/>
        <a:p>
          <a:endParaRPr lang="es-ES"/>
        </a:p>
      </dgm:t>
    </dgm:pt>
    <dgm:pt modelId="{A99B1882-188A-4F9C-A83C-D2129FF36C24}" type="pres">
      <dgm:prSet presAssocID="{24F719C4-7975-45D4-849B-0EEEDDA6BA3A}" presName="connTx" presStyleLbl="sibTrans2D1" presStyleIdx="0" presStyleCnt="2"/>
      <dgm:spPr/>
      <dgm:t>
        <a:bodyPr/>
        <a:lstStyle/>
        <a:p>
          <a:endParaRPr lang="es-ES"/>
        </a:p>
      </dgm:t>
    </dgm:pt>
    <dgm:pt modelId="{2976B1AF-0DF9-43DA-8164-BBCF2E783DCE}" type="pres">
      <dgm:prSet presAssocID="{E750F19D-7624-4776-B67F-5262BCB7FCB0}" presName="composite" presStyleCnt="0"/>
      <dgm:spPr/>
    </dgm:pt>
    <dgm:pt modelId="{098C5B9A-948C-42BF-84FE-4E1531E30FD5}" type="pres">
      <dgm:prSet presAssocID="{E750F19D-7624-4776-B67F-5262BCB7FCB0}" presName="parTx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68937979-9249-4D1F-9A60-D0907E19C32E}" type="pres">
      <dgm:prSet presAssocID="{E750F19D-7624-4776-B67F-5262BCB7FCB0}" presName="parSh" presStyleLbl="node1" presStyleIdx="1" presStyleCnt="3"/>
      <dgm:spPr/>
      <dgm:t>
        <a:bodyPr/>
        <a:lstStyle/>
        <a:p>
          <a:endParaRPr lang="es-ES"/>
        </a:p>
      </dgm:t>
    </dgm:pt>
    <dgm:pt modelId="{68A5C6D2-1893-43C6-A3EC-86C77984284E}" type="pres">
      <dgm:prSet presAssocID="{E750F19D-7624-4776-B67F-5262BCB7FCB0}" presName="desTx" presStyleLbl="fgAcc1" presStyleIdx="1" presStyleCnt="3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F37C62A6-6294-4F4A-905B-B5FB37C8A551}" type="pres">
      <dgm:prSet presAssocID="{6BD57B81-1586-4F0B-8BB5-50A3D745D81F}" presName="sibTrans" presStyleLbl="sibTrans2D1" presStyleIdx="1" presStyleCnt="2"/>
      <dgm:spPr/>
      <dgm:t>
        <a:bodyPr/>
        <a:lstStyle/>
        <a:p>
          <a:endParaRPr lang="es-ES"/>
        </a:p>
      </dgm:t>
    </dgm:pt>
    <dgm:pt modelId="{18F3EDC5-9BCA-4099-94DD-F300F276FB15}" type="pres">
      <dgm:prSet presAssocID="{6BD57B81-1586-4F0B-8BB5-50A3D745D81F}" presName="connTx" presStyleLbl="sibTrans2D1" presStyleIdx="1" presStyleCnt="2"/>
      <dgm:spPr/>
      <dgm:t>
        <a:bodyPr/>
        <a:lstStyle/>
        <a:p>
          <a:endParaRPr lang="es-ES"/>
        </a:p>
      </dgm:t>
    </dgm:pt>
    <dgm:pt modelId="{7E398984-39D5-499A-898B-371BA40EAB7E}" type="pres">
      <dgm:prSet presAssocID="{B68CA11E-7637-46BF-95FD-59CC5B25AB2A}" presName="composite" presStyleCnt="0"/>
      <dgm:spPr/>
    </dgm:pt>
    <dgm:pt modelId="{3DC673AE-69B2-4BD3-8076-ABA85EAE5041}" type="pres">
      <dgm:prSet presAssocID="{B68CA11E-7637-46BF-95FD-59CC5B25AB2A}" presName="parTx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2EB617CA-E75E-45D5-A886-6F085AF13969}" type="pres">
      <dgm:prSet presAssocID="{B68CA11E-7637-46BF-95FD-59CC5B25AB2A}" presName="parSh" presStyleLbl="node1" presStyleIdx="2" presStyleCnt="3"/>
      <dgm:spPr/>
      <dgm:t>
        <a:bodyPr/>
        <a:lstStyle/>
        <a:p>
          <a:endParaRPr lang="es-ES"/>
        </a:p>
      </dgm:t>
    </dgm:pt>
    <dgm:pt modelId="{9E267E98-F7AE-466E-82BF-F638AA1D39CE}" type="pres">
      <dgm:prSet presAssocID="{B68CA11E-7637-46BF-95FD-59CC5B25AB2A}" presName="desTx" presStyleLbl="fgAcc1" presStyleIdx="2" presStyleCnt="3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</dgm:ptLst>
  <dgm:cxnLst>
    <dgm:cxn modelId="{16952350-E047-49C3-AA80-E8F2B86D933F}" type="presOf" srcId="{B68CA11E-7637-46BF-95FD-59CC5B25AB2A}" destId="{2EB617CA-E75E-45D5-A886-6F085AF13969}" srcOrd="1" destOrd="0" presId="urn:microsoft.com/office/officeart/2005/8/layout/process3"/>
    <dgm:cxn modelId="{AD0654C4-6298-4252-A331-5D21FF12D9CA}" srcId="{E750F19D-7624-4776-B67F-5262BCB7FCB0}" destId="{6840359D-A0DB-425B-BF8F-5BE7174F3A39}" srcOrd="1" destOrd="0" parTransId="{F890380D-A50F-42B6-ACF9-26B381FFFF1B}" sibTransId="{EA86403E-7526-4CCF-9AD8-C34F27CFE432}"/>
    <dgm:cxn modelId="{C88885A3-6BFC-48E3-A1AD-7414D22307E2}" type="presOf" srcId="{B68CA11E-7637-46BF-95FD-59CC5B25AB2A}" destId="{3DC673AE-69B2-4BD3-8076-ABA85EAE5041}" srcOrd="0" destOrd="0" presId="urn:microsoft.com/office/officeart/2005/8/layout/process3"/>
    <dgm:cxn modelId="{CB07C896-12DC-42C1-A560-F91A42F17BB0}" srcId="{A01BEC80-E819-4527-8E96-E8F28BE7A5AF}" destId="{94E942B2-61F7-437A-9495-6E9F199AFD60}" srcOrd="0" destOrd="0" parTransId="{8FB03D8C-8DEC-45BA-A612-5A33D7ADD4EA}" sibTransId="{24F719C4-7975-45D4-849B-0EEEDDA6BA3A}"/>
    <dgm:cxn modelId="{3AE1B63D-94A9-4098-80B0-8DD8BBDEECE1}" type="presOf" srcId="{E750F19D-7624-4776-B67F-5262BCB7FCB0}" destId="{68937979-9249-4D1F-9A60-D0907E19C32E}" srcOrd="1" destOrd="0" presId="urn:microsoft.com/office/officeart/2005/8/layout/process3"/>
    <dgm:cxn modelId="{C45181DC-7325-4334-A296-5C47BD094289}" type="presOf" srcId="{E750F19D-7624-4776-B67F-5262BCB7FCB0}" destId="{098C5B9A-948C-42BF-84FE-4E1531E30FD5}" srcOrd="0" destOrd="0" presId="urn:microsoft.com/office/officeart/2005/8/layout/process3"/>
    <dgm:cxn modelId="{29A30CE7-7B68-4191-A14C-847FE54A1909}" srcId="{94E942B2-61F7-437A-9495-6E9F199AFD60}" destId="{388DDE8F-A68A-4702-A95D-04D49D09DA5B}" srcOrd="0" destOrd="0" parTransId="{B2EB1F65-44B2-47C6-A69B-9BCA59E5312F}" sibTransId="{23230A9E-121C-420D-9A3F-E8D522E7967D}"/>
    <dgm:cxn modelId="{FBBFA6AD-5F34-4FDF-9E63-4139B72B2B9E}" type="presOf" srcId="{6BD57B81-1586-4F0B-8BB5-50A3D745D81F}" destId="{18F3EDC5-9BCA-4099-94DD-F300F276FB15}" srcOrd="1" destOrd="0" presId="urn:microsoft.com/office/officeart/2005/8/layout/process3"/>
    <dgm:cxn modelId="{F87650B7-55E0-4AA7-ACDF-6AB88453182F}" srcId="{E750F19D-7624-4776-B67F-5262BCB7FCB0}" destId="{45AA35C7-8ABA-41DA-ADFE-E779A46D3286}" srcOrd="0" destOrd="0" parTransId="{45FDB439-4BEE-4BA1-BDE8-A8BD12A884C8}" sibTransId="{75B4C866-8F15-4309-AF22-035550AF4B9C}"/>
    <dgm:cxn modelId="{D9E40D34-70DC-46D3-B86B-16DC836E40FB}" srcId="{B68CA11E-7637-46BF-95FD-59CC5B25AB2A}" destId="{DEA753DB-25DC-44DC-9BB9-E80A1BE1C7E9}" srcOrd="0" destOrd="0" parTransId="{DD29F0A7-2317-4665-B684-AD26F03E0605}" sibTransId="{84805281-1072-4E81-91D2-20F39E709D92}"/>
    <dgm:cxn modelId="{8B2C548B-FFCD-4518-BFF6-E0035B8651E8}" type="presOf" srcId="{6840359D-A0DB-425B-BF8F-5BE7174F3A39}" destId="{68A5C6D2-1893-43C6-A3EC-86C77984284E}" srcOrd="0" destOrd="1" presId="urn:microsoft.com/office/officeart/2005/8/layout/process3"/>
    <dgm:cxn modelId="{F3B2AEB9-AF5B-4C12-B1EA-657FD51A9D58}" srcId="{A01BEC80-E819-4527-8E96-E8F28BE7A5AF}" destId="{B68CA11E-7637-46BF-95FD-59CC5B25AB2A}" srcOrd="2" destOrd="0" parTransId="{D22C11E6-DCC4-4A6D-9460-8E953F8DAA74}" sibTransId="{116051A1-D666-48AC-8416-3772CB47FE57}"/>
    <dgm:cxn modelId="{6B6E6F93-8734-4AF7-B8D4-B7E7450FB395}" type="presOf" srcId="{A01BEC80-E819-4527-8E96-E8F28BE7A5AF}" destId="{9BAA46F8-1D1B-4551-A3DF-45088A567C99}" srcOrd="0" destOrd="0" presId="urn:microsoft.com/office/officeart/2005/8/layout/process3"/>
    <dgm:cxn modelId="{B56C8160-8780-43C5-B415-870BF7E4504A}" type="presOf" srcId="{24F719C4-7975-45D4-849B-0EEEDDA6BA3A}" destId="{3E73B0CB-E876-48C5-B1B6-037972024890}" srcOrd="0" destOrd="0" presId="urn:microsoft.com/office/officeart/2005/8/layout/process3"/>
    <dgm:cxn modelId="{12B93130-9D3E-439C-B948-C1E07F42BA1A}" type="presOf" srcId="{94E942B2-61F7-437A-9495-6E9F199AFD60}" destId="{C63D5424-F211-4E4B-A259-46EF0394F3C0}" srcOrd="1" destOrd="0" presId="urn:microsoft.com/office/officeart/2005/8/layout/process3"/>
    <dgm:cxn modelId="{32CB2DB5-A06C-4757-BEA7-6A97E485AF3D}" type="presOf" srcId="{24F719C4-7975-45D4-849B-0EEEDDA6BA3A}" destId="{A99B1882-188A-4F9C-A83C-D2129FF36C24}" srcOrd="1" destOrd="0" presId="urn:microsoft.com/office/officeart/2005/8/layout/process3"/>
    <dgm:cxn modelId="{D5084E60-D255-434C-9500-C0785D581883}" srcId="{A01BEC80-E819-4527-8E96-E8F28BE7A5AF}" destId="{E750F19D-7624-4776-B67F-5262BCB7FCB0}" srcOrd="1" destOrd="0" parTransId="{C96C0C1F-A5EC-41B0-BB91-0C0561F41844}" sibTransId="{6BD57B81-1586-4F0B-8BB5-50A3D745D81F}"/>
    <dgm:cxn modelId="{00ABC227-23AE-41AA-8E96-C7402F6B60F8}" type="presOf" srcId="{388DDE8F-A68A-4702-A95D-04D49D09DA5B}" destId="{DC65E176-65CB-408D-802B-C9E9C44AEB77}" srcOrd="0" destOrd="0" presId="urn:microsoft.com/office/officeart/2005/8/layout/process3"/>
    <dgm:cxn modelId="{CA1E984B-3EDD-43F3-ADA8-6D89267FAAB9}" type="presOf" srcId="{DEA753DB-25DC-44DC-9BB9-E80A1BE1C7E9}" destId="{9E267E98-F7AE-466E-82BF-F638AA1D39CE}" srcOrd="0" destOrd="0" presId="urn:microsoft.com/office/officeart/2005/8/layout/process3"/>
    <dgm:cxn modelId="{202F9A47-F1E5-42F0-B0C9-C805A7F1CA92}" type="presOf" srcId="{45AA35C7-8ABA-41DA-ADFE-E779A46D3286}" destId="{68A5C6D2-1893-43C6-A3EC-86C77984284E}" srcOrd="0" destOrd="0" presId="urn:microsoft.com/office/officeart/2005/8/layout/process3"/>
    <dgm:cxn modelId="{A216947E-43A4-4775-8913-B9952AA2465B}" type="presOf" srcId="{94E942B2-61F7-437A-9495-6E9F199AFD60}" destId="{DB480284-3875-4668-B1DF-BD313BC8F4DB}" srcOrd="0" destOrd="0" presId="urn:microsoft.com/office/officeart/2005/8/layout/process3"/>
    <dgm:cxn modelId="{37DE67E6-0775-45B7-99F6-B69109BCDB24}" type="presOf" srcId="{6BD57B81-1586-4F0B-8BB5-50A3D745D81F}" destId="{F37C62A6-6294-4F4A-905B-B5FB37C8A551}" srcOrd="0" destOrd="0" presId="urn:microsoft.com/office/officeart/2005/8/layout/process3"/>
    <dgm:cxn modelId="{1A85FAA6-44EB-4FA7-A40B-6E2388CE0BE2}" type="presParOf" srcId="{9BAA46F8-1D1B-4551-A3DF-45088A567C99}" destId="{13239166-7E24-4636-9BB9-C692CED349DC}" srcOrd="0" destOrd="0" presId="urn:microsoft.com/office/officeart/2005/8/layout/process3"/>
    <dgm:cxn modelId="{D04CB286-7D5D-4313-A331-A5AAA2D19222}" type="presParOf" srcId="{13239166-7E24-4636-9BB9-C692CED349DC}" destId="{DB480284-3875-4668-B1DF-BD313BC8F4DB}" srcOrd="0" destOrd="0" presId="urn:microsoft.com/office/officeart/2005/8/layout/process3"/>
    <dgm:cxn modelId="{D9BF9B97-B760-49FC-9627-F91D0837B6C1}" type="presParOf" srcId="{13239166-7E24-4636-9BB9-C692CED349DC}" destId="{C63D5424-F211-4E4B-A259-46EF0394F3C0}" srcOrd="1" destOrd="0" presId="urn:microsoft.com/office/officeart/2005/8/layout/process3"/>
    <dgm:cxn modelId="{9A07F801-0197-4257-B1AE-4DBCC55E348D}" type="presParOf" srcId="{13239166-7E24-4636-9BB9-C692CED349DC}" destId="{DC65E176-65CB-408D-802B-C9E9C44AEB77}" srcOrd="2" destOrd="0" presId="urn:microsoft.com/office/officeart/2005/8/layout/process3"/>
    <dgm:cxn modelId="{79062AEA-4CEB-4AD8-BB24-A49130B200B1}" type="presParOf" srcId="{9BAA46F8-1D1B-4551-A3DF-45088A567C99}" destId="{3E73B0CB-E876-48C5-B1B6-037972024890}" srcOrd="1" destOrd="0" presId="urn:microsoft.com/office/officeart/2005/8/layout/process3"/>
    <dgm:cxn modelId="{6ADF8DC3-62B3-4058-9BC4-4B19EB983C6E}" type="presParOf" srcId="{3E73B0CB-E876-48C5-B1B6-037972024890}" destId="{A99B1882-188A-4F9C-A83C-D2129FF36C24}" srcOrd="0" destOrd="0" presId="urn:microsoft.com/office/officeart/2005/8/layout/process3"/>
    <dgm:cxn modelId="{CAFCB944-D763-429E-891E-901E299DA46C}" type="presParOf" srcId="{9BAA46F8-1D1B-4551-A3DF-45088A567C99}" destId="{2976B1AF-0DF9-43DA-8164-BBCF2E783DCE}" srcOrd="2" destOrd="0" presId="urn:microsoft.com/office/officeart/2005/8/layout/process3"/>
    <dgm:cxn modelId="{C74D750E-AEAE-43BA-A1A7-0CAF8700DF45}" type="presParOf" srcId="{2976B1AF-0DF9-43DA-8164-BBCF2E783DCE}" destId="{098C5B9A-948C-42BF-84FE-4E1531E30FD5}" srcOrd="0" destOrd="0" presId="urn:microsoft.com/office/officeart/2005/8/layout/process3"/>
    <dgm:cxn modelId="{E3B1545C-5F60-4FA3-AFF0-AF9572624BF2}" type="presParOf" srcId="{2976B1AF-0DF9-43DA-8164-BBCF2E783DCE}" destId="{68937979-9249-4D1F-9A60-D0907E19C32E}" srcOrd="1" destOrd="0" presId="urn:microsoft.com/office/officeart/2005/8/layout/process3"/>
    <dgm:cxn modelId="{D6ADD093-BB32-40CD-B7C8-4E27A5D11EB5}" type="presParOf" srcId="{2976B1AF-0DF9-43DA-8164-BBCF2E783DCE}" destId="{68A5C6D2-1893-43C6-A3EC-86C77984284E}" srcOrd="2" destOrd="0" presId="urn:microsoft.com/office/officeart/2005/8/layout/process3"/>
    <dgm:cxn modelId="{ADBA010F-3AFE-4ABF-AEF0-F012B13A0CCB}" type="presParOf" srcId="{9BAA46F8-1D1B-4551-A3DF-45088A567C99}" destId="{F37C62A6-6294-4F4A-905B-B5FB37C8A551}" srcOrd="3" destOrd="0" presId="urn:microsoft.com/office/officeart/2005/8/layout/process3"/>
    <dgm:cxn modelId="{6EA9334F-B718-4E71-AAF7-2307CE6BDDAC}" type="presParOf" srcId="{F37C62A6-6294-4F4A-905B-B5FB37C8A551}" destId="{18F3EDC5-9BCA-4099-94DD-F300F276FB15}" srcOrd="0" destOrd="0" presId="urn:microsoft.com/office/officeart/2005/8/layout/process3"/>
    <dgm:cxn modelId="{E6B5C617-ACAA-411E-8FA8-A241B034EFA4}" type="presParOf" srcId="{9BAA46F8-1D1B-4551-A3DF-45088A567C99}" destId="{7E398984-39D5-499A-898B-371BA40EAB7E}" srcOrd="4" destOrd="0" presId="urn:microsoft.com/office/officeart/2005/8/layout/process3"/>
    <dgm:cxn modelId="{AA31CB6B-7FA4-4E4E-A373-03F338EFC935}" type="presParOf" srcId="{7E398984-39D5-499A-898B-371BA40EAB7E}" destId="{3DC673AE-69B2-4BD3-8076-ABA85EAE5041}" srcOrd="0" destOrd="0" presId="urn:microsoft.com/office/officeart/2005/8/layout/process3"/>
    <dgm:cxn modelId="{87944DC7-93C6-4EC3-9034-29EB2C05191D}" type="presParOf" srcId="{7E398984-39D5-499A-898B-371BA40EAB7E}" destId="{2EB617CA-E75E-45D5-A886-6F085AF13969}" srcOrd="1" destOrd="0" presId="urn:microsoft.com/office/officeart/2005/8/layout/process3"/>
    <dgm:cxn modelId="{0C580168-C9A9-4CFD-9900-C8F64E313FF6}" type="presParOf" srcId="{7E398984-39D5-499A-898B-371BA40EAB7E}" destId="{9E267E98-F7AE-466E-82BF-F638AA1D39CE}" srcOrd="2" destOrd="0" presId="urn:microsoft.com/office/officeart/2005/8/layout/process3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C9122BF-8A96-49AD-AC1A-5728ECDCB616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s-AR"/>
        </a:p>
      </dgm:t>
    </dgm:pt>
    <dgm:pt modelId="{645689F0-A373-451E-952C-FAF2A6484359}">
      <dgm:prSet phldrT="[Text]"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El aviso de cortesía no resulta obligatorio</a:t>
          </a:r>
        </a:p>
      </dgm:t>
    </dgm:pt>
    <dgm:pt modelId="{4663B00B-1AB0-43A9-A5FE-D839A9FF7996}" type="parTrans" cxnId="{754B92E7-9D40-4EC5-9E06-55011D08A8BF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C506CEAF-ABA6-4107-9F37-58C2C81BF829}" type="sibTrans" cxnId="{754B92E7-9D40-4EC5-9E06-55011D08A8BF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00415877-AB58-4CC7-8C34-41E6480E3C97}">
      <dgm:prSet phldrT="[Text]"/>
      <dgm:spPr/>
      <dgm:t>
        <a:bodyPr/>
        <a:lstStyle/>
        <a:p>
          <a:r>
            <a:rPr lang="es-AR" b="0" i="0" dirty="0" err="1">
              <a:latin typeface="Arial" panose="020B0604020202020204" pitchFamily="34" charset="0"/>
              <a:cs typeface="Arial" panose="020B0604020202020204" pitchFamily="34" charset="0"/>
            </a:rPr>
            <a:t>Slame</a:t>
          </a:r>
          <a:r>
            <a:rPr lang="es-AR" b="0" i="0" dirty="0">
              <a:latin typeface="Arial" panose="020B0604020202020204" pitchFamily="34" charset="0"/>
              <a:cs typeface="Arial" panose="020B0604020202020204" pitchFamily="34" charset="0"/>
            </a:rPr>
            <a:t>, Rubén Daniel, TFN, Sala D, 26/12/2019</a:t>
          </a:r>
          <a:endParaRPr lang="es-AR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C43A33E1-2719-44D4-BFCF-719CD6E6B72A}" type="parTrans" cxnId="{E42FFA53-D130-4769-BBBA-A6727C8E9C4F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86CBC3C4-1757-4E44-9B7B-719644E03211}" type="sibTrans" cxnId="{E42FFA53-D130-4769-BBBA-A6727C8E9C4F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01E64AED-F183-43BE-8C97-BCC89D27ADBE}">
      <dgm:prSet phldrT="[Text]"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Notificación electrónica de procedimientos tramitados en papel</a:t>
          </a:r>
        </a:p>
      </dgm:t>
    </dgm:pt>
    <dgm:pt modelId="{9E134CB3-651E-4893-91E7-6E5986E7A7A9}" type="parTrans" cxnId="{6A841E56-5AF8-4970-9960-D80A84172394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1FD780EE-12C8-40B4-A377-F9E34AA1476F}" type="sibTrans" cxnId="{6A841E56-5AF8-4970-9960-D80A84172394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ED017009-E816-4C3A-8242-67B89FAF60ED}">
      <dgm:prSet phldrT="[Text]"/>
      <dgm:spPr/>
      <dgm:t>
        <a:bodyPr/>
        <a:lstStyle/>
        <a:p>
          <a:r>
            <a:rPr lang="es-AR" dirty="0" err="1">
              <a:latin typeface="Arial" panose="020B0604020202020204" pitchFamily="34" charset="0"/>
              <a:cs typeface="Arial" panose="020B0604020202020204" pitchFamily="34" charset="0"/>
            </a:rPr>
            <a:t>Nasim</a:t>
          </a:r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 </a:t>
          </a:r>
          <a:r>
            <a:rPr lang="es-AR" dirty="0" err="1">
              <a:latin typeface="Arial" panose="020B0604020202020204" pitchFamily="34" charset="0"/>
              <a:cs typeface="Arial" panose="020B0604020202020204" pitchFamily="34" charset="0"/>
            </a:rPr>
            <a:t>Zeitune</a:t>
          </a:r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 SA s/ recurso de apelación, TFN, Sala D, 28/9/2021 </a:t>
          </a:r>
          <a:r>
            <a:rPr lang="es-AR" i="1" dirty="0">
              <a:latin typeface="Arial" panose="020B0604020202020204" pitchFamily="34" charset="0"/>
              <a:cs typeface="Arial" panose="020B0604020202020204" pitchFamily="34" charset="0"/>
            </a:rPr>
            <a:t>(OI, vista y prórroga notificadas por cédula)</a:t>
          </a:r>
        </a:p>
      </dgm:t>
    </dgm:pt>
    <dgm:pt modelId="{0225ABC9-517C-483D-A412-75DD210717BB}" type="parTrans" cxnId="{229CF7F9-6D04-43F2-B928-A7804FE9FD7E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1594532D-C41C-4849-924A-F7BFED710107}" type="sibTrans" cxnId="{229CF7F9-6D04-43F2-B928-A7804FE9FD7E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A8AC12E8-50EA-4BD2-AAE2-A368DC5F931F}">
      <dgm:prSet phldrT="[Text]"/>
      <dgm:spPr/>
      <dgm:t>
        <a:bodyPr/>
        <a:lstStyle/>
        <a:p>
          <a:r>
            <a:rPr lang="es-AR" b="0" i="0" dirty="0">
              <a:latin typeface="Arial" panose="020B0604020202020204" pitchFamily="34" charset="0"/>
              <a:cs typeface="Arial" panose="020B0604020202020204" pitchFamily="34" charset="0"/>
            </a:rPr>
            <a:t>La Romana SRL s/ recurso de apelación, TFN, Sala D, 8/8/2022</a:t>
          </a:r>
          <a:endParaRPr lang="es-AR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B036325D-0DAF-4C98-A179-542D3236E7DA}" type="parTrans" cxnId="{8BA0BE38-7361-4E61-B366-3FC34709E945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02307455-4C7F-439F-BE4C-5283061C13DD}" type="sibTrans" cxnId="{8BA0BE38-7361-4E61-B366-3FC34709E945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1A7430E3-A7AB-4541-8180-6B18426F702F}">
      <dgm:prSet phldrT="[Text]"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Pizarro, Cecilia Inés s/ apelación, TFN, Sala D, 23/3/2023</a:t>
          </a:r>
        </a:p>
      </dgm:t>
    </dgm:pt>
    <dgm:pt modelId="{D3B6AA97-6308-4A31-9078-EDE914C0A5CD}" type="parTrans" cxnId="{083EA3BF-E29A-4625-9F78-36275F89EA69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2533D54A-4BF9-4424-B728-8478C029105D}" type="sibTrans" cxnId="{083EA3BF-E29A-4625-9F78-36275F89EA69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1ADFF13D-776D-4D4B-853F-E600663EC976}">
      <dgm:prSet phldrT="[Text]"/>
      <dgm:spPr/>
      <dgm:t>
        <a:bodyPr/>
        <a:lstStyle/>
        <a:p>
          <a:r>
            <a:rPr lang="es-AR" i="0" dirty="0">
              <a:latin typeface="Arial" panose="020B0604020202020204" pitchFamily="34" charset="0"/>
              <a:cs typeface="Arial" panose="020B0604020202020204" pitchFamily="34" charset="0"/>
            </a:rPr>
            <a:t>Pizarro, Cecilia Inés s/ apelación, TFN, Sala D, 23/3/2023 </a:t>
          </a:r>
          <a:r>
            <a:rPr lang="es-AR" i="1" dirty="0">
              <a:latin typeface="Arial" panose="020B0604020202020204" pitchFamily="34" charset="0"/>
              <a:cs typeface="Arial" panose="020B0604020202020204" pitchFamily="34" charset="0"/>
            </a:rPr>
            <a:t>(OI y vista previa notificadas por cédula, vista y DO notificadas al DFE)</a:t>
          </a:r>
        </a:p>
      </dgm:t>
    </dgm:pt>
    <dgm:pt modelId="{7C0A0838-29D8-48E2-8C36-A830536961C4}" type="parTrans" cxnId="{0F980D92-3F08-4711-AB23-4E989266FC04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64868B4A-E46E-4DF8-8942-267E4CED2851}" type="sibTrans" cxnId="{0F980D92-3F08-4711-AB23-4E989266FC04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87CFCC1D-1B05-4525-884E-5665C5770066}">
      <dgm:prSet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Domicilio especial constituido (art. 19, RNPA) – cfr. Ley 23.658 (BO 10/1/1989)</a:t>
          </a:r>
        </a:p>
      </dgm:t>
    </dgm:pt>
    <dgm:pt modelId="{43608FE8-3DD2-40AC-81D8-09D5907E7FDC}" type="parTrans" cxnId="{84E7C103-F3E0-4077-A89B-39BAE98F7018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D57FD68A-0596-4EE5-9BE3-EC3A6FA97460}" type="sibTrans" cxnId="{84E7C103-F3E0-4077-A89B-39BAE98F7018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EB24525B-CFD7-478D-9241-528761DC9E41}">
      <dgm:prSet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Gordon, </a:t>
          </a:r>
          <a:r>
            <a:rPr lang="es-AR">
              <a:latin typeface="Arial" panose="020B0604020202020204" pitchFamily="34" charset="0"/>
              <a:cs typeface="Arial" panose="020B0604020202020204" pitchFamily="34" charset="0"/>
            </a:rPr>
            <a:t>Miguel David (TF 25421-I) c/ DGI, CNACAF, Sala II, 14/2/2002</a:t>
          </a:r>
          <a:endParaRPr lang="es-AR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DC0A618E-6785-44C9-8433-4BD8BB96A120}" type="parTrans" cxnId="{B6E1E160-2607-4FE1-A708-51DDC29EBF5D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852F3F0A-9236-4DB6-ACF0-E36D8FD1849F}" type="sibTrans" cxnId="{B6E1E160-2607-4FE1-A708-51DDC29EBF5D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25653387-F67B-4770-92FD-A4B397D42871}">
      <dgm:prSet phldrT="[Text]"/>
      <dgm:spPr/>
      <dgm:t>
        <a:bodyPr/>
        <a:lstStyle/>
        <a:p>
          <a:r>
            <a:rPr lang="es-AR" i="0" dirty="0" err="1">
              <a:latin typeface="Arial" panose="020B0604020202020204" pitchFamily="34" charset="0"/>
              <a:cs typeface="Arial" panose="020B0604020202020204" pitchFamily="34" charset="0"/>
            </a:rPr>
            <a:t>Neobio</a:t>
          </a:r>
          <a:r>
            <a:rPr lang="es-AR" i="0" dirty="0">
              <a:latin typeface="Arial" panose="020B0604020202020204" pitchFamily="34" charset="0"/>
              <a:cs typeface="Arial" panose="020B0604020202020204" pitchFamily="34" charset="0"/>
            </a:rPr>
            <a:t> SRL s/ recurso de apelación, TFN, Sala D, 13/3/2020 </a:t>
          </a:r>
          <a:r>
            <a:rPr lang="es-AR" i="1" dirty="0">
              <a:latin typeface="Arial" panose="020B0604020202020204" pitchFamily="34" charset="0"/>
              <a:cs typeface="Arial" panose="020B0604020202020204" pitchFamily="34" charset="0"/>
            </a:rPr>
            <a:t>(vista e instrucción del sumario notificadas por cédula)</a:t>
          </a:r>
          <a:endParaRPr lang="es-AR" i="0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B0E2E571-021C-40F1-9CBE-4BCB103E0B1D}" type="parTrans" cxnId="{C8507368-F137-4AA3-9AE0-CEE8A7CE7281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F936F107-5931-469D-BD19-6B3EB4FEDB00}" type="sibTrans" cxnId="{C8507368-F137-4AA3-9AE0-CEE8A7CE7281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94C412EE-C5CB-4218-8BE5-B2DBF9C58EFD}">
      <dgm:prSet/>
      <dgm:spPr/>
      <dgm:t>
        <a:bodyPr/>
        <a:lstStyle/>
        <a:p>
          <a:r>
            <a:rPr lang="es-AR" dirty="0">
              <a:latin typeface="Arial" panose="020B0604020202020204" pitchFamily="34" charset="0"/>
              <a:cs typeface="Arial" panose="020B0604020202020204" pitchFamily="34" charset="0"/>
            </a:rPr>
            <a:t>Desconocimiento de la notificación al DFE</a:t>
          </a:r>
        </a:p>
      </dgm:t>
    </dgm:pt>
    <dgm:pt modelId="{0094C8B4-B8C5-4CE2-B3F4-008D3190B9E4}" type="parTrans" cxnId="{C7EACD3D-CE00-40DF-8183-2604C152BC1F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B2514307-E8CA-4F6A-88A9-48DD9A704853}" type="sibTrans" cxnId="{C7EACD3D-CE00-40DF-8183-2604C152BC1F}">
      <dgm:prSet/>
      <dgm:spPr/>
      <dgm:t>
        <a:bodyPr/>
        <a:lstStyle/>
        <a:p>
          <a:endParaRPr lang="es-AR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DF96C4F3-F14D-497F-9BB1-ED3B1DFFFD0D}">
      <dgm:prSet/>
      <dgm:spPr/>
      <dgm:t>
        <a:bodyPr/>
        <a:lstStyle/>
        <a:p>
          <a:r>
            <a:rPr lang="es-AR" b="0" i="0" dirty="0">
              <a:latin typeface="Arial" panose="020B0604020202020204" pitchFamily="34" charset="0"/>
              <a:cs typeface="Arial" panose="020B0604020202020204" pitchFamily="34" charset="0"/>
            </a:rPr>
            <a:t>Farrell, Juana (TF 112267869-I) c. Dirección General Impositiva s/recurso directo de organismo externo, CNACAF, Sala III, 24/2/2023</a:t>
          </a:r>
          <a:endParaRPr lang="es-AR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89907352-1CA0-4B29-9C86-AAAAF172250D}" type="parTrans" cxnId="{6FFB4B05-050D-4CB4-83EB-2ACC0CFF167D}">
      <dgm:prSet/>
      <dgm:spPr/>
      <dgm:t>
        <a:bodyPr/>
        <a:lstStyle/>
        <a:p>
          <a:endParaRPr lang="es-AR"/>
        </a:p>
      </dgm:t>
    </dgm:pt>
    <dgm:pt modelId="{A53E7FBA-9A2E-4E52-B893-06C7C7D6BFDD}" type="sibTrans" cxnId="{6FFB4B05-050D-4CB4-83EB-2ACC0CFF167D}">
      <dgm:prSet/>
      <dgm:spPr/>
      <dgm:t>
        <a:bodyPr/>
        <a:lstStyle/>
        <a:p>
          <a:endParaRPr lang="es-AR"/>
        </a:p>
      </dgm:t>
    </dgm:pt>
    <dgm:pt modelId="{1990BAAC-FF2B-4FB2-941B-ADEAFC336CB5}">
      <dgm:prSet phldrT="[Text]"/>
      <dgm:spPr/>
      <dgm:t>
        <a:bodyPr/>
        <a:lstStyle/>
        <a:p>
          <a:r>
            <a:rPr lang="es-AR" i="0" dirty="0">
              <a:latin typeface="Arial" panose="020B0604020202020204" pitchFamily="34" charset="0"/>
              <a:cs typeface="Arial" panose="020B0604020202020204" pitchFamily="34" charset="0"/>
            </a:rPr>
            <a:t>Asociación Odontológica Salteña s/ recurso de apelación, TFN, Sala A, 6/4/2022 </a:t>
          </a:r>
          <a:r>
            <a:rPr lang="es-AR" i="1" dirty="0">
              <a:latin typeface="Arial" panose="020B0604020202020204" pitchFamily="34" charset="0"/>
              <a:cs typeface="Arial" panose="020B0604020202020204" pitchFamily="34" charset="0"/>
            </a:rPr>
            <a:t>(OI, vista y prórroga notificadas por cédula, sólo DO y cierre de inspección notificadas al DFE)</a:t>
          </a:r>
        </a:p>
      </dgm:t>
    </dgm:pt>
    <dgm:pt modelId="{7746E78E-5E3C-46CE-8B66-2818D4DAB9CE}" type="parTrans" cxnId="{E90BCEB9-8A04-4F36-8198-321F4A6098FD}">
      <dgm:prSet/>
      <dgm:spPr/>
      <dgm:t>
        <a:bodyPr/>
        <a:lstStyle/>
        <a:p>
          <a:endParaRPr lang="es-AR"/>
        </a:p>
      </dgm:t>
    </dgm:pt>
    <dgm:pt modelId="{372F38AF-CFA0-4BD0-9BC3-2CC6B1486B5E}" type="sibTrans" cxnId="{E90BCEB9-8A04-4F36-8198-321F4A6098FD}">
      <dgm:prSet/>
      <dgm:spPr/>
      <dgm:t>
        <a:bodyPr/>
        <a:lstStyle/>
        <a:p>
          <a:endParaRPr lang="es-AR"/>
        </a:p>
      </dgm:t>
    </dgm:pt>
    <dgm:pt modelId="{121A94B1-32EB-4061-95E3-65CF80B9F5E5}">
      <dgm:prSet/>
      <dgm:spPr/>
      <dgm:t>
        <a:bodyPr/>
        <a:lstStyle/>
        <a:p>
          <a:r>
            <a:rPr lang="es-AR" i="0" dirty="0" err="1">
              <a:latin typeface="Arial" panose="020B0604020202020204" pitchFamily="34" charset="0"/>
              <a:cs typeface="Arial" panose="020B0604020202020204" pitchFamily="34" charset="0"/>
            </a:rPr>
            <a:t>Paser</a:t>
          </a:r>
          <a:r>
            <a:rPr lang="es-AR" i="0" dirty="0">
              <a:latin typeface="Arial" panose="020B0604020202020204" pitchFamily="34" charset="0"/>
              <a:cs typeface="Arial" panose="020B0604020202020204" pitchFamily="34" charset="0"/>
            </a:rPr>
            <a:t> SRL (TF 48594668-I) c. Dirección General Impositiva s/ recurso directo de organismo externo, CNACAF, Sala II, 17/2/2023</a:t>
          </a:r>
          <a:r>
            <a:rPr lang="es-AR" i="1" dirty="0">
              <a:latin typeface="Arial" panose="020B0604020202020204" pitchFamily="34" charset="0"/>
              <a:cs typeface="Arial" panose="020B0604020202020204" pitchFamily="34" charset="0"/>
            </a:rPr>
            <a:t> (constitución de domicilio especial recién en el TFN)</a:t>
          </a:r>
          <a:endParaRPr lang="es-AR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7D054718-0C45-4053-86D5-5ECB6589E3A3}" type="parTrans" cxnId="{633A6268-26CF-4551-AF33-45AF13C9D3C3}">
      <dgm:prSet/>
      <dgm:spPr/>
      <dgm:t>
        <a:bodyPr/>
        <a:lstStyle/>
        <a:p>
          <a:endParaRPr lang="es-AR"/>
        </a:p>
      </dgm:t>
    </dgm:pt>
    <dgm:pt modelId="{9AD0E4A8-0C99-405D-BD57-1C50CF2126D3}" type="sibTrans" cxnId="{633A6268-26CF-4551-AF33-45AF13C9D3C3}">
      <dgm:prSet/>
      <dgm:spPr/>
      <dgm:t>
        <a:bodyPr/>
        <a:lstStyle/>
        <a:p>
          <a:endParaRPr lang="es-AR"/>
        </a:p>
      </dgm:t>
    </dgm:pt>
    <dgm:pt modelId="{37F45E58-E6DB-4EF9-A302-B9671547D623}">
      <dgm:prSet/>
      <dgm:spPr/>
      <dgm:t>
        <a:bodyPr/>
        <a:lstStyle/>
        <a:p>
          <a:r>
            <a:rPr lang="it-IT" dirty="0">
              <a:latin typeface="Arial" panose="020B0604020202020204" pitchFamily="34" charset="0"/>
              <a:cs typeface="Arial" panose="020B0604020202020204" pitchFamily="34" charset="0"/>
            </a:rPr>
            <a:t>Buena Proa SA (TF 109569513-I) c/ Direccion General </a:t>
          </a:r>
          <a:r>
            <a:rPr lang="pt-BR" dirty="0">
              <a:latin typeface="Arial" panose="020B0604020202020204" pitchFamily="34" charset="0"/>
              <a:cs typeface="Arial" panose="020B0604020202020204" pitchFamily="34" charset="0"/>
            </a:rPr>
            <a:t>Impositiva s/ recurso directo de organismo externo, CNACAF, Sala IV, 19/10/2023</a:t>
          </a:r>
          <a:endParaRPr lang="es-AR" dirty="0">
            <a:latin typeface="Arial" panose="020B0604020202020204" pitchFamily="34" charset="0"/>
            <a:cs typeface="Arial" panose="020B0604020202020204" pitchFamily="34" charset="0"/>
          </a:endParaRPr>
        </a:p>
      </dgm:t>
    </dgm:pt>
    <dgm:pt modelId="{8C612AF9-0CDE-4B89-BE7C-95EF0412E0BD}" type="parTrans" cxnId="{913AE8B8-B228-4D2B-BA73-AF487E8F2720}">
      <dgm:prSet/>
      <dgm:spPr/>
    </dgm:pt>
    <dgm:pt modelId="{917A3C36-B790-434A-889B-E721EC6DBBF2}" type="sibTrans" cxnId="{913AE8B8-B228-4D2B-BA73-AF487E8F2720}">
      <dgm:prSet/>
      <dgm:spPr/>
    </dgm:pt>
    <dgm:pt modelId="{80CCC98C-4271-47A1-AA47-DAFCD5E106E6}" type="pres">
      <dgm:prSet presAssocID="{AC9122BF-8A96-49AD-AC1A-5728ECDCB616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es-ES"/>
        </a:p>
      </dgm:t>
    </dgm:pt>
    <dgm:pt modelId="{FFCD683C-3D5C-42D5-8E33-B1383BA954B8}" type="pres">
      <dgm:prSet presAssocID="{94C412EE-C5CB-4218-8BE5-B2DBF9C58EFD}" presName="parentText" presStyleLbl="node1" presStyleIdx="0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7FAB6A98-DB73-4850-B8A3-A247C655DC39}" type="pres">
      <dgm:prSet presAssocID="{94C412EE-C5CB-4218-8BE5-B2DBF9C58EFD}" presName="childText" presStyleLbl="revTx" presStyleIdx="0" presStyleCnt="4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0BF06831-0982-4197-9D8F-08896305540D}" type="pres">
      <dgm:prSet presAssocID="{645689F0-A373-451E-952C-FAF2A6484359}" presName="parentText" presStyleLbl="node1" presStyleIdx="1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455AB5DE-97B9-4231-A03E-D662F27D0B32}" type="pres">
      <dgm:prSet presAssocID="{645689F0-A373-451E-952C-FAF2A6484359}" presName="childText" presStyleLbl="revTx" presStyleIdx="1" presStyleCnt="4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93A38605-B046-4ACA-849F-C8F338F86F3B}" type="pres">
      <dgm:prSet presAssocID="{01E64AED-F183-43BE-8C97-BCC89D27ADBE}" presName="parentText" presStyleLbl="node1" presStyleIdx="2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0839E146-8E55-4495-8FEA-45D4E607C1AC}" type="pres">
      <dgm:prSet presAssocID="{01E64AED-F183-43BE-8C97-BCC89D27ADBE}" presName="childText" presStyleLbl="revTx" presStyleIdx="2" presStyleCnt="4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29C2814F-5AB9-423B-B7ED-8AE732C4B787}" type="pres">
      <dgm:prSet presAssocID="{87CFCC1D-1B05-4525-884E-5665C5770066}" presName="parentText" presStyleLbl="node1" presStyleIdx="3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es-ES"/>
        </a:p>
      </dgm:t>
    </dgm:pt>
    <dgm:pt modelId="{07D638C4-ABB5-487F-A6D7-870DABAD2F3C}" type="pres">
      <dgm:prSet presAssocID="{87CFCC1D-1B05-4525-884E-5665C5770066}" presName="childText" presStyleLbl="revTx" presStyleIdx="3" presStyleCnt="4">
        <dgm:presLayoutVars>
          <dgm:bulletEnabled val="1"/>
        </dgm:presLayoutVars>
      </dgm:prSet>
      <dgm:spPr/>
      <dgm:t>
        <a:bodyPr/>
        <a:lstStyle/>
        <a:p>
          <a:endParaRPr lang="es-ES"/>
        </a:p>
      </dgm:t>
    </dgm:pt>
  </dgm:ptLst>
  <dgm:cxnLst>
    <dgm:cxn modelId="{913AE8B8-B228-4D2B-BA73-AF487E8F2720}" srcId="{87CFCC1D-1B05-4525-884E-5665C5770066}" destId="{37F45E58-E6DB-4EF9-A302-B9671547D623}" srcOrd="2" destOrd="0" parTransId="{8C612AF9-0CDE-4B89-BE7C-95EF0412E0BD}" sibTransId="{917A3C36-B790-434A-889B-E721EC6DBBF2}"/>
    <dgm:cxn modelId="{75579F6A-0972-476A-99DD-780FAAABBAD7}" type="presOf" srcId="{645689F0-A373-451E-952C-FAF2A6484359}" destId="{0BF06831-0982-4197-9D8F-08896305540D}" srcOrd="0" destOrd="0" presId="urn:microsoft.com/office/officeart/2005/8/layout/vList2"/>
    <dgm:cxn modelId="{AB806B53-D97B-48F5-A16C-42ABF3AA689D}" type="presOf" srcId="{1990BAAC-FF2B-4FB2-941B-ADEAFC336CB5}" destId="{0839E146-8E55-4495-8FEA-45D4E607C1AC}" srcOrd="0" destOrd="2" presId="urn:microsoft.com/office/officeart/2005/8/layout/vList2"/>
    <dgm:cxn modelId="{633A6268-26CF-4551-AF33-45AF13C9D3C3}" srcId="{87CFCC1D-1B05-4525-884E-5665C5770066}" destId="{121A94B1-32EB-4061-95E3-65CF80B9F5E5}" srcOrd="1" destOrd="0" parTransId="{7D054718-0C45-4053-86D5-5ECB6589E3A3}" sibTransId="{9AD0E4A8-0C99-405D-BD57-1C50CF2126D3}"/>
    <dgm:cxn modelId="{E90BCEB9-8A04-4F36-8198-321F4A6098FD}" srcId="{01E64AED-F183-43BE-8C97-BCC89D27ADBE}" destId="{1990BAAC-FF2B-4FB2-941B-ADEAFC336CB5}" srcOrd="2" destOrd="0" parTransId="{7746E78E-5E3C-46CE-8B66-2818D4DAB9CE}" sibTransId="{372F38AF-CFA0-4BD0-9BC3-2CC6B1486B5E}"/>
    <dgm:cxn modelId="{8BA0BE38-7361-4E61-B366-3FC34709E945}" srcId="{645689F0-A373-451E-952C-FAF2A6484359}" destId="{A8AC12E8-50EA-4BD2-AAE2-A368DC5F931F}" srcOrd="1" destOrd="0" parTransId="{B036325D-0DAF-4C98-A179-542D3236E7DA}" sibTransId="{02307455-4C7F-439F-BE4C-5283061C13DD}"/>
    <dgm:cxn modelId="{F550B5D7-8584-4FB2-AD25-9606678910A4}" type="presOf" srcId="{AC9122BF-8A96-49AD-AC1A-5728ECDCB616}" destId="{80CCC98C-4271-47A1-AA47-DAFCD5E106E6}" srcOrd="0" destOrd="0" presId="urn:microsoft.com/office/officeart/2005/8/layout/vList2"/>
    <dgm:cxn modelId="{7F879831-B1CF-4D47-AA96-6E52037DFA2E}" type="presOf" srcId="{94C412EE-C5CB-4218-8BE5-B2DBF9C58EFD}" destId="{FFCD683C-3D5C-42D5-8E33-B1383BA954B8}" srcOrd="0" destOrd="0" presId="urn:microsoft.com/office/officeart/2005/8/layout/vList2"/>
    <dgm:cxn modelId="{659A2FC9-3875-4271-9594-419003864915}" type="presOf" srcId="{DF96C4F3-F14D-497F-9BB1-ED3B1DFFFD0D}" destId="{7FAB6A98-DB73-4850-B8A3-A247C655DC39}" srcOrd="0" destOrd="0" presId="urn:microsoft.com/office/officeart/2005/8/layout/vList2"/>
    <dgm:cxn modelId="{E539D420-8843-492D-A93F-2B0B73413CC9}" type="presOf" srcId="{00415877-AB58-4CC7-8C34-41E6480E3C97}" destId="{455AB5DE-97B9-4231-A03E-D662F27D0B32}" srcOrd="0" destOrd="0" presId="urn:microsoft.com/office/officeart/2005/8/layout/vList2"/>
    <dgm:cxn modelId="{16D52356-5FD8-400C-8F13-6BEBF808590E}" type="presOf" srcId="{EB24525B-CFD7-478D-9241-528761DC9E41}" destId="{07D638C4-ABB5-487F-A6D7-870DABAD2F3C}" srcOrd="0" destOrd="0" presId="urn:microsoft.com/office/officeart/2005/8/layout/vList2"/>
    <dgm:cxn modelId="{754B92E7-9D40-4EC5-9E06-55011D08A8BF}" srcId="{AC9122BF-8A96-49AD-AC1A-5728ECDCB616}" destId="{645689F0-A373-451E-952C-FAF2A6484359}" srcOrd="1" destOrd="0" parTransId="{4663B00B-1AB0-43A9-A5FE-D839A9FF7996}" sibTransId="{C506CEAF-ABA6-4107-9F37-58C2C81BF829}"/>
    <dgm:cxn modelId="{8F3BA203-1ECA-4967-89F7-271337E92DDD}" type="presOf" srcId="{25653387-F67B-4770-92FD-A4B397D42871}" destId="{0839E146-8E55-4495-8FEA-45D4E607C1AC}" srcOrd="0" destOrd="0" presId="urn:microsoft.com/office/officeart/2005/8/layout/vList2"/>
    <dgm:cxn modelId="{C7EACD3D-CE00-40DF-8183-2604C152BC1F}" srcId="{AC9122BF-8A96-49AD-AC1A-5728ECDCB616}" destId="{94C412EE-C5CB-4218-8BE5-B2DBF9C58EFD}" srcOrd="0" destOrd="0" parTransId="{0094C8B4-B8C5-4CE2-B3F4-008D3190B9E4}" sibTransId="{B2514307-E8CA-4F6A-88A9-48DD9A704853}"/>
    <dgm:cxn modelId="{229CF7F9-6D04-43F2-B928-A7804FE9FD7E}" srcId="{01E64AED-F183-43BE-8C97-BCC89D27ADBE}" destId="{ED017009-E816-4C3A-8242-67B89FAF60ED}" srcOrd="1" destOrd="0" parTransId="{0225ABC9-517C-483D-A412-75DD210717BB}" sibTransId="{1594532D-C41C-4849-924A-F7BFED710107}"/>
    <dgm:cxn modelId="{84E7C103-F3E0-4077-A89B-39BAE98F7018}" srcId="{AC9122BF-8A96-49AD-AC1A-5728ECDCB616}" destId="{87CFCC1D-1B05-4525-884E-5665C5770066}" srcOrd="3" destOrd="0" parTransId="{43608FE8-3DD2-40AC-81D8-09D5907E7FDC}" sibTransId="{D57FD68A-0596-4EE5-9BE3-EC3A6FA97460}"/>
    <dgm:cxn modelId="{B5F8642D-1CD9-4818-9D8B-5350A5A6FD67}" type="presOf" srcId="{1ADFF13D-776D-4D4B-853F-E600663EC976}" destId="{0839E146-8E55-4495-8FEA-45D4E607C1AC}" srcOrd="0" destOrd="3" presId="urn:microsoft.com/office/officeart/2005/8/layout/vList2"/>
    <dgm:cxn modelId="{6A841E56-5AF8-4970-9960-D80A84172394}" srcId="{AC9122BF-8A96-49AD-AC1A-5728ECDCB616}" destId="{01E64AED-F183-43BE-8C97-BCC89D27ADBE}" srcOrd="2" destOrd="0" parTransId="{9E134CB3-651E-4893-91E7-6E5986E7A7A9}" sibTransId="{1FD780EE-12C8-40B4-A377-F9E34AA1476F}"/>
    <dgm:cxn modelId="{083EA3BF-E29A-4625-9F78-36275F89EA69}" srcId="{645689F0-A373-451E-952C-FAF2A6484359}" destId="{1A7430E3-A7AB-4541-8180-6B18426F702F}" srcOrd="2" destOrd="0" parTransId="{D3B6AA97-6308-4A31-9078-EDE914C0A5CD}" sibTransId="{2533D54A-4BF9-4424-B728-8478C029105D}"/>
    <dgm:cxn modelId="{F80F2D4F-CE7E-4C47-867B-A650BE2C432B}" type="presOf" srcId="{87CFCC1D-1B05-4525-884E-5665C5770066}" destId="{29C2814F-5AB9-423B-B7ED-8AE732C4B787}" srcOrd="0" destOrd="0" presId="urn:microsoft.com/office/officeart/2005/8/layout/vList2"/>
    <dgm:cxn modelId="{09E4E350-3736-4941-B580-884CD16C1816}" type="presOf" srcId="{1A7430E3-A7AB-4541-8180-6B18426F702F}" destId="{455AB5DE-97B9-4231-A03E-D662F27D0B32}" srcOrd="0" destOrd="2" presId="urn:microsoft.com/office/officeart/2005/8/layout/vList2"/>
    <dgm:cxn modelId="{6E916C0E-BB53-45D1-AB21-D2E380BAD15B}" type="presOf" srcId="{01E64AED-F183-43BE-8C97-BCC89D27ADBE}" destId="{93A38605-B046-4ACA-849F-C8F338F86F3B}" srcOrd="0" destOrd="0" presId="urn:microsoft.com/office/officeart/2005/8/layout/vList2"/>
    <dgm:cxn modelId="{0F980D92-3F08-4711-AB23-4E989266FC04}" srcId="{01E64AED-F183-43BE-8C97-BCC89D27ADBE}" destId="{1ADFF13D-776D-4D4B-853F-E600663EC976}" srcOrd="3" destOrd="0" parTransId="{7C0A0838-29D8-48E2-8C36-A830536961C4}" sibTransId="{64868B4A-E46E-4DF8-8942-267E4CED2851}"/>
    <dgm:cxn modelId="{182CBCA3-B4BF-4E70-B23F-16D4ABD32017}" type="presOf" srcId="{121A94B1-32EB-4061-95E3-65CF80B9F5E5}" destId="{07D638C4-ABB5-487F-A6D7-870DABAD2F3C}" srcOrd="0" destOrd="1" presId="urn:microsoft.com/office/officeart/2005/8/layout/vList2"/>
    <dgm:cxn modelId="{DE4CE4D9-68E4-4FC2-842E-BB71B87F18FF}" type="presOf" srcId="{A8AC12E8-50EA-4BD2-AAE2-A368DC5F931F}" destId="{455AB5DE-97B9-4231-A03E-D662F27D0B32}" srcOrd="0" destOrd="1" presId="urn:microsoft.com/office/officeart/2005/8/layout/vList2"/>
    <dgm:cxn modelId="{6FFB4B05-050D-4CB4-83EB-2ACC0CFF167D}" srcId="{94C412EE-C5CB-4218-8BE5-B2DBF9C58EFD}" destId="{DF96C4F3-F14D-497F-9BB1-ED3B1DFFFD0D}" srcOrd="0" destOrd="0" parTransId="{89907352-1CA0-4B29-9C86-AAAAF172250D}" sibTransId="{A53E7FBA-9A2E-4E52-B893-06C7C7D6BFDD}"/>
    <dgm:cxn modelId="{523CC161-1317-4687-A2D9-94C37E704A4A}" type="presOf" srcId="{ED017009-E816-4C3A-8242-67B89FAF60ED}" destId="{0839E146-8E55-4495-8FEA-45D4E607C1AC}" srcOrd="0" destOrd="1" presId="urn:microsoft.com/office/officeart/2005/8/layout/vList2"/>
    <dgm:cxn modelId="{B6E1E160-2607-4FE1-A708-51DDC29EBF5D}" srcId="{87CFCC1D-1B05-4525-884E-5665C5770066}" destId="{EB24525B-CFD7-478D-9241-528761DC9E41}" srcOrd="0" destOrd="0" parTransId="{DC0A618E-6785-44C9-8433-4BD8BB96A120}" sibTransId="{852F3F0A-9236-4DB6-ACF0-E36D8FD1849F}"/>
    <dgm:cxn modelId="{E42FFA53-D130-4769-BBBA-A6727C8E9C4F}" srcId="{645689F0-A373-451E-952C-FAF2A6484359}" destId="{00415877-AB58-4CC7-8C34-41E6480E3C97}" srcOrd="0" destOrd="0" parTransId="{C43A33E1-2719-44D4-BFCF-719CD6E6B72A}" sibTransId="{86CBC3C4-1757-4E44-9B7B-719644E03211}"/>
    <dgm:cxn modelId="{99FC9FCE-2F63-4C4B-9347-5BDC6EEBCF63}" type="presOf" srcId="{37F45E58-E6DB-4EF9-A302-B9671547D623}" destId="{07D638C4-ABB5-487F-A6D7-870DABAD2F3C}" srcOrd="0" destOrd="2" presId="urn:microsoft.com/office/officeart/2005/8/layout/vList2"/>
    <dgm:cxn modelId="{C8507368-F137-4AA3-9AE0-CEE8A7CE7281}" srcId="{01E64AED-F183-43BE-8C97-BCC89D27ADBE}" destId="{25653387-F67B-4770-92FD-A4B397D42871}" srcOrd="0" destOrd="0" parTransId="{B0E2E571-021C-40F1-9CBE-4BCB103E0B1D}" sibTransId="{F936F107-5931-469D-BD19-6B3EB4FEDB00}"/>
    <dgm:cxn modelId="{FBA201C0-9BD4-45C0-9C4E-5DBD38D07CF5}" type="presParOf" srcId="{80CCC98C-4271-47A1-AA47-DAFCD5E106E6}" destId="{FFCD683C-3D5C-42D5-8E33-B1383BA954B8}" srcOrd="0" destOrd="0" presId="urn:microsoft.com/office/officeart/2005/8/layout/vList2"/>
    <dgm:cxn modelId="{328BB20A-E2BC-4885-83E3-6104A6853DDE}" type="presParOf" srcId="{80CCC98C-4271-47A1-AA47-DAFCD5E106E6}" destId="{7FAB6A98-DB73-4850-B8A3-A247C655DC39}" srcOrd="1" destOrd="0" presId="urn:microsoft.com/office/officeart/2005/8/layout/vList2"/>
    <dgm:cxn modelId="{4452D21E-7438-4A84-889F-1FF5DB7A0B8F}" type="presParOf" srcId="{80CCC98C-4271-47A1-AA47-DAFCD5E106E6}" destId="{0BF06831-0982-4197-9D8F-08896305540D}" srcOrd="2" destOrd="0" presId="urn:microsoft.com/office/officeart/2005/8/layout/vList2"/>
    <dgm:cxn modelId="{BEB7E2A5-0832-42E4-BAC4-C90043B6CBE2}" type="presParOf" srcId="{80CCC98C-4271-47A1-AA47-DAFCD5E106E6}" destId="{455AB5DE-97B9-4231-A03E-D662F27D0B32}" srcOrd="3" destOrd="0" presId="urn:microsoft.com/office/officeart/2005/8/layout/vList2"/>
    <dgm:cxn modelId="{2FBA9CBF-95D6-4321-A098-4C3EA6590071}" type="presParOf" srcId="{80CCC98C-4271-47A1-AA47-DAFCD5E106E6}" destId="{93A38605-B046-4ACA-849F-C8F338F86F3B}" srcOrd="4" destOrd="0" presId="urn:microsoft.com/office/officeart/2005/8/layout/vList2"/>
    <dgm:cxn modelId="{C5EDE269-0A6E-482B-9554-AF7C9836ED3B}" type="presParOf" srcId="{80CCC98C-4271-47A1-AA47-DAFCD5E106E6}" destId="{0839E146-8E55-4495-8FEA-45D4E607C1AC}" srcOrd="5" destOrd="0" presId="urn:microsoft.com/office/officeart/2005/8/layout/vList2"/>
    <dgm:cxn modelId="{EE3DAB92-C399-45C0-83BC-2F06FA1E072E}" type="presParOf" srcId="{80CCC98C-4271-47A1-AA47-DAFCD5E106E6}" destId="{29C2814F-5AB9-423B-B7ED-8AE732C4B787}" srcOrd="6" destOrd="0" presId="urn:microsoft.com/office/officeart/2005/8/layout/vList2"/>
    <dgm:cxn modelId="{4CCEA57B-9898-4790-9E2A-1348EF5CD793}" type="presParOf" srcId="{80CCC98C-4271-47A1-AA47-DAFCD5E106E6}" destId="{07D638C4-ABB5-487F-A6D7-870DABAD2F3C}" srcOrd="7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63D5424-F211-4E4B-A259-46EF0394F3C0}">
      <dsp:nvSpPr>
        <dsp:cNvPr id="0" name=""/>
        <dsp:cNvSpPr/>
      </dsp:nvSpPr>
      <dsp:spPr>
        <a:xfrm>
          <a:off x="3924" y="1235537"/>
          <a:ext cx="1784596" cy="104327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8016" tIns="128016" rIns="128016" bIns="68580" numCol="1" spcCol="1270" anchor="t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AR" sz="1800" kern="1200" dirty="0">
              <a:latin typeface="Arial" panose="020B0604020202020204" pitchFamily="34" charset="0"/>
              <a:cs typeface="Arial" panose="020B0604020202020204" pitchFamily="34" charset="0"/>
            </a:rPr>
            <a:t>Ley 26.044</a:t>
          </a:r>
        </a:p>
      </dsp:txBody>
      <dsp:txXfrm>
        <a:off x="3924" y="1235537"/>
        <a:ext cx="1784596" cy="695516"/>
      </dsp:txXfrm>
    </dsp:sp>
    <dsp:sp modelId="{DC65E176-65CB-408D-802B-C9E9C44AEB77}">
      <dsp:nvSpPr>
        <dsp:cNvPr id="0" name=""/>
        <dsp:cNvSpPr/>
      </dsp:nvSpPr>
      <dsp:spPr>
        <a:xfrm>
          <a:off x="369444" y="1931053"/>
          <a:ext cx="1784596" cy="136991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28016" bIns="128016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s-AR" sz="1800" kern="1200" dirty="0">
              <a:latin typeface="Arial" panose="020B0604020202020204" pitchFamily="34" charset="0"/>
              <a:cs typeface="Arial" panose="020B0604020202020204" pitchFamily="34" charset="0"/>
            </a:rPr>
            <a:t>DFE optativo (art. 3.1, ley 11.683)</a:t>
          </a:r>
        </a:p>
      </dsp:txBody>
      <dsp:txXfrm>
        <a:off x="409567" y="1971176"/>
        <a:ext cx="1704350" cy="1289666"/>
      </dsp:txXfrm>
    </dsp:sp>
    <dsp:sp modelId="{3E73B0CB-E876-48C5-B1B6-037972024890}">
      <dsp:nvSpPr>
        <dsp:cNvPr id="0" name=""/>
        <dsp:cNvSpPr/>
      </dsp:nvSpPr>
      <dsp:spPr>
        <a:xfrm>
          <a:off x="2059059" y="1361139"/>
          <a:ext cx="573541" cy="444312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s-AR" sz="1400" kern="120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2059059" y="1450001"/>
        <a:ext cx="440247" cy="266588"/>
      </dsp:txXfrm>
    </dsp:sp>
    <dsp:sp modelId="{68937979-9249-4D1F-9A60-D0907E19C32E}">
      <dsp:nvSpPr>
        <dsp:cNvPr id="0" name=""/>
        <dsp:cNvSpPr/>
      </dsp:nvSpPr>
      <dsp:spPr>
        <a:xfrm>
          <a:off x="2870674" y="1235537"/>
          <a:ext cx="1784596" cy="104327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8016" tIns="128016" rIns="128016" bIns="68580" numCol="1" spcCol="1270" anchor="t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AR" sz="1800" kern="1200" dirty="0">
              <a:latin typeface="Arial" panose="020B0604020202020204" pitchFamily="34" charset="0"/>
              <a:cs typeface="Arial" panose="020B0604020202020204" pitchFamily="34" charset="0"/>
            </a:rPr>
            <a:t>Ley 27.430</a:t>
          </a:r>
        </a:p>
      </dsp:txBody>
      <dsp:txXfrm>
        <a:off x="2870674" y="1235537"/>
        <a:ext cx="1784596" cy="695516"/>
      </dsp:txXfrm>
    </dsp:sp>
    <dsp:sp modelId="{68A5C6D2-1893-43C6-A3EC-86C77984284E}">
      <dsp:nvSpPr>
        <dsp:cNvPr id="0" name=""/>
        <dsp:cNvSpPr/>
      </dsp:nvSpPr>
      <dsp:spPr>
        <a:xfrm>
          <a:off x="3236193" y="1931053"/>
          <a:ext cx="1784596" cy="136991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28016" bIns="128016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s-AR" sz="1800" kern="1200" dirty="0">
              <a:latin typeface="Arial" panose="020B0604020202020204" pitchFamily="34" charset="0"/>
              <a:cs typeface="Arial" panose="020B0604020202020204" pitchFamily="34" charset="0"/>
            </a:rPr>
            <a:t>DFE obligatorio</a:t>
          </a: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s-AR" sz="1800" kern="1200" dirty="0">
              <a:latin typeface="Arial" panose="020B0604020202020204" pitchFamily="34" charset="0"/>
              <a:cs typeface="Arial" panose="020B0604020202020204" pitchFamily="34" charset="0"/>
            </a:rPr>
            <a:t>RG (AFIP) 4176</a:t>
          </a:r>
        </a:p>
      </dsp:txBody>
      <dsp:txXfrm>
        <a:off x="3276316" y="1971176"/>
        <a:ext cx="1704350" cy="1289666"/>
      </dsp:txXfrm>
    </dsp:sp>
    <dsp:sp modelId="{F37C62A6-6294-4F4A-905B-B5FB37C8A551}">
      <dsp:nvSpPr>
        <dsp:cNvPr id="0" name=""/>
        <dsp:cNvSpPr/>
      </dsp:nvSpPr>
      <dsp:spPr>
        <a:xfrm>
          <a:off x="4925808" y="1361139"/>
          <a:ext cx="573541" cy="444312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s-AR" sz="1400" kern="120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4925808" y="1450001"/>
        <a:ext cx="440247" cy="266588"/>
      </dsp:txXfrm>
    </dsp:sp>
    <dsp:sp modelId="{2EB617CA-E75E-45D5-A886-6F085AF13969}">
      <dsp:nvSpPr>
        <dsp:cNvPr id="0" name=""/>
        <dsp:cNvSpPr/>
      </dsp:nvSpPr>
      <dsp:spPr>
        <a:xfrm>
          <a:off x="5737423" y="1235537"/>
          <a:ext cx="1784596" cy="1043274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8016" tIns="128016" rIns="128016" bIns="68580" numCol="1" spcCol="1270" anchor="t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AR" sz="1800" kern="1200" dirty="0">
              <a:latin typeface="Arial" panose="020B0604020202020204" pitchFamily="34" charset="0"/>
              <a:cs typeface="Arial" panose="020B0604020202020204" pitchFamily="34" charset="0"/>
            </a:rPr>
            <a:t>RG (AFIP) 4280</a:t>
          </a:r>
        </a:p>
      </dsp:txBody>
      <dsp:txXfrm>
        <a:off x="5737423" y="1235537"/>
        <a:ext cx="1784596" cy="695516"/>
      </dsp:txXfrm>
    </dsp:sp>
    <dsp:sp modelId="{9E267E98-F7AE-466E-82BF-F638AA1D39CE}">
      <dsp:nvSpPr>
        <dsp:cNvPr id="0" name=""/>
        <dsp:cNvSpPr/>
      </dsp:nvSpPr>
      <dsp:spPr>
        <a:xfrm>
          <a:off x="6102943" y="1931053"/>
          <a:ext cx="1784596" cy="136991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128016" rIns="128016" bIns="128016" numCol="1" spcCol="1270" anchor="t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s-AR" sz="1800" kern="1200" dirty="0">
              <a:latin typeface="Arial" panose="020B0604020202020204" pitchFamily="34" charset="0"/>
              <a:cs typeface="Arial" panose="020B0604020202020204" pitchFamily="34" charset="0"/>
            </a:rPr>
            <a:t>Regulación actual</a:t>
          </a:r>
        </a:p>
      </dsp:txBody>
      <dsp:txXfrm>
        <a:off x="6143066" y="1971176"/>
        <a:ext cx="1704350" cy="1289666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FCD683C-3D5C-42D5-8E33-B1383BA954B8}">
      <dsp:nvSpPr>
        <dsp:cNvPr id="0" name=""/>
        <dsp:cNvSpPr/>
      </dsp:nvSpPr>
      <dsp:spPr>
        <a:xfrm>
          <a:off x="0" y="265615"/>
          <a:ext cx="7972672" cy="38376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AR" sz="1600" kern="1200" dirty="0">
              <a:latin typeface="Arial" panose="020B0604020202020204" pitchFamily="34" charset="0"/>
              <a:cs typeface="Arial" panose="020B0604020202020204" pitchFamily="34" charset="0"/>
            </a:rPr>
            <a:t>Desconocimiento de la notificación al DFE</a:t>
          </a:r>
        </a:p>
      </dsp:txBody>
      <dsp:txXfrm>
        <a:off x="18734" y="284349"/>
        <a:ext cx="7935204" cy="346292"/>
      </dsp:txXfrm>
    </dsp:sp>
    <dsp:sp modelId="{7FAB6A98-DB73-4850-B8A3-A247C655DC39}">
      <dsp:nvSpPr>
        <dsp:cNvPr id="0" name=""/>
        <dsp:cNvSpPr/>
      </dsp:nvSpPr>
      <dsp:spPr>
        <a:xfrm>
          <a:off x="0" y="649375"/>
          <a:ext cx="7972672" cy="38088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3132" tIns="20320" rIns="113792" bIns="20320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AR" sz="1200" b="0" i="0" kern="1200" dirty="0">
              <a:latin typeface="Arial" panose="020B0604020202020204" pitchFamily="34" charset="0"/>
              <a:cs typeface="Arial" panose="020B0604020202020204" pitchFamily="34" charset="0"/>
            </a:rPr>
            <a:t>Farrell, Juana (TF 112267869-I) c. Dirección General Impositiva s/recurso directo de organismo externo, CNACAF, Sala III, 24/2/2023</a:t>
          </a:r>
          <a:endParaRPr lang="es-AR" sz="12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0" y="649375"/>
        <a:ext cx="7972672" cy="380880"/>
      </dsp:txXfrm>
    </dsp:sp>
    <dsp:sp modelId="{0BF06831-0982-4197-9D8F-08896305540D}">
      <dsp:nvSpPr>
        <dsp:cNvPr id="0" name=""/>
        <dsp:cNvSpPr/>
      </dsp:nvSpPr>
      <dsp:spPr>
        <a:xfrm>
          <a:off x="0" y="1030255"/>
          <a:ext cx="7972672" cy="38376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AR" sz="1600" kern="1200" dirty="0">
              <a:latin typeface="Arial" panose="020B0604020202020204" pitchFamily="34" charset="0"/>
              <a:cs typeface="Arial" panose="020B0604020202020204" pitchFamily="34" charset="0"/>
            </a:rPr>
            <a:t>El aviso de cortesía no resulta obligatorio</a:t>
          </a:r>
        </a:p>
      </dsp:txBody>
      <dsp:txXfrm>
        <a:off x="18734" y="1048989"/>
        <a:ext cx="7935204" cy="346292"/>
      </dsp:txXfrm>
    </dsp:sp>
    <dsp:sp modelId="{455AB5DE-97B9-4231-A03E-D662F27D0B32}">
      <dsp:nvSpPr>
        <dsp:cNvPr id="0" name=""/>
        <dsp:cNvSpPr/>
      </dsp:nvSpPr>
      <dsp:spPr>
        <a:xfrm>
          <a:off x="0" y="1414015"/>
          <a:ext cx="7972672" cy="6127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3132" tIns="20320" rIns="113792" bIns="20320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AR" sz="1200" b="0" i="0" kern="1200" dirty="0" err="1">
              <a:latin typeface="Arial" panose="020B0604020202020204" pitchFamily="34" charset="0"/>
              <a:cs typeface="Arial" panose="020B0604020202020204" pitchFamily="34" charset="0"/>
            </a:rPr>
            <a:t>Slame</a:t>
          </a:r>
          <a:r>
            <a:rPr lang="es-AR" sz="1200" b="0" i="0" kern="1200" dirty="0">
              <a:latin typeface="Arial" panose="020B0604020202020204" pitchFamily="34" charset="0"/>
              <a:cs typeface="Arial" panose="020B0604020202020204" pitchFamily="34" charset="0"/>
            </a:rPr>
            <a:t>, Rubén Daniel, TFN, Sala D, 26/12/2019</a:t>
          </a:r>
          <a:endParaRPr lang="es-AR" sz="1200" kern="1200" dirty="0">
            <a:latin typeface="Arial" panose="020B0604020202020204" pitchFamily="34" charset="0"/>
            <a:cs typeface="Arial" panose="020B0604020202020204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AR" sz="1200" b="0" i="0" kern="1200" dirty="0">
              <a:latin typeface="Arial" panose="020B0604020202020204" pitchFamily="34" charset="0"/>
              <a:cs typeface="Arial" panose="020B0604020202020204" pitchFamily="34" charset="0"/>
            </a:rPr>
            <a:t>La Romana SRL s/ recurso de apelación, TFN, Sala D, 8/8/2022</a:t>
          </a:r>
          <a:endParaRPr lang="es-AR" sz="1200" kern="1200" dirty="0">
            <a:latin typeface="Arial" panose="020B0604020202020204" pitchFamily="34" charset="0"/>
            <a:cs typeface="Arial" panose="020B0604020202020204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AR" sz="1200" kern="1200" dirty="0">
              <a:latin typeface="Arial" panose="020B0604020202020204" pitchFamily="34" charset="0"/>
              <a:cs typeface="Arial" panose="020B0604020202020204" pitchFamily="34" charset="0"/>
            </a:rPr>
            <a:t>Pizarro, Cecilia Inés s/ apelación, TFN, Sala D, 23/3/2023</a:t>
          </a:r>
        </a:p>
      </dsp:txBody>
      <dsp:txXfrm>
        <a:off x="0" y="1414015"/>
        <a:ext cx="7972672" cy="612720"/>
      </dsp:txXfrm>
    </dsp:sp>
    <dsp:sp modelId="{93A38605-B046-4ACA-849F-C8F338F86F3B}">
      <dsp:nvSpPr>
        <dsp:cNvPr id="0" name=""/>
        <dsp:cNvSpPr/>
      </dsp:nvSpPr>
      <dsp:spPr>
        <a:xfrm>
          <a:off x="0" y="2026735"/>
          <a:ext cx="7972672" cy="38376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AR" sz="1600" kern="1200" dirty="0">
              <a:latin typeface="Arial" panose="020B0604020202020204" pitchFamily="34" charset="0"/>
              <a:cs typeface="Arial" panose="020B0604020202020204" pitchFamily="34" charset="0"/>
            </a:rPr>
            <a:t>Notificación electrónica de procedimientos tramitados en papel</a:t>
          </a:r>
        </a:p>
      </dsp:txBody>
      <dsp:txXfrm>
        <a:off x="18734" y="2045469"/>
        <a:ext cx="7935204" cy="346292"/>
      </dsp:txXfrm>
    </dsp:sp>
    <dsp:sp modelId="{0839E146-8E55-4495-8FEA-45D4E607C1AC}">
      <dsp:nvSpPr>
        <dsp:cNvPr id="0" name=""/>
        <dsp:cNvSpPr/>
      </dsp:nvSpPr>
      <dsp:spPr>
        <a:xfrm>
          <a:off x="0" y="2410496"/>
          <a:ext cx="7972672" cy="13248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3132" tIns="20320" rIns="113792" bIns="20320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AR" sz="1200" i="0" kern="1200" dirty="0" err="1">
              <a:latin typeface="Arial" panose="020B0604020202020204" pitchFamily="34" charset="0"/>
              <a:cs typeface="Arial" panose="020B0604020202020204" pitchFamily="34" charset="0"/>
            </a:rPr>
            <a:t>Neobio</a:t>
          </a:r>
          <a:r>
            <a:rPr lang="es-AR" sz="1200" i="0" kern="1200" dirty="0">
              <a:latin typeface="Arial" panose="020B0604020202020204" pitchFamily="34" charset="0"/>
              <a:cs typeface="Arial" panose="020B0604020202020204" pitchFamily="34" charset="0"/>
            </a:rPr>
            <a:t> SRL s/ recurso de apelación, TFN, Sala D, 13/3/2020 </a:t>
          </a:r>
          <a:r>
            <a:rPr lang="es-AR" sz="1200" i="1" kern="1200" dirty="0">
              <a:latin typeface="Arial" panose="020B0604020202020204" pitchFamily="34" charset="0"/>
              <a:cs typeface="Arial" panose="020B0604020202020204" pitchFamily="34" charset="0"/>
            </a:rPr>
            <a:t>(vista e instrucción del sumario notificadas por cédula)</a:t>
          </a:r>
          <a:endParaRPr lang="es-AR" sz="1200" i="0" kern="1200" dirty="0">
            <a:latin typeface="Arial" panose="020B0604020202020204" pitchFamily="34" charset="0"/>
            <a:cs typeface="Arial" panose="020B0604020202020204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AR" sz="1200" kern="1200" dirty="0" err="1">
              <a:latin typeface="Arial" panose="020B0604020202020204" pitchFamily="34" charset="0"/>
              <a:cs typeface="Arial" panose="020B0604020202020204" pitchFamily="34" charset="0"/>
            </a:rPr>
            <a:t>Nasim</a:t>
          </a:r>
          <a:r>
            <a:rPr lang="es-AR" sz="1200" kern="1200" dirty="0">
              <a:latin typeface="Arial" panose="020B0604020202020204" pitchFamily="34" charset="0"/>
              <a:cs typeface="Arial" panose="020B0604020202020204" pitchFamily="34" charset="0"/>
            </a:rPr>
            <a:t> </a:t>
          </a:r>
          <a:r>
            <a:rPr lang="es-AR" sz="1200" kern="1200" dirty="0" err="1">
              <a:latin typeface="Arial" panose="020B0604020202020204" pitchFamily="34" charset="0"/>
              <a:cs typeface="Arial" panose="020B0604020202020204" pitchFamily="34" charset="0"/>
            </a:rPr>
            <a:t>Zeitune</a:t>
          </a:r>
          <a:r>
            <a:rPr lang="es-AR" sz="1200" kern="1200" dirty="0">
              <a:latin typeface="Arial" panose="020B0604020202020204" pitchFamily="34" charset="0"/>
              <a:cs typeface="Arial" panose="020B0604020202020204" pitchFamily="34" charset="0"/>
            </a:rPr>
            <a:t> SA s/ recurso de apelación, TFN, Sala D, 28/9/2021 </a:t>
          </a:r>
          <a:r>
            <a:rPr lang="es-AR" sz="1200" i="1" kern="1200" dirty="0">
              <a:latin typeface="Arial" panose="020B0604020202020204" pitchFamily="34" charset="0"/>
              <a:cs typeface="Arial" panose="020B0604020202020204" pitchFamily="34" charset="0"/>
            </a:rPr>
            <a:t>(OI, vista y prórroga notificadas por cédula)</a:t>
          </a: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AR" sz="1200" i="0" kern="1200" dirty="0">
              <a:latin typeface="Arial" panose="020B0604020202020204" pitchFamily="34" charset="0"/>
              <a:cs typeface="Arial" panose="020B0604020202020204" pitchFamily="34" charset="0"/>
            </a:rPr>
            <a:t>Asociación Odontológica Salteña s/ recurso de apelación, TFN, Sala A, 6/4/2022 </a:t>
          </a:r>
          <a:r>
            <a:rPr lang="es-AR" sz="1200" i="1" kern="1200" dirty="0">
              <a:latin typeface="Arial" panose="020B0604020202020204" pitchFamily="34" charset="0"/>
              <a:cs typeface="Arial" panose="020B0604020202020204" pitchFamily="34" charset="0"/>
            </a:rPr>
            <a:t>(OI, vista y prórroga notificadas por cédula, sólo DO y cierre de inspección notificadas al DFE)</a:t>
          </a: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AR" sz="1200" i="0" kern="1200" dirty="0">
              <a:latin typeface="Arial" panose="020B0604020202020204" pitchFamily="34" charset="0"/>
              <a:cs typeface="Arial" panose="020B0604020202020204" pitchFamily="34" charset="0"/>
            </a:rPr>
            <a:t>Pizarro, Cecilia Inés s/ apelación, TFN, Sala D, 23/3/2023 </a:t>
          </a:r>
          <a:r>
            <a:rPr lang="es-AR" sz="1200" i="1" kern="1200" dirty="0">
              <a:latin typeface="Arial" panose="020B0604020202020204" pitchFamily="34" charset="0"/>
              <a:cs typeface="Arial" panose="020B0604020202020204" pitchFamily="34" charset="0"/>
            </a:rPr>
            <a:t>(OI y vista previa notificadas por cédula, vista y DO notificadas al DFE)</a:t>
          </a:r>
        </a:p>
      </dsp:txBody>
      <dsp:txXfrm>
        <a:off x="0" y="2410496"/>
        <a:ext cx="7972672" cy="1324800"/>
      </dsp:txXfrm>
    </dsp:sp>
    <dsp:sp modelId="{29C2814F-5AB9-423B-B7ED-8AE732C4B787}">
      <dsp:nvSpPr>
        <dsp:cNvPr id="0" name=""/>
        <dsp:cNvSpPr/>
      </dsp:nvSpPr>
      <dsp:spPr>
        <a:xfrm>
          <a:off x="0" y="3735296"/>
          <a:ext cx="7972672" cy="383760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s-AR" sz="1600" kern="1200" dirty="0">
              <a:latin typeface="Arial" panose="020B0604020202020204" pitchFamily="34" charset="0"/>
              <a:cs typeface="Arial" panose="020B0604020202020204" pitchFamily="34" charset="0"/>
            </a:rPr>
            <a:t>Domicilio especial constituido (art. 19, RNPA) – cfr. Ley 23.658 (BO 10/1/1989)</a:t>
          </a:r>
        </a:p>
      </dsp:txBody>
      <dsp:txXfrm>
        <a:off x="18734" y="3754030"/>
        <a:ext cx="7935204" cy="346292"/>
      </dsp:txXfrm>
    </dsp:sp>
    <dsp:sp modelId="{07D638C4-ABB5-487F-A6D7-870DABAD2F3C}">
      <dsp:nvSpPr>
        <dsp:cNvPr id="0" name=""/>
        <dsp:cNvSpPr/>
      </dsp:nvSpPr>
      <dsp:spPr>
        <a:xfrm>
          <a:off x="0" y="4119056"/>
          <a:ext cx="7972672" cy="94392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53132" tIns="20320" rIns="113792" bIns="20320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AR" sz="1200" kern="1200" dirty="0">
              <a:latin typeface="Arial" panose="020B0604020202020204" pitchFamily="34" charset="0"/>
              <a:cs typeface="Arial" panose="020B0604020202020204" pitchFamily="34" charset="0"/>
            </a:rPr>
            <a:t>Gordon, </a:t>
          </a:r>
          <a:r>
            <a:rPr lang="es-AR" sz="1200" kern="1200">
              <a:latin typeface="Arial" panose="020B0604020202020204" pitchFamily="34" charset="0"/>
              <a:cs typeface="Arial" panose="020B0604020202020204" pitchFamily="34" charset="0"/>
            </a:rPr>
            <a:t>Miguel David (TF 25421-I) c/ DGI, CNACAF, Sala II, 14/2/2002</a:t>
          </a:r>
          <a:endParaRPr lang="es-AR" sz="1200" kern="1200" dirty="0">
            <a:latin typeface="Arial" panose="020B0604020202020204" pitchFamily="34" charset="0"/>
            <a:cs typeface="Arial" panose="020B0604020202020204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s-AR" sz="1200" i="0" kern="1200" dirty="0" err="1">
              <a:latin typeface="Arial" panose="020B0604020202020204" pitchFamily="34" charset="0"/>
              <a:cs typeface="Arial" panose="020B0604020202020204" pitchFamily="34" charset="0"/>
            </a:rPr>
            <a:t>Paser</a:t>
          </a:r>
          <a:r>
            <a:rPr lang="es-AR" sz="1200" i="0" kern="1200" dirty="0">
              <a:latin typeface="Arial" panose="020B0604020202020204" pitchFamily="34" charset="0"/>
              <a:cs typeface="Arial" panose="020B0604020202020204" pitchFamily="34" charset="0"/>
            </a:rPr>
            <a:t> SRL (TF 48594668-I) c. Dirección General Impositiva s/ recurso directo de organismo externo, CNACAF, Sala II, 17/2/2023</a:t>
          </a:r>
          <a:r>
            <a:rPr lang="es-AR" sz="1200" i="1" kern="1200" dirty="0">
              <a:latin typeface="Arial" panose="020B0604020202020204" pitchFamily="34" charset="0"/>
              <a:cs typeface="Arial" panose="020B0604020202020204" pitchFamily="34" charset="0"/>
            </a:rPr>
            <a:t> (constitución de domicilio especial recién en el TFN)</a:t>
          </a:r>
          <a:endParaRPr lang="es-AR" sz="1200" kern="1200" dirty="0">
            <a:latin typeface="Arial" panose="020B0604020202020204" pitchFamily="34" charset="0"/>
            <a:cs typeface="Arial" panose="020B0604020202020204" pitchFamily="34" charset="0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it-IT" sz="1200" kern="1200" dirty="0">
              <a:latin typeface="Arial" panose="020B0604020202020204" pitchFamily="34" charset="0"/>
              <a:cs typeface="Arial" panose="020B0604020202020204" pitchFamily="34" charset="0"/>
            </a:rPr>
            <a:t>Buena Proa SA (TF 109569513-I) c/ Direccion General </a:t>
          </a:r>
          <a:r>
            <a:rPr lang="pt-BR" sz="1200" kern="1200" dirty="0">
              <a:latin typeface="Arial" panose="020B0604020202020204" pitchFamily="34" charset="0"/>
              <a:cs typeface="Arial" panose="020B0604020202020204" pitchFamily="34" charset="0"/>
            </a:rPr>
            <a:t>Impositiva s/ recurso directo de organismo externo, CNACAF, Sala IV, 19/10/2023</a:t>
          </a:r>
          <a:endParaRPr lang="es-AR" sz="1200" kern="1200" dirty="0">
            <a:latin typeface="Arial" panose="020B0604020202020204" pitchFamily="34" charset="0"/>
            <a:cs typeface="Arial" panose="020B0604020202020204" pitchFamily="34" charset="0"/>
          </a:endParaRPr>
        </a:p>
      </dsp:txBody>
      <dsp:txXfrm>
        <a:off x="0" y="4119056"/>
        <a:ext cx="7972672" cy="94392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3">
  <dgm:title val=""/>
  <dgm:desc val=""/>
  <dgm:catLst>
    <dgm:cat type="process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3" destOrd="0"/>
        <dgm:cxn modelId="12" srcId="1" destId="11" srcOrd="0" destOrd="0"/>
        <dgm:cxn modelId="23" srcId="2" destId="21" srcOrd="0" destOrd="0"/>
        <dgm:cxn modelId="34" srcId="3" destId="3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41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osite" refType="w"/>
      <dgm:constr type="w" for="ch" ptType="sibTrans" refType="w" refFor="ch" refForName="composite" fact="0.3333"/>
      <dgm:constr type="w" for="des" forName="parTx"/>
      <dgm:constr type="h" for="des" forName="parTx" op="equ"/>
      <dgm:constr type="h" for="des" forName="parSh" op="equ"/>
      <dgm:constr type="w" for="des" forName="desTx"/>
      <dgm:constr type="h" for="des" forName="desTx" op="equ"/>
      <dgm:constr type="w" for="des" forName="parSh"/>
      <dgm:constr type="primFontSz" for="des" forName="parTx" val="65"/>
      <dgm:constr type="secFontSz" for="des" forName="desTx" refType="primFontSz" refFor="des" refForName="parTx" op="equ"/>
      <dgm:constr type="primFontSz" for="des" forName="connTx" refType="primFontSz" refFor="des" refForName="parTx" fact="0.8"/>
      <dgm:constr type="primFontSz" for="des" forName="connTx" refType="primFontSz" refFor="des" refForName="parTx" op="lte" fact="0.8"/>
      <dgm:constr type="h" for="des" forName="parTx" refType="primFontSz" refFor="des" refForName="parTx" fact="0.8"/>
      <dgm:constr type="h" for="des" forName="parSh" refType="primFontSz" refFor="des" refForName="parTx" fact="1.2"/>
      <dgm:constr type="h" for="des" forName="desTx" refType="primFontSz" refFor="des" refForName="parTx" fact="1.6"/>
      <dgm:constr type="h" for="des" forName="parSh" refType="h" refFor="des" refForName="parTx" op="lte" fact="1.5"/>
      <dgm:constr type="h" for="des" forName="parSh" refType="h" refFor="des" refForName="parTx" op="gte" fact="1.5"/>
    </dgm:constrLst>
    <dgm:ruleLst>
      <dgm:rule type="w" for="ch" forName="composite" val="0" fact="NaN" max="NaN"/>
      <dgm:rule type="primFontSz" for="des" forName="parTx" val="5" fact="NaN" max="NaN"/>
    </dgm:ruleLst>
    <dgm:forEach name="Name3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4">
          <dgm:if name="Name5" func="var" arg="dir" op="equ" val="norm">
            <dgm:constrLst>
              <dgm:constr type="h" refType="w" fact="1000"/>
              <dgm:constr type="l" for="ch" forName="parTx"/>
              <dgm:constr type="w" for="ch" forName="parTx" refType="w" fact="0.83"/>
              <dgm:constr type="t" for="ch" forName="parTx"/>
              <dgm:constr type="l" for="ch" forName="parSh"/>
              <dgm:constr type="w" for="ch" forName="parSh" refType="w" refFor="ch" refForName="parTx"/>
              <dgm:constr type="t" for="ch" forName="parSh"/>
              <dgm:constr type="l" for="ch" forName="desTx" refType="w" fact="0.17"/>
              <dgm:constr type="w" for="ch" forName="desTx" refType="w" refFor="ch" refForName="parTx"/>
              <dgm:constr type="t" for="ch" forName="desTx" refType="h" refFor="ch" refForName="parTx"/>
            </dgm:constrLst>
          </dgm:if>
          <dgm:else name="Name6">
            <dgm:constrLst>
              <dgm:constr type="h" refType="w" fact="1000"/>
              <dgm:constr type="l" for="ch" forName="parTx" refType="w" fact="0.17"/>
              <dgm:constr type="w" for="ch" forName="parTx" refType="w" fact="0.83"/>
              <dgm:constr type="t" for="ch" forName="parTx"/>
              <dgm:constr type="l" for="ch" forName="parSh" refType="w" fact="0.15"/>
              <dgm:constr type="w" for="ch" forName="parSh" refType="w" refFor="ch" refForName="parTx"/>
              <dgm:constr type="t" for="ch" forName="parSh"/>
              <dgm:constr type="l" for="ch" forName="desTx"/>
              <dgm:constr type="w" for="ch" forName="desTx" refType="w" refFor="ch" refForName="parTx"/>
              <dgm:constr type="t" for="ch" forName="desTx" refType="h" refFor="ch" refForName="parTx"/>
            </dgm:constrLst>
          </dgm:else>
        </dgm:choose>
        <dgm:ruleLst>
          <dgm:rule type="h" val="INF" fact="NaN" max="NaN"/>
        </dgm:ruleLst>
        <dgm:layoutNode name="parTx">
          <dgm:varLst>
            <dgm:chMax val="0"/>
            <dgm:chPref val="0"/>
            <dgm:bulletEnabled val="1"/>
          </dgm:varLst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 zOrderOff="1" hideGeom="1">
            <dgm:adjLst>
              <dgm:adj idx="1" val="0.1"/>
            </dgm:adjLst>
          </dgm:shape>
          <dgm:presOf axis="self" ptType="node"/>
          <dgm:constrLst>
            <dgm:constr type="h" refType="w" op="lte" fact="0.4"/>
            <dgm:constr type="bMarg" refType="primFontSz" fact="0.3"/>
            <dgm:constr type="h"/>
          </dgm:constrLst>
          <dgm:ruleLst>
            <dgm:rule type="h" val="INF" fact="NaN" max="NaN"/>
          </dgm:ruleLst>
        </dgm:layoutNode>
        <dgm:layoutNode name="parSh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 ptType="node"/>
          <dgm:constrLst>
            <dgm:constr type="h"/>
          </dgm:constrLst>
          <dgm:ruleLst/>
        </dgm:layoutNode>
        <dgm:layoutNode name="desTx" styleLbl="fgAcc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oundRect" r:blip="">
            <dgm:adjLst>
              <dgm:adj idx="1" val="0.1"/>
            </dgm:adjLst>
          </dgm:shape>
          <dgm:presOf axis="des" ptType="node"/>
          <dgm:constrLst>
            <dgm:constr type="secFontSz" val="65"/>
            <dgm:constr type="primFontSz" refType="secFontSz"/>
            <dgm:constr type="h"/>
          </dgm:constrLst>
          <dgm:ruleLst>
            <dgm:rule type="h" val="INF" fact="NaN" max="NaN"/>
          </dgm:ruleLst>
        </dgm:layoutNode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  <dgm:param type="srcNode" val="parTx"/>
            <dgm:param type="dstNode" val="parTx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Tx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49411" cy="496521"/>
          </a:xfrm>
          <a:prstGeom prst="rect">
            <a:avLst/>
          </a:prstGeom>
        </p:spPr>
        <p:txBody>
          <a:bodyPr vert="horz" lIns="91569" tIns="45785" rIns="91569" bIns="45785" rtlCol="0"/>
          <a:lstStyle>
            <a:lvl1pPr algn="l">
              <a:defRPr sz="1200" smtClean="0"/>
            </a:lvl1pPr>
          </a:lstStyle>
          <a:p>
            <a:pPr>
              <a:defRPr/>
            </a:pPr>
            <a:endParaRPr lang="es-AR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2" y="9445871"/>
            <a:ext cx="2949411" cy="496521"/>
          </a:xfrm>
          <a:prstGeom prst="rect">
            <a:avLst/>
          </a:prstGeom>
        </p:spPr>
        <p:txBody>
          <a:bodyPr vert="horz" lIns="91569" tIns="45785" rIns="91569" bIns="45785" rtlCol="0" anchor="b"/>
          <a:lstStyle>
            <a:lvl1pPr algn="l">
              <a:defRPr sz="1200" smtClean="0"/>
            </a:lvl1pPr>
          </a:lstStyle>
          <a:p>
            <a:pPr>
              <a:defRPr/>
            </a:pPr>
            <a:endParaRPr lang="es-A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4646" y="9445871"/>
            <a:ext cx="2949411" cy="496521"/>
          </a:xfrm>
          <a:prstGeom prst="rect">
            <a:avLst/>
          </a:prstGeom>
        </p:spPr>
        <p:txBody>
          <a:bodyPr vert="horz" lIns="91569" tIns="45785" rIns="91569" bIns="45785" rtlCol="0" anchor="b"/>
          <a:lstStyle>
            <a:lvl1pPr algn="r">
              <a:defRPr sz="1200" smtClean="0"/>
            </a:lvl1pPr>
          </a:lstStyle>
          <a:p>
            <a:pPr>
              <a:defRPr/>
            </a:pPr>
            <a:fld id="{91957189-238A-4D53-8B1B-F05F027606CE}" type="slidenum">
              <a:rPr lang="es-AR"/>
              <a:pPr>
                <a:defRPr/>
              </a:pPr>
              <a:t>‹Nr.›</a:t>
            </a:fld>
            <a:endParaRPr lang="es-AR" dirty="0"/>
          </a:p>
        </p:txBody>
      </p:sp>
    </p:spTree>
    <p:extLst>
      <p:ext uri="{BB962C8B-B14F-4D97-AF65-F5344CB8AC3E}">
        <p14:creationId xmlns:p14="http://schemas.microsoft.com/office/powerpoint/2010/main" val="2590679899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49411" cy="496521"/>
          </a:xfrm>
          <a:prstGeom prst="rect">
            <a:avLst/>
          </a:prstGeom>
        </p:spPr>
        <p:txBody>
          <a:bodyPr vert="horz" lIns="92439" tIns="46219" rIns="92439" bIns="46219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6125"/>
            <a:ext cx="4970463" cy="372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439" tIns="46219" rIns="92439" bIns="46219" rtlCol="0" anchor="ctr"/>
          <a:lstStyle/>
          <a:p>
            <a:pPr lvl="0"/>
            <a:endParaRPr lang="en-GB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0876" y="4723794"/>
            <a:ext cx="5443867" cy="4473817"/>
          </a:xfrm>
          <a:prstGeom prst="rect">
            <a:avLst/>
          </a:prstGeom>
        </p:spPr>
        <p:txBody>
          <a:bodyPr vert="horz" lIns="92439" tIns="46219" rIns="92439" bIns="46219" rtlCol="0">
            <a:normAutofit/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  <a:endParaRPr lang="en-GB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2" y="9445871"/>
            <a:ext cx="2949411" cy="496521"/>
          </a:xfrm>
          <a:prstGeom prst="rect">
            <a:avLst/>
          </a:prstGeom>
        </p:spPr>
        <p:txBody>
          <a:bodyPr vert="horz" lIns="92439" tIns="46219" rIns="92439" bIns="46219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4646" y="9445871"/>
            <a:ext cx="2949411" cy="496521"/>
          </a:xfrm>
          <a:prstGeom prst="rect">
            <a:avLst/>
          </a:prstGeom>
        </p:spPr>
        <p:txBody>
          <a:bodyPr vert="horz" lIns="92439" tIns="46219" rIns="92439" bIns="46219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67E27ED6-E449-4FCC-BA8E-265F4E1D050D}" type="slidenum">
              <a:rPr lang="en-GB"/>
              <a:pPr>
                <a:defRPr/>
              </a:pPr>
              <a:t>‹Nr.›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32338311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CF905D7-FE5E-4BAC-93BD-98E55CEDEF9E}" type="slidenum">
              <a:rPr lang="en-GB" smtClean="0">
                <a:solidFill>
                  <a:prstClr val="black"/>
                </a:solidFill>
              </a:rPr>
              <a:pPr>
                <a:defRPr/>
              </a:pPr>
              <a:t>1</a:t>
            </a:fld>
            <a:endParaRPr lang="en-GB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978528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AR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CF905D7-FE5E-4BAC-93BD-98E55CEDEF9E}" type="slidenum">
              <a:rPr lang="en-GB" smtClean="0">
                <a:solidFill>
                  <a:prstClr val="black"/>
                </a:solidFill>
              </a:rPr>
              <a:pPr>
                <a:defRPr/>
              </a:pPr>
              <a:t>2</a:t>
            </a:fld>
            <a:endParaRPr lang="en-GB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780009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Freeform 9"/>
          <p:cNvSpPr/>
          <p:nvPr/>
        </p:nvSpPr>
        <p:spPr>
          <a:xfrm>
            <a:off x="4762" y="0"/>
            <a:ext cx="9139239" cy="4572001"/>
          </a:xfrm>
          <a:custGeom>
            <a:avLst/>
            <a:gdLst/>
            <a:ahLst/>
            <a:cxnLst/>
            <a:rect l="l" t="t" r="r" b="b"/>
            <a:pathLst>
              <a:path w="9139239" h="4572001">
                <a:moveTo>
                  <a:pt x="9139239" y="4171458"/>
                </a:moveTo>
                <a:lnTo>
                  <a:pt x="9139239" y="4479120"/>
                </a:lnTo>
                <a:lnTo>
                  <a:pt x="9061857" y="4572001"/>
                </a:lnTo>
                <a:lnTo>
                  <a:pt x="8867616" y="4572001"/>
                </a:lnTo>
                <a:cubicBezTo>
                  <a:pt x="8974940" y="4496648"/>
                  <a:pt x="9059271" y="4392377"/>
                  <a:pt x="9109281" y="4270954"/>
                </a:cubicBezTo>
                <a:close/>
                <a:moveTo>
                  <a:pt x="9139239" y="4017903"/>
                </a:moveTo>
                <a:lnTo>
                  <a:pt x="9139239" y="4146549"/>
                </a:lnTo>
                <a:lnTo>
                  <a:pt x="9061849" y="4168266"/>
                </a:lnTo>
                <a:cubicBezTo>
                  <a:pt x="8867508" y="4236060"/>
                  <a:pt x="8712637" y="4384208"/>
                  <a:pt x="8639677" y="4572001"/>
                </a:cubicBezTo>
                <a:lnTo>
                  <a:pt x="8502130" y="4572001"/>
                </a:lnTo>
                <a:cubicBezTo>
                  <a:pt x="8583823" y="4319597"/>
                  <a:pt x="8787913" y="4120306"/>
                  <a:pt x="9046727" y="4039822"/>
                </a:cubicBezTo>
                <a:close/>
                <a:moveTo>
                  <a:pt x="7620280" y="3999419"/>
                </a:moveTo>
                <a:lnTo>
                  <a:pt x="7637367" y="4001042"/>
                </a:lnTo>
                <a:cubicBezTo>
                  <a:pt x="7669753" y="4001569"/>
                  <a:pt x="7701646" y="4004550"/>
                  <a:pt x="7732829" y="4010107"/>
                </a:cubicBezTo>
                <a:cubicBezTo>
                  <a:pt x="7738405" y="4009688"/>
                  <a:pt x="7743733" y="4010636"/>
                  <a:pt x="7749042" y="4011646"/>
                </a:cubicBezTo>
                <a:lnTo>
                  <a:pt x="7749159" y="4012794"/>
                </a:lnTo>
                <a:cubicBezTo>
                  <a:pt x="8061238" y="4064450"/>
                  <a:pt x="8314467" y="4283539"/>
                  <a:pt x="8407830" y="4572001"/>
                </a:cubicBezTo>
                <a:lnTo>
                  <a:pt x="8270283" y="4572001"/>
                </a:lnTo>
                <a:cubicBezTo>
                  <a:pt x="8186900" y="4357380"/>
                  <a:pt x="7996531" y="4194541"/>
                  <a:pt x="7762529" y="4144250"/>
                </a:cubicBezTo>
                <a:cubicBezTo>
                  <a:pt x="7797023" y="4319651"/>
                  <a:pt x="7899246" y="4471530"/>
                  <a:pt x="8042344" y="4572001"/>
                </a:cubicBezTo>
                <a:lnTo>
                  <a:pt x="7848103" y="4572001"/>
                </a:lnTo>
                <a:cubicBezTo>
                  <a:pt x="7731971" y="4452596"/>
                  <a:pt x="7653409" y="4298519"/>
                  <a:pt x="7629044" y="4127511"/>
                </a:cubicBezTo>
                <a:cubicBezTo>
                  <a:pt x="7628876" y="4127458"/>
                  <a:pt x="7628708" y="4127453"/>
                  <a:pt x="7628538" y="4127448"/>
                </a:cubicBezTo>
                <a:lnTo>
                  <a:pt x="7628000" y="4120772"/>
                </a:lnTo>
                <a:cubicBezTo>
                  <a:pt x="7622941" y="4090522"/>
                  <a:pt x="7620490" y="4059631"/>
                  <a:pt x="7620533" y="4028296"/>
                </a:cubicBezTo>
                <a:cubicBezTo>
                  <a:pt x="7619221" y="4022668"/>
                  <a:pt x="7619162" y="4017001"/>
                  <a:pt x="7619162" y="4011320"/>
                </a:cubicBezTo>
                <a:lnTo>
                  <a:pt x="7619756" y="3999880"/>
                </a:lnTo>
                <a:lnTo>
                  <a:pt x="7620254" y="3999913"/>
                </a:lnTo>
                <a:close/>
                <a:moveTo>
                  <a:pt x="7597529" y="3999419"/>
                </a:moveTo>
                <a:lnTo>
                  <a:pt x="7597555" y="3999913"/>
                </a:lnTo>
                <a:lnTo>
                  <a:pt x="7598053" y="3999880"/>
                </a:lnTo>
                <a:lnTo>
                  <a:pt x="7598647" y="4011320"/>
                </a:lnTo>
                <a:cubicBezTo>
                  <a:pt x="7598647" y="4017001"/>
                  <a:pt x="7598588" y="4022668"/>
                  <a:pt x="7597276" y="4028296"/>
                </a:cubicBezTo>
                <a:cubicBezTo>
                  <a:pt x="7597319" y="4059631"/>
                  <a:pt x="7594868" y="4090522"/>
                  <a:pt x="7589809" y="4120772"/>
                </a:cubicBezTo>
                <a:lnTo>
                  <a:pt x="7589271" y="4127448"/>
                </a:lnTo>
                <a:cubicBezTo>
                  <a:pt x="7589101" y="4127453"/>
                  <a:pt x="7588933" y="4127458"/>
                  <a:pt x="7588765" y="4127511"/>
                </a:cubicBezTo>
                <a:cubicBezTo>
                  <a:pt x="7564400" y="4298519"/>
                  <a:pt x="7485838" y="4452596"/>
                  <a:pt x="7369706" y="4572001"/>
                </a:cubicBezTo>
                <a:lnTo>
                  <a:pt x="7175465" y="4572001"/>
                </a:lnTo>
                <a:cubicBezTo>
                  <a:pt x="7318563" y="4471530"/>
                  <a:pt x="7420786" y="4319651"/>
                  <a:pt x="7455280" y="4144250"/>
                </a:cubicBezTo>
                <a:cubicBezTo>
                  <a:pt x="7221278" y="4194541"/>
                  <a:pt x="7030909" y="4357380"/>
                  <a:pt x="6947526" y="4572001"/>
                </a:cubicBezTo>
                <a:lnTo>
                  <a:pt x="6809978" y="4572001"/>
                </a:lnTo>
                <a:cubicBezTo>
                  <a:pt x="6903341" y="4283539"/>
                  <a:pt x="7156571" y="4064450"/>
                  <a:pt x="7468650" y="4012794"/>
                </a:cubicBezTo>
                <a:lnTo>
                  <a:pt x="7468767" y="4011646"/>
                </a:lnTo>
                <a:cubicBezTo>
                  <a:pt x="7474076" y="4010636"/>
                  <a:pt x="7479404" y="4009688"/>
                  <a:pt x="7484980" y="4010107"/>
                </a:cubicBezTo>
                <a:cubicBezTo>
                  <a:pt x="7516163" y="4004550"/>
                  <a:pt x="7548056" y="4001569"/>
                  <a:pt x="7580442" y="4001042"/>
                </a:cubicBezTo>
                <a:close/>
                <a:moveTo>
                  <a:pt x="5928129" y="3999419"/>
                </a:moveTo>
                <a:lnTo>
                  <a:pt x="5945217" y="4001042"/>
                </a:lnTo>
                <a:cubicBezTo>
                  <a:pt x="5977602" y="4001569"/>
                  <a:pt x="6009495" y="4004550"/>
                  <a:pt x="6040678" y="4010107"/>
                </a:cubicBezTo>
                <a:cubicBezTo>
                  <a:pt x="6046254" y="4009688"/>
                  <a:pt x="6051582" y="4010636"/>
                  <a:pt x="6056891" y="4011646"/>
                </a:cubicBezTo>
                <a:lnTo>
                  <a:pt x="6057008" y="4012794"/>
                </a:lnTo>
                <a:cubicBezTo>
                  <a:pt x="6369087" y="4064450"/>
                  <a:pt x="6622316" y="4283539"/>
                  <a:pt x="6715680" y="4572001"/>
                </a:cubicBezTo>
                <a:lnTo>
                  <a:pt x="6578131" y="4572001"/>
                </a:lnTo>
                <a:cubicBezTo>
                  <a:pt x="6494748" y="4357380"/>
                  <a:pt x="6304380" y="4194541"/>
                  <a:pt x="6070378" y="4144250"/>
                </a:cubicBezTo>
                <a:cubicBezTo>
                  <a:pt x="6104872" y="4319650"/>
                  <a:pt x="6207095" y="4471530"/>
                  <a:pt x="6350192" y="4572001"/>
                </a:cubicBezTo>
                <a:lnTo>
                  <a:pt x="6155952" y="4572001"/>
                </a:lnTo>
                <a:cubicBezTo>
                  <a:pt x="6039820" y="4452596"/>
                  <a:pt x="5961257" y="4298519"/>
                  <a:pt x="5936893" y="4127511"/>
                </a:cubicBezTo>
                <a:cubicBezTo>
                  <a:pt x="5936725" y="4127458"/>
                  <a:pt x="5936557" y="4127453"/>
                  <a:pt x="5936387" y="4127448"/>
                </a:cubicBezTo>
                <a:lnTo>
                  <a:pt x="5935849" y="4120772"/>
                </a:lnTo>
                <a:cubicBezTo>
                  <a:pt x="5930790" y="4090522"/>
                  <a:pt x="5928340" y="4059631"/>
                  <a:pt x="5928382" y="4028296"/>
                </a:cubicBezTo>
                <a:cubicBezTo>
                  <a:pt x="5927070" y="4022668"/>
                  <a:pt x="5927011" y="4017001"/>
                  <a:pt x="5927011" y="4011320"/>
                </a:cubicBezTo>
                <a:lnTo>
                  <a:pt x="5927605" y="3999880"/>
                </a:lnTo>
                <a:lnTo>
                  <a:pt x="5928103" y="3999913"/>
                </a:lnTo>
                <a:close/>
                <a:moveTo>
                  <a:pt x="5905378" y="3999419"/>
                </a:moveTo>
                <a:lnTo>
                  <a:pt x="5905404" y="3999913"/>
                </a:lnTo>
                <a:lnTo>
                  <a:pt x="5905902" y="3999880"/>
                </a:lnTo>
                <a:lnTo>
                  <a:pt x="5906496" y="4011320"/>
                </a:lnTo>
                <a:cubicBezTo>
                  <a:pt x="5906496" y="4017001"/>
                  <a:pt x="5906437" y="4022668"/>
                  <a:pt x="5905125" y="4028296"/>
                </a:cubicBezTo>
                <a:cubicBezTo>
                  <a:pt x="5905167" y="4059631"/>
                  <a:pt x="5902717" y="4090522"/>
                  <a:pt x="5897658" y="4120772"/>
                </a:cubicBezTo>
                <a:lnTo>
                  <a:pt x="5897120" y="4127448"/>
                </a:lnTo>
                <a:cubicBezTo>
                  <a:pt x="5896950" y="4127453"/>
                  <a:pt x="5896782" y="4127458"/>
                  <a:pt x="5896614" y="4127511"/>
                </a:cubicBezTo>
                <a:cubicBezTo>
                  <a:pt x="5872249" y="4298519"/>
                  <a:pt x="5793686" y="4452596"/>
                  <a:pt x="5677555" y="4572001"/>
                </a:cubicBezTo>
                <a:lnTo>
                  <a:pt x="5483314" y="4572001"/>
                </a:lnTo>
                <a:cubicBezTo>
                  <a:pt x="5626412" y="4471530"/>
                  <a:pt x="5728635" y="4319650"/>
                  <a:pt x="5763129" y="4144250"/>
                </a:cubicBezTo>
                <a:cubicBezTo>
                  <a:pt x="5529126" y="4194541"/>
                  <a:pt x="5338758" y="4357380"/>
                  <a:pt x="5255375" y="4572001"/>
                </a:cubicBezTo>
                <a:lnTo>
                  <a:pt x="5117827" y="4572001"/>
                </a:lnTo>
                <a:cubicBezTo>
                  <a:pt x="5211190" y="4283539"/>
                  <a:pt x="5464420" y="4064450"/>
                  <a:pt x="5776499" y="4012794"/>
                </a:cubicBezTo>
                <a:lnTo>
                  <a:pt x="5776616" y="4011646"/>
                </a:lnTo>
                <a:cubicBezTo>
                  <a:pt x="5781926" y="4010636"/>
                  <a:pt x="5787253" y="4009688"/>
                  <a:pt x="5792829" y="4010107"/>
                </a:cubicBezTo>
                <a:cubicBezTo>
                  <a:pt x="5824012" y="4004550"/>
                  <a:pt x="5855905" y="4001569"/>
                  <a:pt x="5888290" y="4001042"/>
                </a:cubicBezTo>
                <a:close/>
                <a:moveTo>
                  <a:pt x="4235979" y="3999419"/>
                </a:moveTo>
                <a:lnTo>
                  <a:pt x="4253065" y="4001042"/>
                </a:lnTo>
                <a:cubicBezTo>
                  <a:pt x="4285451" y="4001569"/>
                  <a:pt x="4317343" y="4004550"/>
                  <a:pt x="4348528" y="4010107"/>
                </a:cubicBezTo>
                <a:cubicBezTo>
                  <a:pt x="4354104" y="4009688"/>
                  <a:pt x="4359431" y="4010636"/>
                  <a:pt x="4364739" y="4011646"/>
                </a:cubicBezTo>
                <a:lnTo>
                  <a:pt x="4364856" y="4012794"/>
                </a:lnTo>
                <a:cubicBezTo>
                  <a:pt x="4676936" y="4064450"/>
                  <a:pt x="4930165" y="4283539"/>
                  <a:pt x="5023528" y="4572001"/>
                </a:cubicBezTo>
                <a:lnTo>
                  <a:pt x="4885980" y="4572001"/>
                </a:lnTo>
                <a:cubicBezTo>
                  <a:pt x="4802597" y="4357380"/>
                  <a:pt x="4612229" y="4194541"/>
                  <a:pt x="4378227" y="4144250"/>
                </a:cubicBezTo>
                <a:cubicBezTo>
                  <a:pt x="4412722" y="4319651"/>
                  <a:pt x="4514944" y="4471530"/>
                  <a:pt x="4658041" y="4572001"/>
                </a:cubicBezTo>
                <a:lnTo>
                  <a:pt x="4463800" y="4572001"/>
                </a:lnTo>
                <a:cubicBezTo>
                  <a:pt x="4347669" y="4452596"/>
                  <a:pt x="4269106" y="4298519"/>
                  <a:pt x="4244741" y="4127511"/>
                </a:cubicBezTo>
                <a:cubicBezTo>
                  <a:pt x="4244574" y="4127458"/>
                  <a:pt x="4244405" y="4127453"/>
                  <a:pt x="4244236" y="4127448"/>
                </a:cubicBezTo>
                <a:lnTo>
                  <a:pt x="4243697" y="4120772"/>
                </a:lnTo>
                <a:cubicBezTo>
                  <a:pt x="4238639" y="4090522"/>
                  <a:pt x="4236188" y="4059631"/>
                  <a:pt x="4236230" y="4028296"/>
                </a:cubicBezTo>
                <a:cubicBezTo>
                  <a:pt x="4234918" y="4022668"/>
                  <a:pt x="4234860" y="4017001"/>
                  <a:pt x="4234860" y="4011320"/>
                </a:cubicBezTo>
                <a:lnTo>
                  <a:pt x="4235454" y="3999880"/>
                </a:lnTo>
                <a:lnTo>
                  <a:pt x="4235952" y="3999913"/>
                </a:lnTo>
                <a:close/>
                <a:moveTo>
                  <a:pt x="4213227" y="3999419"/>
                </a:moveTo>
                <a:lnTo>
                  <a:pt x="4213253" y="3999913"/>
                </a:lnTo>
                <a:lnTo>
                  <a:pt x="4213751" y="3999880"/>
                </a:lnTo>
                <a:lnTo>
                  <a:pt x="4214345" y="4011320"/>
                </a:lnTo>
                <a:cubicBezTo>
                  <a:pt x="4214345" y="4017001"/>
                  <a:pt x="4214286" y="4022668"/>
                  <a:pt x="4212974" y="4028296"/>
                </a:cubicBezTo>
                <a:cubicBezTo>
                  <a:pt x="4213016" y="4059631"/>
                  <a:pt x="4210566" y="4090522"/>
                  <a:pt x="4205507" y="4120772"/>
                </a:cubicBezTo>
                <a:lnTo>
                  <a:pt x="4204969" y="4127448"/>
                </a:lnTo>
                <a:cubicBezTo>
                  <a:pt x="4204799" y="4127453"/>
                  <a:pt x="4204631" y="4127458"/>
                  <a:pt x="4204463" y="4127511"/>
                </a:cubicBezTo>
                <a:cubicBezTo>
                  <a:pt x="4180098" y="4298519"/>
                  <a:pt x="4101535" y="4452596"/>
                  <a:pt x="3985404" y="4572001"/>
                </a:cubicBezTo>
                <a:lnTo>
                  <a:pt x="3791163" y="4572001"/>
                </a:lnTo>
                <a:cubicBezTo>
                  <a:pt x="3934261" y="4471530"/>
                  <a:pt x="4036484" y="4319651"/>
                  <a:pt x="4070978" y="4144250"/>
                </a:cubicBezTo>
                <a:cubicBezTo>
                  <a:pt x="3836975" y="4194541"/>
                  <a:pt x="3646607" y="4357380"/>
                  <a:pt x="3563224" y="4572001"/>
                </a:cubicBezTo>
                <a:lnTo>
                  <a:pt x="3425676" y="4572001"/>
                </a:lnTo>
                <a:cubicBezTo>
                  <a:pt x="3519039" y="4283539"/>
                  <a:pt x="3772269" y="4064450"/>
                  <a:pt x="4084348" y="4012794"/>
                </a:cubicBezTo>
                <a:lnTo>
                  <a:pt x="4084465" y="4011646"/>
                </a:lnTo>
                <a:cubicBezTo>
                  <a:pt x="4089774" y="4010636"/>
                  <a:pt x="4095102" y="4009688"/>
                  <a:pt x="4100678" y="4010107"/>
                </a:cubicBezTo>
                <a:cubicBezTo>
                  <a:pt x="4131861" y="4004550"/>
                  <a:pt x="4163754" y="4001569"/>
                  <a:pt x="4196139" y="4001042"/>
                </a:cubicBezTo>
                <a:close/>
                <a:moveTo>
                  <a:pt x="2543827" y="3999419"/>
                </a:moveTo>
                <a:lnTo>
                  <a:pt x="2560914" y="4001042"/>
                </a:lnTo>
                <a:cubicBezTo>
                  <a:pt x="2593300" y="4001569"/>
                  <a:pt x="2625192" y="4004550"/>
                  <a:pt x="2656376" y="4010107"/>
                </a:cubicBezTo>
                <a:cubicBezTo>
                  <a:pt x="2661952" y="4009688"/>
                  <a:pt x="2667280" y="4010636"/>
                  <a:pt x="2672588" y="4011646"/>
                </a:cubicBezTo>
                <a:lnTo>
                  <a:pt x="2672706" y="4012794"/>
                </a:lnTo>
                <a:cubicBezTo>
                  <a:pt x="2984785" y="4064450"/>
                  <a:pt x="3238014" y="4283539"/>
                  <a:pt x="3331377" y="4572001"/>
                </a:cubicBezTo>
                <a:lnTo>
                  <a:pt x="3193830" y="4572001"/>
                </a:lnTo>
                <a:cubicBezTo>
                  <a:pt x="3110446" y="4357380"/>
                  <a:pt x="2920078" y="4194541"/>
                  <a:pt x="2686076" y="4144250"/>
                </a:cubicBezTo>
                <a:cubicBezTo>
                  <a:pt x="2720570" y="4319650"/>
                  <a:pt x="2822793" y="4471530"/>
                  <a:pt x="2965890" y="4572001"/>
                </a:cubicBezTo>
                <a:lnTo>
                  <a:pt x="2771649" y="4572001"/>
                </a:lnTo>
                <a:cubicBezTo>
                  <a:pt x="2655518" y="4452596"/>
                  <a:pt x="2576955" y="4298519"/>
                  <a:pt x="2552590" y="4127511"/>
                </a:cubicBezTo>
                <a:cubicBezTo>
                  <a:pt x="2552423" y="4127458"/>
                  <a:pt x="2552254" y="4127453"/>
                  <a:pt x="2552085" y="4127448"/>
                </a:cubicBezTo>
                <a:lnTo>
                  <a:pt x="2551547" y="4120772"/>
                </a:lnTo>
                <a:cubicBezTo>
                  <a:pt x="2546488" y="4090522"/>
                  <a:pt x="2544037" y="4059631"/>
                  <a:pt x="2544079" y="4028296"/>
                </a:cubicBezTo>
                <a:cubicBezTo>
                  <a:pt x="2542767" y="4022668"/>
                  <a:pt x="2542709" y="4017001"/>
                  <a:pt x="2542709" y="4011320"/>
                </a:cubicBezTo>
                <a:lnTo>
                  <a:pt x="2543303" y="3999880"/>
                </a:lnTo>
                <a:lnTo>
                  <a:pt x="2543801" y="3999913"/>
                </a:lnTo>
                <a:close/>
                <a:moveTo>
                  <a:pt x="2521076" y="3999419"/>
                </a:moveTo>
                <a:lnTo>
                  <a:pt x="2521102" y="3999913"/>
                </a:lnTo>
                <a:lnTo>
                  <a:pt x="2521600" y="3999880"/>
                </a:lnTo>
                <a:lnTo>
                  <a:pt x="2522194" y="4011320"/>
                </a:lnTo>
                <a:cubicBezTo>
                  <a:pt x="2522194" y="4017001"/>
                  <a:pt x="2522135" y="4022668"/>
                  <a:pt x="2520823" y="4028296"/>
                </a:cubicBezTo>
                <a:cubicBezTo>
                  <a:pt x="2520865" y="4059631"/>
                  <a:pt x="2518415" y="4090522"/>
                  <a:pt x="2513356" y="4120772"/>
                </a:cubicBezTo>
                <a:lnTo>
                  <a:pt x="2512818" y="4127448"/>
                </a:lnTo>
                <a:cubicBezTo>
                  <a:pt x="2512648" y="4127453"/>
                  <a:pt x="2512480" y="4127458"/>
                  <a:pt x="2512312" y="4127511"/>
                </a:cubicBezTo>
                <a:cubicBezTo>
                  <a:pt x="2487947" y="4298519"/>
                  <a:pt x="2409385" y="4452596"/>
                  <a:pt x="2293253" y="4572001"/>
                </a:cubicBezTo>
                <a:lnTo>
                  <a:pt x="2099012" y="4572001"/>
                </a:lnTo>
                <a:cubicBezTo>
                  <a:pt x="2242110" y="4471530"/>
                  <a:pt x="2344333" y="4319651"/>
                  <a:pt x="2378827" y="4144250"/>
                </a:cubicBezTo>
                <a:cubicBezTo>
                  <a:pt x="2144825" y="4194541"/>
                  <a:pt x="1954456" y="4357380"/>
                  <a:pt x="1871073" y="4572001"/>
                </a:cubicBezTo>
                <a:lnTo>
                  <a:pt x="1733525" y="4572001"/>
                </a:lnTo>
                <a:cubicBezTo>
                  <a:pt x="1826888" y="4283539"/>
                  <a:pt x="2080118" y="4064450"/>
                  <a:pt x="2392197" y="4012794"/>
                </a:cubicBezTo>
                <a:lnTo>
                  <a:pt x="2392314" y="4011646"/>
                </a:lnTo>
                <a:cubicBezTo>
                  <a:pt x="2397623" y="4010636"/>
                  <a:pt x="2402951" y="4009688"/>
                  <a:pt x="2408527" y="4010107"/>
                </a:cubicBezTo>
                <a:cubicBezTo>
                  <a:pt x="2439710" y="4004550"/>
                  <a:pt x="2471603" y="4001569"/>
                  <a:pt x="2503988" y="4001042"/>
                </a:cubicBezTo>
                <a:close/>
                <a:moveTo>
                  <a:pt x="851676" y="3999419"/>
                </a:moveTo>
                <a:lnTo>
                  <a:pt x="868763" y="4001042"/>
                </a:lnTo>
                <a:cubicBezTo>
                  <a:pt x="901149" y="4001569"/>
                  <a:pt x="933041" y="4004550"/>
                  <a:pt x="964225" y="4010107"/>
                </a:cubicBezTo>
                <a:cubicBezTo>
                  <a:pt x="969801" y="4009688"/>
                  <a:pt x="975129" y="4010636"/>
                  <a:pt x="980437" y="4011646"/>
                </a:cubicBezTo>
                <a:lnTo>
                  <a:pt x="980555" y="4012794"/>
                </a:lnTo>
                <a:cubicBezTo>
                  <a:pt x="1292634" y="4064450"/>
                  <a:pt x="1545864" y="4283539"/>
                  <a:pt x="1639226" y="4572001"/>
                </a:cubicBezTo>
                <a:lnTo>
                  <a:pt x="1501679" y="4572001"/>
                </a:lnTo>
                <a:cubicBezTo>
                  <a:pt x="1418296" y="4357380"/>
                  <a:pt x="1227927" y="4194541"/>
                  <a:pt x="993925" y="4144250"/>
                </a:cubicBezTo>
                <a:cubicBezTo>
                  <a:pt x="1028419" y="4319651"/>
                  <a:pt x="1130642" y="4471530"/>
                  <a:pt x="1273740" y="4572001"/>
                </a:cubicBezTo>
                <a:lnTo>
                  <a:pt x="1079499" y="4572001"/>
                </a:lnTo>
                <a:cubicBezTo>
                  <a:pt x="963367" y="4452596"/>
                  <a:pt x="884804" y="4298519"/>
                  <a:pt x="860439" y="4127511"/>
                </a:cubicBezTo>
                <a:cubicBezTo>
                  <a:pt x="860272" y="4127458"/>
                  <a:pt x="860103" y="4127453"/>
                  <a:pt x="859934" y="4127448"/>
                </a:cubicBezTo>
                <a:lnTo>
                  <a:pt x="859396" y="4120772"/>
                </a:lnTo>
                <a:cubicBezTo>
                  <a:pt x="854337" y="4090522"/>
                  <a:pt x="851886" y="4059631"/>
                  <a:pt x="851928" y="4028296"/>
                </a:cubicBezTo>
                <a:cubicBezTo>
                  <a:pt x="850616" y="4022668"/>
                  <a:pt x="850558" y="4017001"/>
                  <a:pt x="850558" y="4011320"/>
                </a:cubicBezTo>
                <a:lnTo>
                  <a:pt x="851152" y="3999880"/>
                </a:lnTo>
                <a:lnTo>
                  <a:pt x="851650" y="3999913"/>
                </a:lnTo>
                <a:close/>
                <a:moveTo>
                  <a:pt x="828925" y="3999419"/>
                </a:moveTo>
                <a:lnTo>
                  <a:pt x="828951" y="3999913"/>
                </a:lnTo>
                <a:lnTo>
                  <a:pt x="829449" y="3999880"/>
                </a:lnTo>
                <a:lnTo>
                  <a:pt x="830043" y="4011320"/>
                </a:lnTo>
                <a:cubicBezTo>
                  <a:pt x="830043" y="4017001"/>
                  <a:pt x="829984" y="4022668"/>
                  <a:pt x="828672" y="4028296"/>
                </a:cubicBezTo>
                <a:cubicBezTo>
                  <a:pt x="828714" y="4059631"/>
                  <a:pt x="826264" y="4090522"/>
                  <a:pt x="821205" y="4120772"/>
                </a:cubicBezTo>
                <a:lnTo>
                  <a:pt x="820667" y="4127448"/>
                </a:lnTo>
                <a:cubicBezTo>
                  <a:pt x="820497" y="4127453"/>
                  <a:pt x="820329" y="4127458"/>
                  <a:pt x="820161" y="4127511"/>
                </a:cubicBezTo>
                <a:cubicBezTo>
                  <a:pt x="795796" y="4298519"/>
                  <a:pt x="717234" y="4452596"/>
                  <a:pt x="601102" y="4572001"/>
                </a:cubicBezTo>
                <a:lnTo>
                  <a:pt x="406861" y="4572001"/>
                </a:lnTo>
                <a:cubicBezTo>
                  <a:pt x="549959" y="4471530"/>
                  <a:pt x="652182" y="4319650"/>
                  <a:pt x="686676" y="4144250"/>
                </a:cubicBezTo>
                <a:cubicBezTo>
                  <a:pt x="452674" y="4194541"/>
                  <a:pt x="262305" y="4357380"/>
                  <a:pt x="178922" y="4572001"/>
                </a:cubicBezTo>
                <a:lnTo>
                  <a:pt x="41374" y="4572001"/>
                </a:lnTo>
                <a:cubicBezTo>
                  <a:pt x="134738" y="4283539"/>
                  <a:pt x="387967" y="4064450"/>
                  <a:pt x="700046" y="4012794"/>
                </a:cubicBezTo>
                <a:lnTo>
                  <a:pt x="700163" y="4011646"/>
                </a:lnTo>
                <a:cubicBezTo>
                  <a:pt x="705472" y="4010636"/>
                  <a:pt x="710800" y="4009688"/>
                  <a:pt x="716376" y="4010107"/>
                </a:cubicBezTo>
                <a:cubicBezTo>
                  <a:pt x="747559" y="4004550"/>
                  <a:pt x="779452" y="4001569"/>
                  <a:pt x="811837" y="4001042"/>
                </a:cubicBezTo>
                <a:close/>
                <a:moveTo>
                  <a:pt x="8305836" y="3304913"/>
                </a:moveTo>
                <a:cubicBezTo>
                  <a:pt x="8030646" y="3363591"/>
                  <a:pt x="7815802" y="3576701"/>
                  <a:pt x="7762527" y="3845480"/>
                </a:cubicBezTo>
                <a:cubicBezTo>
                  <a:pt x="8037717" y="3786801"/>
                  <a:pt x="8252560" y="3573691"/>
                  <a:pt x="8305836" y="3304913"/>
                </a:cubicBezTo>
                <a:close/>
                <a:moveTo>
                  <a:pt x="6911971" y="3304913"/>
                </a:moveTo>
                <a:cubicBezTo>
                  <a:pt x="6965247" y="3573691"/>
                  <a:pt x="7180090" y="3786801"/>
                  <a:pt x="7455280" y="3845480"/>
                </a:cubicBezTo>
                <a:cubicBezTo>
                  <a:pt x="7402005" y="3576701"/>
                  <a:pt x="7187161" y="3363591"/>
                  <a:pt x="6911971" y="3304913"/>
                </a:cubicBezTo>
                <a:close/>
                <a:moveTo>
                  <a:pt x="6613685" y="3304913"/>
                </a:moveTo>
                <a:cubicBezTo>
                  <a:pt x="6338495" y="3363591"/>
                  <a:pt x="6123651" y="3576701"/>
                  <a:pt x="6070376" y="3845480"/>
                </a:cubicBezTo>
                <a:cubicBezTo>
                  <a:pt x="6345566" y="3786801"/>
                  <a:pt x="6560409" y="3573691"/>
                  <a:pt x="6613685" y="3304913"/>
                </a:cubicBezTo>
                <a:close/>
                <a:moveTo>
                  <a:pt x="5219820" y="3304913"/>
                </a:moveTo>
                <a:cubicBezTo>
                  <a:pt x="5273096" y="3573691"/>
                  <a:pt x="5487939" y="3786801"/>
                  <a:pt x="5763129" y="3845480"/>
                </a:cubicBezTo>
                <a:cubicBezTo>
                  <a:pt x="5709854" y="3576701"/>
                  <a:pt x="5495010" y="3363591"/>
                  <a:pt x="5219820" y="3304913"/>
                </a:cubicBezTo>
                <a:close/>
                <a:moveTo>
                  <a:pt x="4921534" y="3304913"/>
                </a:moveTo>
                <a:cubicBezTo>
                  <a:pt x="4646344" y="3363591"/>
                  <a:pt x="4431500" y="3576701"/>
                  <a:pt x="4378225" y="3845480"/>
                </a:cubicBezTo>
                <a:cubicBezTo>
                  <a:pt x="4653415" y="3786801"/>
                  <a:pt x="4868259" y="3573691"/>
                  <a:pt x="4921534" y="3304913"/>
                </a:cubicBezTo>
                <a:close/>
                <a:moveTo>
                  <a:pt x="3527669" y="3304913"/>
                </a:moveTo>
                <a:cubicBezTo>
                  <a:pt x="3580945" y="3573691"/>
                  <a:pt x="3795788" y="3786801"/>
                  <a:pt x="4070978" y="3845480"/>
                </a:cubicBezTo>
                <a:cubicBezTo>
                  <a:pt x="4017703" y="3576701"/>
                  <a:pt x="3802859" y="3363591"/>
                  <a:pt x="3527669" y="3304913"/>
                </a:cubicBezTo>
                <a:close/>
                <a:moveTo>
                  <a:pt x="3229383" y="3304913"/>
                </a:moveTo>
                <a:cubicBezTo>
                  <a:pt x="2954193" y="3363591"/>
                  <a:pt x="2739349" y="3576701"/>
                  <a:pt x="2686074" y="3845480"/>
                </a:cubicBezTo>
                <a:cubicBezTo>
                  <a:pt x="2961264" y="3786801"/>
                  <a:pt x="3176107" y="3573691"/>
                  <a:pt x="3229383" y="3304913"/>
                </a:cubicBezTo>
                <a:close/>
                <a:moveTo>
                  <a:pt x="1835518" y="3304913"/>
                </a:moveTo>
                <a:cubicBezTo>
                  <a:pt x="1888794" y="3573691"/>
                  <a:pt x="2103637" y="3786801"/>
                  <a:pt x="2378827" y="3845480"/>
                </a:cubicBezTo>
                <a:cubicBezTo>
                  <a:pt x="2325552" y="3576701"/>
                  <a:pt x="2110708" y="3363591"/>
                  <a:pt x="1835518" y="3304913"/>
                </a:cubicBezTo>
                <a:close/>
                <a:moveTo>
                  <a:pt x="1537232" y="3304913"/>
                </a:moveTo>
                <a:cubicBezTo>
                  <a:pt x="1262042" y="3363591"/>
                  <a:pt x="1047198" y="3576701"/>
                  <a:pt x="993923" y="3845480"/>
                </a:cubicBezTo>
                <a:cubicBezTo>
                  <a:pt x="1269113" y="3786801"/>
                  <a:pt x="1483956" y="3573691"/>
                  <a:pt x="1537232" y="3304913"/>
                </a:cubicBezTo>
                <a:close/>
                <a:moveTo>
                  <a:pt x="143367" y="3304913"/>
                </a:moveTo>
                <a:cubicBezTo>
                  <a:pt x="196643" y="3573691"/>
                  <a:pt x="411486" y="3786801"/>
                  <a:pt x="686676" y="3845480"/>
                </a:cubicBezTo>
                <a:cubicBezTo>
                  <a:pt x="633401" y="3576701"/>
                  <a:pt x="418557" y="3363591"/>
                  <a:pt x="143367" y="3304913"/>
                </a:cubicBezTo>
                <a:close/>
                <a:moveTo>
                  <a:pt x="8461873" y="3161219"/>
                </a:moveTo>
                <a:lnTo>
                  <a:pt x="8478960" y="3162829"/>
                </a:lnTo>
                <a:cubicBezTo>
                  <a:pt x="8511346" y="3163352"/>
                  <a:pt x="8543239" y="3166310"/>
                  <a:pt x="8574422" y="3171823"/>
                </a:cubicBezTo>
                <a:cubicBezTo>
                  <a:pt x="8579998" y="3171407"/>
                  <a:pt x="8585326" y="3172348"/>
                  <a:pt x="8590635" y="3173350"/>
                </a:cubicBezTo>
                <a:lnTo>
                  <a:pt x="8590752" y="3174489"/>
                </a:lnTo>
                <a:cubicBezTo>
                  <a:pt x="8815033" y="3211322"/>
                  <a:pt x="9008920" y="3333951"/>
                  <a:pt x="9135069" y="3506215"/>
                </a:cubicBezTo>
                <a:lnTo>
                  <a:pt x="9139239" y="3512974"/>
                </a:lnTo>
                <a:lnTo>
                  <a:pt x="9139239" y="3816134"/>
                </a:lnTo>
                <a:lnTo>
                  <a:pt x="9120077" y="3747490"/>
                </a:lnTo>
                <a:cubicBezTo>
                  <a:pt x="9039502" y="3525837"/>
                  <a:pt x="8844913" y="3356256"/>
                  <a:pt x="8604122" y="3304913"/>
                </a:cubicBezTo>
                <a:cubicBezTo>
                  <a:pt x="8650738" y="3540094"/>
                  <a:pt x="8821055" y="3732654"/>
                  <a:pt x="9047261" y="3816429"/>
                </a:cubicBezTo>
                <a:lnTo>
                  <a:pt x="9139239" y="3843104"/>
                </a:lnTo>
                <a:lnTo>
                  <a:pt x="9139239" y="3970603"/>
                </a:lnTo>
                <a:lnTo>
                  <a:pt x="9030179" y="3943797"/>
                </a:lnTo>
                <a:cubicBezTo>
                  <a:pt x="8735297" y="3846211"/>
                  <a:pt x="8514628" y="3594637"/>
                  <a:pt x="8470637" y="3288305"/>
                </a:cubicBezTo>
                <a:cubicBezTo>
                  <a:pt x="8470469" y="3288253"/>
                  <a:pt x="8470301" y="3288248"/>
                  <a:pt x="8470131" y="3288243"/>
                </a:cubicBezTo>
                <a:lnTo>
                  <a:pt x="8469593" y="3281619"/>
                </a:lnTo>
                <a:cubicBezTo>
                  <a:pt x="8464534" y="3251607"/>
                  <a:pt x="8462083" y="3220958"/>
                  <a:pt x="8462126" y="3189869"/>
                </a:cubicBezTo>
                <a:cubicBezTo>
                  <a:pt x="8460814" y="3184286"/>
                  <a:pt x="8460755" y="3178663"/>
                  <a:pt x="8460755" y="3173027"/>
                </a:cubicBezTo>
                <a:lnTo>
                  <a:pt x="8461349" y="3161677"/>
                </a:lnTo>
                <a:lnTo>
                  <a:pt x="8461847" y="3161709"/>
                </a:lnTo>
                <a:close/>
                <a:moveTo>
                  <a:pt x="8448085" y="3161219"/>
                </a:moveTo>
                <a:lnTo>
                  <a:pt x="8448111" y="3161709"/>
                </a:lnTo>
                <a:lnTo>
                  <a:pt x="8448609" y="3161677"/>
                </a:lnTo>
                <a:lnTo>
                  <a:pt x="8449203" y="3173027"/>
                </a:lnTo>
                <a:cubicBezTo>
                  <a:pt x="8449203" y="3178663"/>
                  <a:pt x="8449144" y="3184286"/>
                  <a:pt x="8447832" y="3189869"/>
                </a:cubicBezTo>
                <a:cubicBezTo>
                  <a:pt x="8447875" y="3220958"/>
                  <a:pt x="8445424" y="3251607"/>
                  <a:pt x="8440365" y="3281619"/>
                </a:cubicBezTo>
                <a:lnTo>
                  <a:pt x="8439827" y="3288243"/>
                </a:lnTo>
                <a:cubicBezTo>
                  <a:pt x="8439657" y="3288248"/>
                  <a:pt x="8439489" y="3288253"/>
                  <a:pt x="8439321" y="3288305"/>
                </a:cubicBezTo>
                <a:cubicBezTo>
                  <a:pt x="8389046" y="3638399"/>
                  <a:pt x="8108007" y="3916971"/>
                  <a:pt x="7749156" y="3975903"/>
                </a:cubicBezTo>
                <a:lnTo>
                  <a:pt x="7749040" y="3977042"/>
                </a:lnTo>
                <a:cubicBezTo>
                  <a:pt x="7743729" y="3978045"/>
                  <a:pt x="7738400" y="3978986"/>
                  <a:pt x="7732823" y="3978570"/>
                </a:cubicBezTo>
                <a:cubicBezTo>
                  <a:pt x="7701651" y="3984080"/>
                  <a:pt x="7669771" y="3987038"/>
                  <a:pt x="7637396" y="3987561"/>
                </a:cubicBezTo>
                <a:lnTo>
                  <a:pt x="7620278" y="3989174"/>
                </a:lnTo>
                <a:lnTo>
                  <a:pt x="7620252" y="3988683"/>
                </a:lnTo>
                <a:lnTo>
                  <a:pt x="7619753" y="3988716"/>
                </a:lnTo>
                <a:cubicBezTo>
                  <a:pt x="7619187" y="3984944"/>
                  <a:pt x="7619160" y="3981158"/>
                  <a:pt x="7619160" y="3977366"/>
                </a:cubicBezTo>
                <a:cubicBezTo>
                  <a:pt x="7619160" y="3971728"/>
                  <a:pt x="7619219" y="3966104"/>
                  <a:pt x="7620531" y="3960518"/>
                </a:cubicBezTo>
                <a:cubicBezTo>
                  <a:pt x="7620488" y="3929436"/>
                  <a:pt x="7622938" y="3898794"/>
                  <a:pt x="7627995" y="3868787"/>
                </a:cubicBezTo>
                <a:lnTo>
                  <a:pt x="7628535" y="3862150"/>
                </a:lnTo>
                <a:cubicBezTo>
                  <a:pt x="7628704" y="3862145"/>
                  <a:pt x="7628873" y="3862140"/>
                  <a:pt x="7629040" y="3862087"/>
                </a:cubicBezTo>
                <a:cubicBezTo>
                  <a:pt x="7679317" y="3511992"/>
                  <a:pt x="7960356" y="3233421"/>
                  <a:pt x="8319206" y="3174489"/>
                </a:cubicBezTo>
                <a:lnTo>
                  <a:pt x="8319323" y="3173350"/>
                </a:lnTo>
                <a:cubicBezTo>
                  <a:pt x="8324632" y="3172348"/>
                  <a:pt x="8329960" y="3171407"/>
                  <a:pt x="8335536" y="3171823"/>
                </a:cubicBezTo>
                <a:cubicBezTo>
                  <a:pt x="8366719" y="3166310"/>
                  <a:pt x="8398612" y="3163352"/>
                  <a:pt x="8430998" y="3162829"/>
                </a:cubicBezTo>
                <a:close/>
                <a:moveTo>
                  <a:pt x="6769722" y="3161219"/>
                </a:moveTo>
                <a:lnTo>
                  <a:pt x="6786810" y="3162829"/>
                </a:lnTo>
                <a:cubicBezTo>
                  <a:pt x="6819195" y="3163352"/>
                  <a:pt x="6851088" y="3166310"/>
                  <a:pt x="6882271" y="3171823"/>
                </a:cubicBezTo>
                <a:cubicBezTo>
                  <a:pt x="6887847" y="3171407"/>
                  <a:pt x="6893175" y="3172348"/>
                  <a:pt x="6898484" y="3173350"/>
                </a:cubicBezTo>
                <a:lnTo>
                  <a:pt x="6898601" y="3174489"/>
                </a:lnTo>
                <a:cubicBezTo>
                  <a:pt x="7257451" y="3233421"/>
                  <a:pt x="7538490" y="3511992"/>
                  <a:pt x="7588766" y="3862087"/>
                </a:cubicBezTo>
                <a:cubicBezTo>
                  <a:pt x="7588934" y="3862140"/>
                  <a:pt x="7589103" y="3862145"/>
                  <a:pt x="7589272" y="3862150"/>
                </a:cubicBezTo>
                <a:lnTo>
                  <a:pt x="7589812" y="3868787"/>
                </a:lnTo>
                <a:cubicBezTo>
                  <a:pt x="7594869" y="3898794"/>
                  <a:pt x="7597319" y="3929436"/>
                  <a:pt x="7597276" y="3960518"/>
                </a:cubicBezTo>
                <a:cubicBezTo>
                  <a:pt x="7598588" y="3966104"/>
                  <a:pt x="7598647" y="3971728"/>
                  <a:pt x="7598647" y="3977366"/>
                </a:cubicBezTo>
                <a:cubicBezTo>
                  <a:pt x="7598647" y="3981158"/>
                  <a:pt x="7598620" y="3984944"/>
                  <a:pt x="7598054" y="3988716"/>
                </a:cubicBezTo>
                <a:lnTo>
                  <a:pt x="7597555" y="3988683"/>
                </a:lnTo>
                <a:lnTo>
                  <a:pt x="7597529" y="3989174"/>
                </a:lnTo>
                <a:lnTo>
                  <a:pt x="7580411" y="3987561"/>
                </a:lnTo>
                <a:cubicBezTo>
                  <a:pt x="7548036" y="3987038"/>
                  <a:pt x="7516156" y="3984080"/>
                  <a:pt x="7484984" y="3978570"/>
                </a:cubicBezTo>
                <a:cubicBezTo>
                  <a:pt x="7479407" y="3978986"/>
                  <a:pt x="7474078" y="3978045"/>
                  <a:pt x="7468767" y="3977042"/>
                </a:cubicBezTo>
                <a:lnTo>
                  <a:pt x="7468651" y="3975903"/>
                </a:lnTo>
                <a:cubicBezTo>
                  <a:pt x="7109800" y="3916971"/>
                  <a:pt x="6828761" y="3638399"/>
                  <a:pt x="6778486" y="3288305"/>
                </a:cubicBezTo>
                <a:cubicBezTo>
                  <a:pt x="6778318" y="3288253"/>
                  <a:pt x="6778150" y="3288248"/>
                  <a:pt x="6777980" y="3288243"/>
                </a:cubicBezTo>
                <a:lnTo>
                  <a:pt x="6777442" y="3281619"/>
                </a:lnTo>
                <a:cubicBezTo>
                  <a:pt x="6772383" y="3251607"/>
                  <a:pt x="6769933" y="3220958"/>
                  <a:pt x="6769975" y="3189869"/>
                </a:cubicBezTo>
                <a:cubicBezTo>
                  <a:pt x="6768663" y="3184286"/>
                  <a:pt x="6768604" y="3178663"/>
                  <a:pt x="6768604" y="3173027"/>
                </a:cubicBezTo>
                <a:lnTo>
                  <a:pt x="6769198" y="3161677"/>
                </a:lnTo>
                <a:lnTo>
                  <a:pt x="6769696" y="3161709"/>
                </a:lnTo>
                <a:close/>
                <a:moveTo>
                  <a:pt x="6755934" y="3161219"/>
                </a:moveTo>
                <a:lnTo>
                  <a:pt x="6755960" y="3161709"/>
                </a:lnTo>
                <a:lnTo>
                  <a:pt x="6756458" y="3161677"/>
                </a:lnTo>
                <a:lnTo>
                  <a:pt x="6757052" y="3173027"/>
                </a:lnTo>
                <a:cubicBezTo>
                  <a:pt x="6757052" y="3178663"/>
                  <a:pt x="6756994" y="3184286"/>
                  <a:pt x="6755682" y="3189869"/>
                </a:cubicBezTo>
                <a:cubicBezTo>
                  <a:pt x="6755724" y="3220958"/>
                  <a:pt x="6753273" y="3251607"/>
                  <a:pt x="6748215" y="3281619"/>
                </a:cubicBezTo>
                <a:lnTo>
                  <a:pt x="6747676" y="3288243"/>
                </a:lnTo>
                <a:cubicBezTo>
                  <a:pt x="6747507" y="3288248"/>
                  <a:pt x="6747338" y="3288253"/>
                  <a:pt x="6747171" y="3288305"/>
                </a:cubicBezTo>
                <a:cubicBezTo>
                  <a:pt x="6696895" y="3638399"/>
                  <a:pt x="6415856" y="3916971"/>
                  <a:pt x="6057005" y="3975903"/>
                </a:cubicBezTo>
                <a:lnTo>
                  <a:pt x="6056889" y="3977042"/>
                </a:lnTo>
                <a:cubicBezTo>
                  <a:pt x="6051578" y="3978045"/>
                  <a:pt x="6046249" y="3978986"/>
                  <a:pt x="6040672" y="3978570"/>
                </a:cubicBezTo>
                <a:cubicBezTo>
                  <a:pt x="6009500" y="3984080"/>
                  <a:pt x="5977620" y="3987038"/>
                  <a:pt x="5945246" y="3987561"/>
                </a:cubicBezTo>
                <a:lnTo>
                  <a:pt x="5928127" y="3989174"/>
                </a:lnTo>
                <a:lnTo>
                  <a:pt x="5928101" y="3988683"/>
                </a:lnTo>
                <a:lnTo>
                  <a:pt x="5927602" y="3988716"/>
                </a:lnTo>
                <a:cubicBezTo>
                  <a:pt x="5927036" y="3984944"/>
                  <a:pt x="5927009" y="3981158"/>
                  <a:pt x="5927009" y="3977366"/>
                </a:cubicBezTo>
                <a:cubicBezTo>
                  <a:pt x="5927009" y="3971728"/>
                  <a:pt x="5927068" y="3966104"/>
                  <a:pt x="5928380" y="3960518"/>
                </a:cubicBezTo>
                <a:cubicBezTo>
                  <a:pt x="5928338" y="3929436"/>
                  <a:pt x="5930787" y="3898794"/>
                  <a:pt x="5935844" y="3868787"/>
                </a:cubicBezTo>
                <a:lnTo>
                  <a:pt x="5936384" y="3862150"/>
                </a:lnTo>
                <a:cubicBezTo>
                  <a:pt x="5936553" y="3862145"/>
                  <a:pt x="5936722" y="3862140"/>
                  <a:pt x="5936890" y="3862087"/>
                </a:cubicBezTo>
                <a:cubicBezTo>
                  <a:pt x="5987166" y="3511992"/>
                  <a:pt x="6268205" y="3233421"/>
                  <a:pt x="6627056" y="3174489"/>
                </a:cubicBezTo>
                <a:lnTo>
                  <a:pt x="6627173" y="3173350"/>
                </a:lnTo>
                <a:cubicBezTo>
                  <a:pt x="6632481" y="3172348"/>
                  <a:pt x="6637809" y="3171407"/>
                  <a:pt x="6643385" y="3171823"/>
                </a:cubicBezTo>
                <a:cubicBezTo>
                  <a:pt x="6674569" y="3166310"/>
                  <a:pt x="6706461" y="3163352"/>
                  <a:pt x="6738847" y="3162829"/>
                </a:cubicBezTo>
                <a:close/>
                <a:moveTo>
                  <a:pt x="5077571" y="3161219"/>
                </a:moveTo>
                <a:lnTo>
                  <a:pt x="5094659" y="3162829"/>
                </a:lnTo>
                <a:cubicBezTo>
                  <a:pt x="5127044" y="3163352"/>
                  <a:pt x="5158937" y="3166310"/>
                  <a:pt x="5190120" y="3171823"/>
                </a:cubicBezTo>
                <a:cubicBezTo>
                  <a:pt x="5195696" y="3171407"/>
                  <a:pt x="5201024" y="3172348"/>
                  <a:pt x="5206334" y="3173350"/>
                </a:cubicBezTo>
                <a:lnTo>
                  <a:pt x="5206450" y="3174489"/>
                </a:lnTo>
                <a:cubicBezTo>
                  <a:pt x="5565300" y="3233421"/>
                  <a:pt x="5846339" y="3511992"/>
                  <a:pt x="5896616" y="3862087"/>
                </a:cubicBezTo>
                <a:cubicBezTo>
                  <a:pt x="5896783" y="3862140"/>
                  <a:pt x="5896953" y="3862145"/>
                  <a:pt x="5897121" y="3862150"/>
                </a:cubicBezTo>
                <a:lnTo>
                  <a:pt x="5897662" y="3868787"/>
                </a:lnTo>
                <a:cubicBezTo>
                  <a:pt x="5902718" y="3898794"/>
                  <a:pt x="5905168" y="3929436"/>
                  <a:pt x="5905126" y="3960518"/>
                </a:cubicBezTo>
                <a:cubicBezTo>
                  <a:pt x="5906438" y="3966104"/>
                  <a:pt x="5906496" y="3971728"/>
                  <a:pt x="5906496" y="3977366"/>
                </a:cubicBezTo>
                <a:cubicBezTo>
                  <a:pt x="5906496" y="3981158"/>
                  <a:pt x="5906469" y="3984944"/>
                  <a:pt x="5905903" y="3988716"/>
                </a:cubicBezTo>
                <a:lnTo>
                  <a:pt x="5905404" y="3988683"/>
                </a:lnTo>
                <a:lnTo>
                  <a:pt x="5905378" y="3989174"/>
                </a:lnTo>
                <a:lnTo>
                  <a:pt x="5888260" y="3987561"/>
                </a:lnTo>
                <a:cubicBezTo>
                  <a:pt x="5855886" y="3987038"/>
                  <a:pt x="5824005" y="3984080"/>
                  <a:pt x="5792833" y="3978570"/>
                </a:cubicBezTo>
                <a:cubicBezTo>
                  <a:pt x="5787256" y="3978986"/>
                  <a:pt x="5781927" y="3978045"/>
                  <a:pt x="5776617" y="3977042"/>
                </a:cubicBezTo>
                <a:lnTo>
                  <a:pt x="5776501" y="3975903"/>
                </a:lnTo>
                <a:cubicBezTo>
                  <a:pt x="5417649" y="3916971"/>
                  <a:pt x="5136610" y="3638399"/>
                  <a:pt x="5086335" y="3288305"/>
                </a:cubicBezTo>
                <a:cubicBezTo>
                  <a:pt x="5086167" y="3288253"/>
                  <a:pt x="5085999" y="3288248"/>
                  <a:pt x="5085830" y="3288243"/>
                </a:cubicBezTo>
                <a:lnTo>
                  <a:pt x="5085291" y="3281619"/>
                </a:lnTo>
                <a:cubicBezTo>
                  <a:pt x="5080233" y="3251607"/>
                  <a:pt x="5077782" y="3220958"/>
                  <a:pt x="5077824" y="3189869"/>
                </a:cubicBezTo>
                <a:cubicBezTo>
                  <a:pt x="5076512" y="3184286"/>
                  <a:pt x="5076453" y="3178663"/>
                  <a:pt x="5076453" y="3173027"/>
                </a:cubicBezTo>
                <a:lnTo>
                  <a:pt x="5077047" y="3161677"/>
                </a:lnTo>
                <a:lnTo>
                  <a:pt x="5077545" y="3161709"/>
                </a:lnTo>
                <a:close/>
                <a:moveTo>
                  <a:pt x="5063783" y="3161219"/>
                </a:moveTo>
                <a:lnTo>
                  <a:pt x="5063809" y="3161709"/>
                </a:lnTo>
                <a:lnTo>
                  <a:pt x="5064307" y="3161677"/>
                </a:lnTo>
                <a:lnTo>
                  <a:pt x="5064902" y="3173027"/>
                </a:lnTo>
                <a:cubicBezTo>
                  <a:pt x="5064902" y="3178663"/>
                  <a:pt x="5064842" y="3184286"/>
                  <a:pt x="5063530" y="3189869"/>
                </a:cubicBezTo>
                <a:cubicBezTo>
                  <a:pt x="5063572" y="3220958"/>
                  <a:pt x="5061122" y="3251607"/>
                  <a:pt x="5056063" y="3281619"/>
                </a:cubicBezTo>
                <a:lnTo>
                  <a:pt x="5055525" y="3288243"/>
                </a:lnTo>
                <a:cubicBezTo>
                  <a:pt x="5055355" y="3288248"/>
                  <a:pt x="5055187" y="3288253"/>
                  <a:pt x="5055019" y="3288305"/>
                </a:cubicBezTo>
                <a:cubicBezTo>
                  <a:pt x="5004744" y="3638399"/>
                  <a:pt x="4723705" y="3916971"/>
                  <a:pt x="4364853" y="3975903"/>
                </a:cubicBezTo>
                <a:lnTo>
                  <a:pt x="4364737" y="3977042"/>
                </a:lnTo>
                <a:cubicBezTo>
                  <a:pt x="4359427" y="3978045"/>
                  <a:pt x="4354098" y="3978986"/>
                  <a:pt x="4348521" y="3978570"/>
                </a:cubicBezTo>
                <a:cubicBezTo>
                  <a:pt x="4317350" y="3984080"/>
                  <a:pt x="4285468" y="3987038"/>
                  <a:pt x="4253094" y="3987561"/>
                </a:cubicBezTo>
                <a:lnTo>
                  <a:pt x="4235976" y="3989174"/>
                </a:lnTo>
                <a:lnTo>
                  <a:pt x="4235950" y="3988683"/>
                </a:lnTo>
                <a:lnTo>
                  <a:pt x="4235451" y="3988716"/>
                </a:lnTo>
                <a:cubicBezTo>
                  <a:pt x="4234885" y="3984944"/>
                  <a:pt x="4234858" y="3981158"/>
                  <a:pt x="4234858" y="3977366"/>
                </a:cubicBezTo>
                <a:cubicBezTo>
                  <a:pt x="4234858" y="3971728"/>
                  <a:pt x="4234916" y="3966104"/>
                  <a:pt x="4236228" y="3960518"/>
                </a:cubicBezTo>
                <a:cubicBezTo>
                  <a:pt x="4236186" y="3929436"/>
                  <a:pt x="4238636" y="3898794"/>
                  <a:pt x="4243692" y="3868787"/>
                </a:cubicBezTo>
                <a:lnTo>
                  <a:pt x="4244233" y="3862150"/>
                </a:lnTo>
                <a:cubicBezTo>
                  <a:pt x="4244401" y="3862145"/>
                  <a:pt x="4244571" y="3862140"/>
                  <a:pt x="4244738" y="3862087"/>
                </a:cubicBezTo>
                <a:cubicBezTo>
                  <a:pt x="4295015" y="3511992"/>
                  <a:pt x="4576054" y="3233421"/>
                  <a:pt x="4934904" y="3174489"/>
                </a:cubicBezTo>
                <a:lnTo>
                  <a:pt x="4935021" y="3173350"/>
                </a:lnTo>
                <a:cubicBezTo>
                  <a:pt x="4940330" y="3172348"/>
                  <a:pt x="4945658" y="3171407"/>
                  <a:pt x="4951234" y="3171823"/>
                </a:cubicBezTo>
                <a:cubicBezTo>
                  <a:pt x="4982417" y="3166310"/>
                  <a:pt x="5014310" y="3163352"/>
                  <a:pt x="5046695" y="3162829"/>
                </a:cubicBezTo>
                <a:close/>
                <a:moveTo>
                  <a:pt x="3385420" y="3161219"/>
                </a:moveTo>
                <a:lnTo>
                  <a:pt x="3402507" y="3162829"/>
                </a:lnTo>
                <a:cubicBezTo>
                  <a:pt x="3434893" y="3163352"/>
                  <a:pt x="3466785" y="3166310"/>
                  <a:pt x="3497969" y="3171823"/>
                </a:cubicBezTo>
                <a:cubicBezTo>
                  <a:pt x="3503545" y="3171407"/>
                  <a:pt x="3508873" y="3172348"/>
                  <a:pt x="3514181" y="3173350"/>
                </a:cubicBezTo>
                <a:lnTo>
                  <a:pt x="3514298" y="3174489"/>
                </a:lnTo>
                <a:cubicBezTo>
                  <a:pt x="3873149" y="3233421"/>
                  <a:pt x="4154188" y="3511992"/>
                  <a:pt x="4204464" y="3862087"/>
                </a:cubicBezTo>
                <a:cubicBezTo>
                  <a:pt x="4204632" y="3862140"/>
                  <a:pt x="4204801" y="3862145"/>
                  <a:pt x="4204970" y="3862150"/>
                </a:cubicBezTo>
                <a:lnTo>
                  <a:pt x="4205510" y="3868787"/>
                </a:lnTo>
                <a:cubicBezTo>
                  <a:pt x="4210567" y="3898794"/>
                  <a:pt x="4213016" y="3929436"/>
                  <a:pt x="4212974" y="3960518"/>
                </a:cubicBezTo>
                <a:cubicBezTo>
                  <a:pt x="4214286" y="3966104"/>
                  <a:pt x="4214345" y="3971728"/>
                  <a:pt x="4214345" y="3977366"/>
                </a:cubicBezTo>
                <a:cubicBezTo>
                  <a:pt x="4214345" y="3981158"/>
                  <a:pt x="4214318" y="3984944"/>
                  <a:pt x="4213752" y="3988716"/>
                </a:cubicBezTo>
                <a:lnTo>
                  <a:pt x="4213253" y="3988683"/>
                </a:lnTo>
                <a:lnTo>
                  <a:pt x="4213227" y="3989174"/>
                </a:lnTo>
                <a:lnTo>
                  <a:pt x="4196108" y="3987561"/>
                </a:lnTo>
                <a:cubicBezTo>
                  <a:pt x="4163734" y="3987038"/>
                  <a:pt x="4131854" y="3984080"/>
                  <a:pt x="4100682" y="3978570"/>
                </a:cubicBezTo>
                <a:cubicBezTo>
                  <a:pt x="4095105" y="3978986"/>
                  <a:pt x="4089776" y="3978045"/>
                  <a:pt x="4084465" y="3977042"/>
                </a:cubicBezTo>
                <a:lnTo>
                  <a:pt x="4084349" y="3975903"/>
                </a:lnTo>
                <a:cubicBezTo>
                  <a:pt x="3725498" y="3916971"/>
                  <a:pt x="3444459" y="3638399"/>
                  <a:pt x="3394183" y="3288305"/>
                </a:cubicBezTo>
                <a:cubicBezTo>
                  <a:pt x="3394016" y="3288253"/>
                  <a:pt x="3393847" y="3288248"/>
                  <a:pt x="3393678" y="3288243"/>
                </a:cubicBezTo>
                <a:lnTo>
                  <a:pt x="3393139" y="3281619"/>
                </a:lnTo>
                <a:cubicBezTo>
                  <a:pt x="3388081" y="3251607"/>
                  <a:pt x="3385630" y="3220958"/>
                  <a:pt x="3385672" y="3189869"/>
                </a:cubicBezTo>
                <a:cubicBezTo>
                  <a:pt x="3384360" y="3184286"/>
                  <a:pt x="3384302" y="3178663"/>
                  <a:pt x="3384302" y="3173027"/>
                </a:cubicBezTo>
                <a:lnTo>
                  <a:pt x="3384896" y="3161677"/>
                </a:lnTo>
                <a:lnTo>
                  <a:pt x="3385394" y="3161709"/>
                </a:lnTo>
                <a:close/>
                <a:moveTo>
                  <a:pt x="3371632" y="3161219"/>
                </a:moveTo>
                <a:lnTo>
                  <a:pt x="3371658" y="3161709"/>
                </a:lnTo>
                <a:lnTo>
                  <a:pt x="3372156" y="3161677"/>
                </a:lnTo>
                <a:lnTo>
                  <a:pt x="3372750" y="3173027"/>
                </a:lnTo>
                <a:cubicBezTo>
                  <a:pt x="3372750" y="3178663"/>
                  <a:pt x="3372691" y="3184286"/>
                  <a:pt x="3371379" y="3189869"/>
                </a:cubicBezTo>
                <a:cubicBezTo>
                  <a:pt x="3371421" y="3220958"/>
                  <a:pt x="3368971" y="3251607"/>
                  <a:pt x="3363912" y="3281619"/>
                </a:cubicBezTo>
                <a:lnTo>
                  <a:pt x="3363374" y="3288243"/>
                </a:lnTo>
                <a:cubicBezTo>
                  <a:pt x="3363204" y="3288248"/>
                  <a:pt x="3363036" y="3288253"/>
                  <a:pt x="3362868" y="3288305"/>
                </a:cubicBezTo>
                <a:cubicBezTo>
                  <a:pt x="3312593" y="3638399"/>
                  <a:pt x="3031554" y="3916971"/>
                  <a:pt x="2672703" y="3975903"/>
                </a:cubicBezTo>
                <a:lnTo>
                  <a:pt x="2672586" y="3977042"/>
                </a:lnTo>
                <a:cubicBezTo>
                  <a:pt x="2667276" y="3978045"/>
                  <a:pt x="2661947" y="3978986"/>
                  <a:pt x="2656370" y="3978570"/>
                </a:cubicBezTo>
                <a:cubicBezTo>
                  <a:pt x="2625198" y="3984080"/>
                  <a:pt x="2593318" y="3987038"/>
                  <a:pt x="2560943" y="3987561"/>
                </a:cubicBezTo>
                <a:lnTo>
                  <a:pt x="2543825" y="3989174"/>
                </a:lnTo>
                <a:lnTo>
                  <a:pt x="2543799" y="3988683"/>
                </a:lnTo>
                <a:lnTo>
                  <a:pt x="2543300" y="3988716"/>
                </a:lnTo>
                <a:cubicBezTo>
                  <a:pt x="2542734" y="3984944"/>
                  <a:pt x="2542707" y="3981158"/>
                  <a:pt x="2542707" y="3977366"/>
                </a:cubicBezTo>
                <a:cubicBezTo>
                  <a:pt x="2542707" y="3971728"/>
                  <a:pt x="2542765" y="3966104"/>
                  <a:pt x="2544077" y="3960518"/>
                </a:cubicBezTo>
                <a:cubicBezTo>
                  <a:pt x="2544035" y="3929436"/>
                  <a:pt x="2546485" y="3898794"/>
                  <a:pt x="2551541" y="3868787"/>
                </a:cubicBezTo>
                <a:lnTo>
                  <a:pt x="2552082" y="3862150"/>
                </a:lnTo>
                <a:cubicBezTo>
                  <a:pt x="2552250" y="3862145"/>
                  <a:pt x="2552420" y="3862140"/>
                  <a:pt x="2552587" y="3862087"/>
                </a:cubicBezTo>
                <a:cubicBezTo>
                  <a:pt x="2602864" y="3511992"/>
                  <a:pt x="2883903" y="3233421"/>
                  <a:pt x="3242753" y="3174489"/>
                </a:cubicBezTo>
                <a:lnTo>
                  <a:pt x="3242870" y="3173350"/>
                </a:lnTo>
                <a:cubicBezTo>
                  <a:pt x="3248179" y="3172348"/>
                  <a:pt x="3253507" y="3171407"/>
                  <a:pt x="3259083" y="3171823"/>
                </a:cubicBezTo>
                <a:cubicBezTo>
                  <a:pt x="3290266" y="3166310"/>
                  <a:pt x="3322159" y="3163352"/>
                  <a:pt x="3354544" y="3162829"/>
                </a:cubicBezTo>
                <a:close/>
                <a:moveTo>
                  <a:pt x="1693269" y="3161219"/>
                </a:moveTo>
                <a:lnTo>
                  <a:pt x="1710356" y="3162829"/>
                </a:lnTo>
                <a:cubicBezTo>
                  <a:pt x="1742742" y="3163352"/>
                  <a:pt x="1774634" y="3166310"/>
                  <a:pt x="1805818" y="3171823"/>
                </a:cubicBezTo>
                <a:cubicBezTo>
                  <a:pt x="1811394" y="3171407"/>
                  <a:pt x="1816722" y="3172348"/>
                  <a:pt x="1822030" y="3173350"/>
                </a:cubicBezTo>
                <a:lnTo>
                  <a:pt x="1822148" y="3174489"/>
                </a:lnTo>
                <a:cubicBezTo>
                  <a:pt x="2180998" y="3233421"/>
                  <a:pt x="2462037" y="3511992"/>
                  <a:pt x="2512313" y="3862087"/>
                </a:cubicBezTo>
                <a:cubicBezTo>
                  <a:pt x="2512481" y="3862140"/>
                  <a:pt x="2512650" y="3862145"/>
                  <a:pt x="2512819" y="3862150"/>
                </a:cubicBezTo>
                <a:lnTo>
                  <a:pt x="2513359" y="3868787"/>
                </a:lnTo>
                <a:cubicBezTo>
                  <a:pt x="2518416" y="3898794"/>
                  <a:pt x="2520865" y="3929436"/>
                  <a:pt x="2520823" y="3960518"/>
                </a:cubicBezTo>
                <a:cubicBezTo>
                  <a:pt x="2522135" y="3966104"/>
                  <a:pt x="2522194" y="3971728"/>
                  <a:pt x="2522194" y="3977366"/>
                </a:cubicBezTo>
                <a:cubicBezTo>
                  <a:pt x="2522194" y="3981158"/>
                  <a:pt x="2522167" y="3984944"/>
                  <a:pt x="2521601" y="3988716"/>
                </a:cubicBezTo>
                <a:lnTo>
                  <a:pt x="2521102" y="3988683"/>
                </a:lnTo>
                <a:lnTo>
                  <a:pt x="2521076" y="3989174"/>
                </a:lnTo>
                <a:lnTo>
                  <a:pt x="2503957" y="3987561"/>
                </a:lnTo>
                <a:cubicBezTo>
                  <a:pt x="2471583" y="3987038"/>
                  <a:pt x="2439703" y="3984080"/>
                  <a:pt x="2408531" y="3978570"/>
                </a:cubicBezTo>
                <a:cubicBezTo>
                  <a:pt x="2402954" y="3978986"/>
                  <a:pt x="2397625" y="3978045"/>
                  <a:pt x="2392314" y="3977042"/>
                </a:cubicBezTo>
                <a:lnTo>
                  <a:pt x="2392198" y="3975903"/>
                </a:lnTo>
                <a:cubicBezTo>
                  <a:pt x="2033347" y="3916971"/>
                  <a:pt x="1752308" y="3638399"/>
                  <a:pt x="1702032" y="3288305"/>
                </a:cubicBezTo>
                <a:cubicBezTo>
                  <a:pt x="1701865" y="3288253"/>
                  <a:pt x="1701696" y="3288248"/>
                  <a:pt x="1701527" y="3288243"/>
                </a:cubicBezTo>
                <a:lnTo>
                  <a:pt x="1700989" y="3281619"/>
                </a:lnTo>
                <a:cubicBezTo>
                  <a:pt x="1695930" y="3251607"/>
                  <a:pt x="1693479" y="3220958"/>
                  <a:pt x="1693521" y="3189869"/>
                </a:cubicBezTo>
                <a:cubicBezTo>
                  <a:pt x="1692209" y="3184286"/>
                  <a:pt x="1692151" y="3178663"/>
                  <a:pt x="1692151" y="3173027"/>
                </a:cubicBezTo>
                <a:lnTo>
                  <a:pt x="1692745" y="3161677"/>
                </a:lnTo>
                <a:lnTo>
                  <a:pt x="1693243" y="3161709"/>
                </a:lnTo>
                <a:close/>
                <a:moveTo>
                  <a:pt x="1679481" y="3161219"/>
                </a:moveTo>
                <a:lnTo>
                  <a:pt x="1679507" y="3161709"/>
                </a:lnTo>
                <a:lnTo>
                  <a:pt x="1680005" y="3161677"/>
                </a:lnTo>
                <a:lnTo>
                  <a:pt x="1680599" y="3173027"/>
                </a:lnTo>
                <a:cubicBezTo>
                  <a:pt x="1680599" y="3178663"/>
                  <a:pt x="1680540" y="3184286"/>
                  <a:pt x="1679228" y="3189869"/>
                </a:cubicBezTo>
                <a:cubicBezTo>
                  <a:pt x="1679270" y="3220958"/>
                  <a:pt x="1676820" y="3251607"/>
                  <a:pt x="1671761" y="3281619"/>
                </a:cubicBezTo>
                <a:lnTo>
                  <a:pt x="1671223" y="3288243"/>
                </a:lnTo>
                <a:cubicBezTo>
                  <a:pt x="1671053" y="3288248"/>
                  <a:pt x="1670885" y="3288253"/>
                  <a:pt x="1670717" y="3288305"/>
                </a:cubicBezTo>
                <a:cubicBezTo>
                  <a:pt x="1620442" y="3638399"/>
                  <a:pt x="1339403" y="3916971"/>
                  <a:pt x="980552" y="3975903"/>
                </a:cubicBezTo>
                <a:lnTo>
                  <a:pt x="980435" y="3977042"/>
                </a:lnTo>
                <a:cubicBezTo>
                  <a:pt x="975125" y="3978045"/>
                  <a:pt x="969796" y="3978986"/>
                  <a:pt x="964219" y="3978570"/>
                </a:cubicBezTo>
                <a:cubicBezTo>
                  <a:pt x="933047" y="3984080"/>
                  <a:pt x="901167" y="3987038"/>
                  <a:pt x="868792" y="3987561"/>
                </a:cubicBezTo>
                <a:lnTo>
                  <a:pt x="851674" y="3989174"/>
                </a:lnTo>
                <a:lnTo>
                  <a:pt x="851648" y="3988683"/>
                </a:lnTo>
                <a:lnTo>
                  <a:pt x="851149" y="3988716"/>
                </a:lnTo>
                <a:cubicBezTo>
                  <a:pt x="850583" y="3984944"/>
                  <a:pt x="850556" y="3981158"/>
                  <a:pt x="850556" y="3977366"/>
                </a:cubicBezTo>
                <a:cubicBezTo>
                  <a:pt x="850556" y="3971728"/>
                  <a:pt x="850614" y="3966104"/>
                  <a:pt x="851926" y="3960518"/>
                </a:cubicBezTo>
                <a:cubicBezTo>
                  <a:pt x="851884" y="3929436"/>
                  <a:pt x="854334" y="3898794"/>
                  <a:pt x="859390" y="3868787"/>
                </a:cubicBezTo>
                <a:lnTo>
                  <a:pt x="859931" y="3862150"/>
                </a:lnTo>
                <a:cubicBezTo>
                  <a:pt x="860099" y="3862145"/>
                  <a:pt x="860269" y="3862140"/>
                  <a:pt x="860436" y="3862087"/>
                </a:cubicBezTo>
                <a:cubicBezTo>
                  <a:pt x="910713" y="3511992"/>
                  <a:pt x="1191752" y="3233421"/>
                  <a:pt x="1550602" y="3174489"/>
                </a:cubicBezTo>
                <a:lnTo>
                  <a:pt x="1550719" y="3173350"/>
                </a:lnTo>
                <a:cubicBezTo>
                  <a:pt x="1556028" y="3172348"/>
                  <a:pt x="1561356" y="3171407"/>
                  <a:pt x="1566932" y="3171823"/>
                </a:cubicBezTo>
                <a:cubicBezTo>
                  <a:pt x="1598115" y="3166310"/>
                  <a:pt x="1630008" y="3163352"/>
                  <a:pt x="1662393" y="3162829"/>
                </a:cubicBezTo>
                <a:close/>
                <a:moveTo>
                  <a:pt x="1118" y="3161219"/>
                </a:moveTo>
                <a:lnTo>
                  <a:pt x="18205" y="3162829"/>
                </a:lnTo>
                <a:cubicBezTo>
                  <a:pt x="50591" y="3163352"/>
                  <a:pt x="82483" y="3166310"/>
                  <a:pt x="113667" y="3171823"/>
                </a:cubicBezTo>
                <a:cubicBezTo>
                  <a:pt x="119243" y="3171407"/>
                  <a:pt x="124571" y="3172348"/>
                  <a:pt x="129879" y="3173350"/>
                </a:cubicBezTo>
                <a:lnTo>
                  <a:pt x="129997" y="3174489"/>
                </a:lnTo>
                <a:cubicBezTo>
                  <a:pt x="488847" y="3233421"/>
                  <a:pt x="769886" y="3511992"/>
                  <a:pt x="820162" y="3862087"/>
                </a:cubicBezTo>
                <a:cubicBezTo>
                  <a:pt x="820330" y="3862140"/>
                  <a:pt x="820499" y="3862145"/>
                  <a:pt x="820668" y="3862150"/>
                </a:cubicBezTo>
                <a:lnTo>
                  <a:pt x="821208" y="3868787"/>
                </a:lnTo>
                <a:cubicBezTo>
                  <a:pt x="826265" y="3898794"/>
                  <a:pt x="828714" y="3929436"/>
                  <a:pt x="828672" y="3960518"/>
                </a:cubicBezTo>
                <a:cubicBezTo>
                  <a:pt x="829984" y="3966104"/>
                  <a:pt x="830043" y="3971728"/>
                  <a:pt x="830043" y="3977366"/>
                </a:cubicBezTo>
                <a:cubicBezTo>
                  <a:pt x="830043" y="3981158"/>
                  <a:pt x="830016" y="3984944"/>
                  <a:pt x="829450" y="3988716"/>
                </a:cubicBezTo>
                <a:lnTo>
                  <a:pt x="828951" y="3988683"/>
                </a:lnTo>
                <a:lnTo>
                  <a:pt x="828925" y="3989174"/>
                </a:lnTo>
                <a:lnTo>
                  <a:pt x="811806" y="3987561"/>
                </a:lnTo>
                <a:cubicBezTo>
                  <a:pt x="779432" y="3987038"/>
                  <a:pt x="747552" y="3984080"/>
                  <a:pt x="716380" y="3978570"/>
                </a:cubicBezTo>
                <a:cubicBezTo>
                  <a:pt x="710803" y="3978986"/>
                  <a:pt x="705474" y="3978045"/>
                  <a:pt x="700163" y="3977042"/>
                </a:cubicBezTo>
                <a:lnTo>
                  <a:pt x="700047" y="3975903"/>
                </a:lnTo>
                <a:cubicBezTo>
                  <a:pt x="341196" y="3916971"/>
                  <a:pt x="60157" y="3638399"/>
                  <a:pt x="9881" y="3288305"/>
                </a:cubicBezTo>
                <a:cubicBezTo>
                  <a:pt x="9714" y="3288253"/>
                  <a:pt x="9545" y="3288248"/>
                  <a:pt x="9376" y="3288243"/>
                </a:cubicBezTo>
                <a:lnTo>
                  <a:pt x="8837" y="3281619"/>
                </a:lnTo>
                <a:cubicBezTo>
                  <a:pt x="3779" y="3251607"/>
                  <a:pt x="1328" y="3220958"/>
                  <a:pt x="1370" y="3189869"/>
                </a:cubicBezTo>
                <a:cubicBezTo>
                  <a:pt x="58" y="3184286"/>
                  <a:pt x="0" y="3178663"/>
                  <a:pt x="0" y="3173027"/>
                </a:cubicBezTo>
                <a:lnTo>
                  <a:pt x="594" y="3161677"/>
                </a:lnTo>
                <a:lnTo>
                  <a:pt x="1092" y="3161709"/>
                </a:lnTo>
                <a:close/>
                <a:moveTo>
                  <a:pt x="7762529" y="2447425"/>
                </a:moveTo>
                <a:cubicBezTo>
                  <a:pt x="7815805" y="2718331"/>
                  <a:pt x="8030648" y="2933128"/>
                  <a:pt x="8305838" y="2992271"/>
                </a:cubicBezTo>
                <a:cubicBezTo>
                  <a:pt x="8252563" y="2721365"/>
                  <a:pt x="8037719" y="2506568"/>
                  <a:pt x="7762529" y="2447425"/>
                </a:cubicBezTo>
                <a:close/>
                <a:moveTo>
                  <a:pt x="7455280" y="2447425"/>
                </a:moveTo>
                <a:cubicBezTo>
                  <a:pt x="7180090" y="2506568"/>
                  <a:pt x="6965246" y="2721365"/>
                  <a:pt x="6911971" y="2992271"/>
                </a:cubicBezTo>
                <a:cubicBezTo>
                  <a:pt x="7187161" y="2933128"/>
                  <a:pt x="7402004" y="2718331"/>
                  <a:pt x="7455280" y="2447425"/>
                </a:cubicBezTo>
                <a:close/>
                <a:moveTo>
                  <a:pt x="6070378" y="2447425"/>
                </a:moveTo>
                <a:cubicBezTo>
                  <a:pt x="6123654" y="2718331"/>
                  <a:pt x="6338497" y="2933128"/>
                  <a:pt x="6613687" y="2992271"/>
                </a:cubicBezTo>
                <a:cubicBezTo>
                  <a:pt x="6560412" y="2721365"/>
                  <a:pt x="6345568" y="2506568"/>
                  <a:pt x="6070378" y="2447425"/>
                </a:cubicBezTo>
                <a:close/>
                <a:moveTo>
                  <a:pt x="5763129" y="2447425"/>
                </a:moveTo>
                <a:cubicBezTo>
                  <a:pt x="5487939" y="2506568"/>
                  <a:pt x="5273095" y="2721365"/>
                  <a:pt x="5219820" y="2992271"/>
                </a:cubicBezTo>
                <a:cubicBezTo>
                  <a:pt x="5495010" y="2933128"/>
                  <a:pt x="5709853" y="2718331"/>
                  <a:pt x="5763129" y="2447425"/>
                </a:cubicBezTo>
                <a:close/>
                <a:moveTo>
                  <a:pt x="4378227" y="2447425"/>
                </a:moveTo>
                <a:cubicBezTo>
                  <a:pt x="4431503" y="2718331"/>
                  <a:pt x="4646346" y="2933128"/>
                  <a:pt x="4921536" y="2992271"/>
                </a:cubicBezTo>
                <a:cubicBezTo>
                  <a:pt x="4868261" y="2721365"/>
                  <a:pt x="4653417" y="2506568"/>
                  <a:pt x="4378227" y="2447425"/>
                </a:cubicBezTo>
                <a:close/>
                <a:moveTo>
                  <a:pt x="4070978" y="2447425"/>
                </a:moveTo>
                <a:cubicBezTo>
                  <a:pt x="3795788" y="2506568"/>
                  <a:pt x="3580944" y="2721365"/>
                  <a:pt x="3527669" y="2992271"/>
                </a:cubicBezTo>
                <a:cubicBezTo>
                  <a:pt x="3802859" y="2933128"/>
                  <a:pt x="4017702" y="2718331"/>
                  <a:pt x="4070978" y="2447425"/>
                </a:cubicBezTo>
                <a:close/>
                <a:moveTo>
                  <a:pt x="2686076" y="2447425"/>
                </a:moveTo>
                <a:cubicBezTo>
                  <a:pt x="2739352" y="2718331"/>
                  <a:pt x="2954195" y="2933128"/>
                  <a:pt x="3229385" y="2992271"/>
                </a:cubicBezTo>
                <a:cubicBezTo>
                  <a:pt x="3176110" y="2721365"/>
                  <a:pt x="2961266" y="2506568"/>
                  <a:pt x="2686076" y="2447425"/>
                </a:cubicBezTo>
                <a:close/>
                <a:moveTo>
                  <a:pt x="2378827" y="2447425"/>
                </a:moveTo>
                <a:cubicBezTo>
                  <a:pt x="2103637" y="2506568"/>
                  <a:pt x="1888793" y="2721365"/>
                  <a:pt x="1835518" y="2992271"/>
                </a:cubicBezTo>
                <a:cubicBezTo>
                  <a:pt x="2110708" y="2933128"/>
                  <a:pt x="2325551" y="2718331"/>
                  <a:pt x="2378827" y="2447425"/>
                </a:cubicBezTo>
                <a:close/>
                <a:moveTo>
                  <a:pt x="993925" y="2447425"/>
                </a:moveTo>
                <a:cubicBezTo>
                  <a:pt x="1047201" y="2718331"/>
                  <a:pt x="1262044" y="2933128"/>
                  <a:pt x="1537234" y="2992271"/>
                </a:cubicBezTo>
                <a:cubicBezTo>
                  <a:pt x="1483959" y="2721365"/>
                  <a:pt x="1269115" y="2506568"/>
                  <a:pt x="993925" y="2447425"/>
                </a:cubicBezTo>
                <a:close/>
                <a:moveTo>
                  <a:pt x="686676" y="2447425"/>
                </a:moveTo>
                <a:cubicBezTo>
                  <a:pt x="411486" y="2506568"/>
                  <a:pt x="196642" y="2721365"/>
                  <a:pt x="143367" y="2992271"/>
                </a:cubicBezTo>
                <a:cubicBezTo>
                  <a:pt x="418557" y="2933128"/>
                  <a:pt x="633400" y="2718331"/>
                  <a:pt x="686676" y="2447425"/>
                </a:cubicBezTo>
                <a:close/>
                <a:moveTo>
                  <a:pt x="9139239" y="2321311"/>
                </a:moveTo>
                <a:lnTo>
                  <a:pt x="9139239" y="2449820"/>
                </a:lnTo>
                <a:lnTo>
                  <a:pt x="9047261" y="2476706"/>
                </a:lnTo>
                <a:cubicBezTo>
                  <a:pt x="8821055" y="2561144"/>
                  <a:pt x="8650738" y="2755228"/>
                  <a:pt x="8604122" y="2992271"/>
                </a:cubicBezTo>
                <a:cubicBezTo>
                  <a:pt x="8844913" y="2940521"/>
                  <a:pt x="9039501" y="2769598"/>
                  <a:pt x="9120077" y="2546190"/>
                </a:cubicBezTo>
                <a:lnTo>
                  <a:pt x="9139239" y="2477003"/>
                </a:lnTo>
                <a:lnTo>
                  <a:pt x="9139239" y="2782562"/>
                </a:lnTo>
                <a:lnTo>
                  <a:pt x="9135069" y="2789374"/>
                </a:lnTo>
                <a:cubicBezTo>
                  <a:pt x="9008919" y="2963003"/>
                  <a:pt x="8815033" y="3086603"/>
                  <a:pt x="8590751" y="3123727"/>
                </a:cubicBezTo>
                <a:lnTo>
                  <a:pt x="8590635" y="3124875"/>
                </a:lnTo>
                <a:cubicBezTo>
                  <a:pt x="8585324" y="3125886"/>
                  <a:pt x="8579995" y="3126834"/>
                  <a:pt x="8574418" y="3126415"/>
                </a:cubicBezTo>
                <a:cubicBezTo>
                  <a:pt x="8543246" y="3131969"/>
                  <a:pt x="8511366" y="3134950"/>
                  <a:pt x="8478991" y="3135477"/>
                </a:cubicBezTo>
                <a:lnTo>
                  <a:pt x="8461873" y="3137103"/>
                </a:lnTo>
                <a:lnTo>
                  <a:pt x="8461847" y="3136608"/>
                </a:lnTo>
                <a:lnTo>
                  <a:pt x="8461348" y="3136641"/>
                </a:lnTo>
                <a:cubicBezTo>
                  <a:pt x="8460782" y="3132839"/>
                  <a:pt x="8460755" y="3129023"/>
                  <a:pt x="8460755" y="3125201"/>
                </a:cubicBezTo>
                <a:cubicBezTo>
                  <a:pt x="8460755" y="3119519"/>
                  <a:pt x="8460814" y="3113850"/>
                  <a:pt x="8462126" y="3108220"/>
                </a:cubicBezTo>
                <a:cubicBezTo>
                  <a:pt x="8462083" y="3076892"/>
                  <a:pt x="8464533" y="3046007"/>
                  <a:pt x="8469590" y="3015763"/>
                </a:cubicBezTo>
                <a:lnTo>
                  <a:pt x="8470130" y="3009073"/>
                </a:lnTo>
                <a:cubicBezTo>
                  <a:pt x="8470299" y="3009068"/>
                  <a:pt x="8470468" y="3009063"/>
                  <a:pt x="8470636" y="3009010"/>
                </a:cubicBezTo>
                <a:cubicBezTo>
                  <a:pt x="8514628" y="2700252"/>
                  <a:pt x="8735297" y="2446688"/>
                  <a:pt x="9030178" y="2348329"/>
                </a:cubicBezTo>
                <a:close/>
                <a:moveTo>
                  <a:pt x="7620280" y="2302594"/>
                </a:moveTo>
                <a:lnTo>
                  <a:pt x="7637367" y="2304217"/>
                </a:lnTo>
                <a:cubicBezTo>
                  <a:pt x="7669753" y="2304744"/>
                  <a:pt x="7701646" y="2307725"/>
                  <a:pt x="7732829" y="2313282"/>
                </a:cubicBezTo>
                <a:cubicBezTo>
                  <a:pt x="7738405" y="2312863"/>
                  <a:pt x="7743733" y="2313811"/>
                  <a:pt x="7749042" y="2314821"/>
                </a:cubicBezTo>
                <a:lnTo>
                  <a:pt x="7749159" y="2315969"/>
                </a:lnTo>
                <a:cubicBezTo>
                  <a:pt x="8108009" y="2375367"/>
                  <a:pt x="8389048" y="2656144"/>
                  <a:pt x="8439324" y="3009010"/>
                </a:cubicBezTo>
                <a:cubicBezTo>
                  <a:pt x="8439492" y="3009063"/>
                  <a:pt x="8439661" y="3009068"/>
                  <a:pt x="8439830" y="3009073"/>
                </a:cubicBezTo>
                <a:lnTo>
                  <a:pt x="8440370" y="3015763"/>
                </a:lnTo>
                <a:cubicBezTo>
                  <a:pt x="8445427" y="3046007"/>
                  <a:pt x="8447877" y="3076892"/>
                  <a:pt x="8447834" y="3108220"/>
                </a:cubicBezTo>
                <a:cubicBezTo>
                  <a:pt x="8449146" y="3113850"/>
                  <a:pt x="8449205" y="3119519"/>
                  <a:pt x="8449205" y="3125201"/>
                </a:cubicBezTo>
                <a:cubicBezTo>
                  <a:pt x="8449205" y="3129023"/>
                  <a:pt x="8449178" y="3132839"/>
                  <a:pt x="8448612" y="3136641"/>
                </a:cubicBezTo>
                <a:lnTo>
                  <a:pt x="8448113" y="3136608"/>
                </a:lnTo>
                <a:lnTo>
                  <a:pt x="8448087" y="3137103"/>
                </a:lnTo>
                <a:lnTo>
                  <a:pt x="8430969" y="3135477"/>
                </a:lnTo>
                <a:cubicBezTo>
                  <a:pt x="8398594" y="3134950"/>
                  <a:pt x="8366714" y="3131969"/>
                  <a:pt x="8335542" y="3126415"/>
                </a:cubicBezTo>
                <a:cubicBezTo>
                  <a:pt x="8329965" y="3126834"/>
                  <a:pt x="8324636" y="3125886"/>
                  <a:pt x="8319325" y="3124875"/>
                </a:cubicBezTo>
                <a:lnTo>
                  <a:pt x="8319209" y="3123727"/>
                </a:lnTo>
                <a:cubicBezTo>
                  <a:pt x="7960358" y="3064328"/>
                  <a:pt x="7679319" y="2783551"/>
                  <a:pt x="7629044" y="2430686"/>
                </a:cubicBezTo>
                <a:cubicBezTo>
                  <a:pt x="7628876" y="2430633"/>
                  <a:pt x="7628708" y="2430628"/>
                  <a:pt x="7628538" y="2430623"/>
                </a:cubicBezTo>
                <a:lnTo>
                  <a:pt x="7628000" y="2423947"/>
                </a:lnTo>
                <a:cubicBezTo>
                  <a:pt x="7622941" y="2393697"/>
                  <a:pt x="7620490" y="2362806"/>
                  <a:pt x="7620533" y="2331471"/>
                </a:cubicBezTo>
                <a:cubicBezTo>
                  <a:pt x="7619221" y="2325843"/>
                  <a:pt x="7619162" y="2320176"/>
                  <a:pt x="7619162" y="2314495"/>
                </a:cubicBezTo>
                <a:lnTo>
                  <a:pt x="7619756" y="2303055"/>
                </a:lnTo>
                <a:lnTo>
                  <a:pt x="7620254" y="2303088"/>
                </a:lnTo>
                <a:close/>
                <a:moveTo>
                  <a:pt x="7597529" y="2302594"/>
                </a:moveTo>
                <a:lnTo>
                  <a:pt x="7597555" y="2303088"/>
                </a:lnTo>
                <a:lnTo>
                  <a:pt x="7598053" y="2303055"/>
                </a:lnTo>
                <a:lnTo>
                  <a:pt x="7598647" y="2314495"/>
                </a:lnTo>
                <a:cubicBezTo>
                  <a:pt x="7598647" y="2320176"/>
                  <a:pt x="7598588" y="2325843"/>
                  <a:pt x="7597276" y="2331471"/>
                </a:cubicBezTo>
                <a:cubicBezTo>
                  <a:pt x="7597319" y="2362806"/>
                  <a:pt x="7594868" y="2393697"/>
                  <a:pt x="7589809" y="2423947"/>
                </a:cubicBezTo>
                <a:lnTo>
                  <a:pt x="7589271" y="2430623"/>
                </a:lnTo>
                <a:cubicBezTo>
                  <a:pt x="7589101" y="2430628"/>
                  <a:pt x="7588933" y="2430633"/>
                  <a:pt x="7588765" y="2430686"/>
                </a:cubicBezTo>
                <a:cubicBezTo>
                  <a:pt x="7538490" y="2783551"/>
                  <a:pt x="7257451" y="3064328"/>
                  <a:pt x="6898600" y="3123727"/>
                </a:cubicBezTo>
                <a:lnTo>
                  <a:pt x="6898484" y="3124875"/>
                </a:lnTo>
                <a:cubicBezTo>
                  <a:pt x="6893173" y="3125886"/>
                  <a:pt x="6887844" y="3126834"/>
                  <a:pt x="6882267" y="3126415"/>
                </a:cubicBezTo>
                <a:cubicBezTo>
                  <a:pt x="6851095" y="3131969"/>
                  <a:pt x="6819215" y="3134950"/>
                  <a:pt x="6786841" y="3135477"/>
                </a:cubicBezTo>
                <a:lnTo>
                  <a:pt x="6769722" y="3137103"/>
                </a:lnTo>
                <a:lnTo>
                  <a:pt x="6769696" y="3136608"/>
                </a:lnTo>
                <a:lnTo>
                  <a:pt x="6769197" y="3136641"/>
                </a:lnTo>
                <a:cubicBezTo>
                  <a:pt x="6768631" y="3132839"/>
                  <a:pt x="6768604" y="3129023"/>
                  <a:pt x="6768604" y="3125201"/>
                </a:cubicBezTo>
                <a:cubicBezTo>
                  <a:pt x="6768604" y="3119519"/>
                  <a:pt x="6768663" y="3113850"/>
                  <a:pt x="6769975" y="3108220"/>
                </a:cubicBezTo>
                <a:cubicBezTo>
                  <a:pt x="6769933" y="3076892"/>
                  <a:pt x="6772382" y="3046007"/>
                  <a:pt x="6777439" y="3015763"/>
                </a:cubicBezTo>
                <a:lnTo>
                  <a:pt x="6777979" y="3009073"/>
                </a:lnTo>
                <a:cubicBezTo>
                  <a:pt x="6778148" y="3009068"/>
                  <a:pt x="6778317" y="3009063"/>
                  <a:pt x="6778485" y="3009010"/>
                </a:cubicBezTo>
                <a:cubicBezTo>
                  <a:pt x="6828761" y="2656144"/>
                  <a:pt x="7109800" y="2375367"/>
                  <a:pt x="7468650" y="2315969"/>
                </a:cubicBezTo>
                <a:lnTo>
                  <a:pt x="7468767" y="2314821"/>
                </a:lnTo>
                <a:cubicBezTo>
                  <a:pt x="7474076" y="2313811"/>
                  <a:pt x="7479404" y="2312863"/>
                  <a:pt x="7484980" y="2313282"/>
                </a:cubicBezTo>
                <a:cubicBezTo>
                  <a:pt x="7516163" y="2307725"/>
                  <a:pt x="7548056" y="2304744"/>
                  <a:pt x="7580442" y="2304217"/>
                </a:cubicBezTo>
                <a:close/>
                <a:moveTo>
                  <a:pt x="5928129" y="2302594"/>
                </a:moveTo>
                <a:lnTo>
                  <a:pt x="5945217" y="2304217"/>
                </a:lnTo>
                <a:cubicBezTo>
                  <a:pt x="5977602" y="2304744"/>
                  <a:pt x="6009495" y="2307725"/>
                  <a:pt x="6040678" y="2313282"/>
                </a:cubicBezTo>
                <a:cubicBezTo>
                  <a:pt x="6046254" y="2312863"/>
                  <a:pt x="6051582" y="2313811"/>
                  <a:pt x="6056891" y="2314821"/>
                </a:cubicBezTo>
                <a:lnTo>
                  <a:pt x="6057008" y="2315969"/>
                </a:lnTo>
                <a:cubicBezTo>
                  <a:pt x="6415858" y="2375367"/>
                  <a:pt x="6696897" y="2656144"/>
                  <a:pt x="6747174" y="3009010"/>
                </a:cubicBezTo>
                <a:cubicBezTo>
                  <a:pt x="6747341" y="3009063"/>
                  <a:pt x="6747511" y="3009068"/>
                  <a:pt x="6747679" y="3009073"/>
                </a:cubicBezTo>
                <a:lnTo>
                  <a:pt x="6748220" y="3015763"/>
                </a:lnTo>
                <a:cubicBezTo>
                  <a:pt x="6753276" y="3046007"/>
                  <a:pt x="6755726" y="3076892"/>
                  <a:pt x="6755684" y="3108220"/>
                </a:cubicBezTo>
                <a:cubicBezTo>
                  <a:pt x="6756996" y="3113850"/>
                  <a:pt x="6757054" y="3119519"/>
                  <a:pt x="6757054" y="3125201"/>
                </a:cubicBezTo>
                <a:cubicBezTo>
                  <a:pt x="6757054" y="3129023"/>
                  <a:pt x="6757027" y="3132839"/>
                  <a:pt x="6756461" y="3136641"/>
                </a:cubicBezTo>
                <a:lnTo>
                  <a:pt x="6755962" y="3136608"/>
                </a:lnTo>
                <a:lnTo>
                  <a:pt x="6755936" y="3137103"/>
                </a:lnTo>
                <a:lnTo>
                  <a:pt x="6738818" y="3135477"/>
                </a:lnTo>
                <a:cubicBezTo>
                  <a:pt x="6706444" y="3134950"/>
                  <a:pt x="6674563" y="3131969"/>
                  <a:pt x="6643391" y="3126415"/>
                </a:cubicBezTo>
                <a:cubicBezTo>
                  <a:pt x="6637814" y="3126834"/>
                  <a:pt x="6632485" y="3125886"/>
                  <a:pt x="6627175" y="3124875"/>
                </a:cubicBezTo>
                <a:lnTo>
                  <a:pt x="6627059" y="3123727"/>
                </a:lnTo>
                <a:cubicBezTo>
                  <a:pt x="6268207" y="3064328"/>
                  <a:pt x="5987168" y="2783551"/>
                  <a:pt x="5936893" y="2430686"/>
                </a:cubicBezTo>
                <a:cubicBezTo>
                  <a:pt x="5936725" y="2430633"/>
                  <a:pt x="5936557" y="2430628"/>
                  <a:pt x="5936387" y="2430623"/>
                </a:cubicBezTo>
                <a:lnTo>
                  <a:pt x="5935849" y="2423947"/>
                </a:lnTo>
                <a:cubicBezTo>
                  <a:pt x="5930790" y="2393697"/>
                  <a:pt x="5928340" y="2362806"/>
                  <a:pt x="5928382" y="2331471"/>
                </a:cubicBezTo>
                <a:cubicBezTo>
                  <a:pt x="5927070" y="2325843"/>
                  <a:pt x="5927011" y="2320176"/>
                  <a:pt x="5927011" y="2314495"/>
                </a:cubicBezTo>
                <a:lnTo>
                  <a:pt x="5927605" y="2303055"/>
                </a:lnTo>
                <a:lnTo>
                  <a:pt x="5928103" y="2303088"/>
                </a:lnTo>
                <a:close/>
                <a:moveTo>
                  <a:pt x="5905378" y="2302594"/>
                </a:moveTo>
                <a:lnTo>
                  <a:pt x="5905404" y="2303088"/>
                </a:lnTo>
                <a:lnTo>
                  <a:pt x="5905902" y="2303055"/>
                </a:lnTo>
                <a:lnTo>
                  <a:pt x="5906496" y="2314495"/>
                </a:lnTo>
                <a:cubicBezTo>
                  <a:pt x="5906496" y="2320176"/>
                  <a:pt x="5906438" y="2325843"/>
                  <a:pt x="5905126" y="2331471"/>
                </a:cubicBezTo>
                <a:cubicBezTo>
                  <a:pt x="5905168" y="2362806"/>
                  <a:pt x="5902717" y="2393697"/>
                  <a:pt x="5897659" y="2423947"/>
                </a:cubicBezTo>
                <a:lnTo>
                  <a:pt x="5897120" y="2430623"/>
                </a:lnTo>
                <a:cubicBezTo>
                  <a:pt x="5896951" y="2430628"/>
                  <a:pt x="5896782" y="2430633"/>
                  <a:pt x="5896615" y="2430686"/>
                </a:cubicBezTo>
                <a:cubicBezTo>
                  <a:pt x="5846339" y="2783551"/>
                  <a:pt x="5565300" y="3064328"/>
                  <a:pt x="5206449" y="3123727"/>
                </a:cubicBezTo>
                <a:lnTo>
                  <a:pt x="5206334" y="3124875"/>
                </a:lnTo>
                <a:cubicBezTo>
                  <a:pt x="5201022" y="3125886"/>
                  <a:pt x="5195693" y="3126834"/>
                  <a:pt x="5190116" y="3126415"/>
                </a:cubicBezTo>
                <a:cubicBezTo>
                  <a:pt x="5158944" y="3131969"/>
                  <a:pt x="5127065" y="3134950"/>
                  <a:pt x="5094690" y="3135477"/>
                </a:cubicBezTo>
                <a:lnTo>
                  <a:pt x="5077571" y="3137103"/>
                </a:lnTo>
                <a:lnTo>
                  <a:pt x="5077545" y="3136608"/>
                </a:lnTo>
                <a:lnTo>
                  <a:pt x="5077046" y="3136641"/>
                </a:lnTo>
                <a:cubicBezTo>
                  <a:pt x="5076480" y="3132839"/>
                  <a:pt x="5076453" y="3129023"/>
                  <a:pt x="5076453" y="3125201"/>
                </a:cubicBezTo>
                <a:cubicBezTo>
                  <a:pt x="5076453" y="3119519"/>
                  <a:pt x="5076512" y="3113850"/>
                  <a:pt x="5077824" y="3108220"/>
                </a:cubicBezTo>
                <a:cubicBezTo>
                  <a:pt x="5077782" y="3076892"/>
                  <a:pt x="5080231" y="3046007"/>
                  <a:pt x="5085288" y="3015763"/>
                </a:cubicBezTo>
                <a:lnTo>
                  <a:pt x="5085828" y="3009073"/>
                </a:lnTo>
                <a:cubicBezTo>
                  <a:pt x="5085997" y="3009068"/>
                  <a:pt x="5086166" y="3009063"/>
                  <a:pt x="5086334" y="3009010"/>
                </a:cubicBezTo>
                <a:cubicBezTo>
                  <a:pt x="5136610" y="2656144"/>
                  <a:pt x="5417649" y="2375367"/>
                  <a:pt x="5776501" y="2315969"/>
                </a:cubicBezTo>
                <a:lnTo>
                  <a:pt x="5776617" y="2314821"/>
                </a:lnTo>
                <a:cubicBezTo>
                  <a:pt x="5781926" y="2313811"/>
                  <a:pt x="5787253" y="2312863"/>
                  <a:pt x="5792829" y="2313282"/>
                </a:cubicBezTo>
                <a:cubicBezTo>
                  <a:pt x="5824013" y="2307725"/>
                  <a:pt x="5855905" y="2304744"/>
                  <a:pt x="5888291" y="2304217"/>
                </a:cubicBezTo>
                <a:close/>
                <a:moveTo>
                  <a:pt x="4235979" y="2302594"/>
                </a:moveTo>
                <a:lnTo>
                  <a:pt x="4253065" y="2304217"/>
                </a:lnTo>
                <a:cubicBezTo>
                  <a:pt x="4285451" y="2304744"/>
                  <a:pt x="4317343" y="2307725"/>
                  <a:pt x="4348528" y="2313282"/>
                </a:cubicBezTo>
                <a:cubicBezTo>
                  <a:pt x="4354104" y="2312863"/>
                  <a:pt x="4359431" y="2313811"/>
                  <a:pt x="4364739" y="2314821"/>
                </a:cubicBezTo>
                <a:lnTo>
                  <a:pt x="4364856" y="2315969"/>
                </a:lnTo>
                <a:cubicBezTo>
                  <a:pt x="4723707" y="2375367"/>
                  <a:pt x="5004746" y="2656144"/>
                  <a:pt x="5055022" y="3009010"/>
                </a:cubicBezTo>
                <a:cubicBezTo>
                  <a:pt x="5055190" y="3009063"/>
                  <a:pt x="5055359" y="3009068"/>
                  <a:pt x="5055528" y="3009073"/>
                </a:cubicBezTo>
                <a:lnTo>
                  <a:pt x="5056068" y="3015763"/>
                </a:lnTo>
                <a:cubicBezTo>
                  <a:pt x="5061125" y="3046007"/>
                  <a:pt x="5063574" y="3076892"/>
                  <a:pt x="5063532" y="3108220"/>
                </a:cubicBezTo>
                <a:cubicBezTo>
                  <a:pt x="5064844" y="3113850"/>
                  <a:pt x="5064903" y="3119519"/>
                  <a:pt x="5064903" y="3125201"/>
                </a:cubicBezTo>
                <a:cubicBezTo>
                  <a:pt x="5064903" y="3129023"/>
                  <a:pt x="5064876" y="3132839"/>
                  <a:pt x="5064310" y="3136641"/>
                </a:cubicBezTo>
                <a:lnTo>
                  <a:pt x="5063811" y="3136608"/>
                </a:lnTo>
                <a:lnTo>
                  <a:pt x="5063785" y="3137103"/>
                </a:lnTo>
                <a:lnTo>
                  <a:pt x="5046666" y="3135477"/>
                </a:lnTo>
                <a:cubicBezTo>
                  <a:pt x="5014292" y="3134950"/>
                  <a:pt x="4982412" y="3131969"/>
                  <a:pt x="4951241" y="3126415"/>
                </a:cubicBezTo>
                <a:cubicBezTo>
                  <a:pt x="4945663" y="3126834"/>
                  <a:pt x="4940334" y="3125886"/>
                  <a:pt x="4935023" y="3124875"/>
                </a:cubicBezTo>
                <a:lnTo>
                  <a:pt x="4934907" y="3123727"/>
                </a:lnTo>
                <a:cubicBezTo>
                  <a:pt x="4576056" y="3064328"/>
                  <a:pt x="4295017" y="2783551"/>
                  <a:pt x="4244741" y="2430686"/>
                </a:cubicBezTo>
                <a:cubicBezTo>
                  <a:pt x="4244574" y="2430633"/>
                  <a:pt x="4244405" y="2430628"/>
                  <a:pt x="4244236" y="2430623"/>
                </a:cubicBezTo>
                <a:lnTo>
                  <a:pt x="4243697" y="2423947"/>
                </a:lnTo>
                <a:cubicBezTo>
                  <a:pt x="4238639" y="2393697"/>
                  <a:pt x="4236188" y="2362806"/>
                  <a:pt x="4236230" y="2331471"/>
                </a:cubicBezTo>
                <a:cubicBezTo>
                  <a:pt x="4234918" y="2325843"/>
                  <a:pt x="4234860" y="2320176"/>
                  <a:pt x="4234860" y="2314495"/>
                </a:cubicBezTo>
                <a:lnTo>
                  <a:pt x="4235454" y="2303055"/>
                </a:lnTo>
                <a:lnTo>
                  <a:pt x="4235952" y="2303088"/>
                </a:lnTo>
                <a:close/>
                <a:moveTo>
                  <a:pt x="4213227" y="2302594"/>
                </a:moveTo>
                <a:lnTo>
                  <a:pt x="4213253" y="2303088"/>
                </a:lnTo>
                <a:lnTo>
                  <a:pt x="4213751" y="2303055"/>
                </a:lnTo>
                <a:lnTo>
                  <a:pt x="4214345" y="2314495"/>
                </a:lnTo>
                <a:cubicBezTo>
                  <a:pt x="4214345" y="2320176"/>
                  <a:pt x="4214286" y="2325843"/>
                  <a:pt x="4212974" y="2331471"/>
                </a:cubicBezTo>
                <a:cubicBezTo>
                  <a:pt x="4213016" y="2362806"/>
                  <a:pt x="4210566" y="2393697"/>
                  <a:pt x="4205507" y="2423947"/>
                </a:cubicBezTo>
                <a:lnTo>
                  <a:pt x="4204969" y="2430623"/>
                </a:lnTo>
                <a:cubicBezTo>
                  <a:pt x="4204799" y="2430628"/>
                  <a:pt x="4204631" y="2430633"/>
                  <a:pt x="4204463" y="2430686"/>
                </a:cubicBezTo>
                <a:cubicBezTo>
                  <a:pt x="4154188" y="2783551"/>
                  <a:pt x="3873149" y="3064328"/>
                  <a:pt x="3514297" y="3123727"/>
                </a:cubicBezTo>
                <a:lnTo>
                  <a:pt x="3514181" y="3124875"/>
                </a:lnTo>
                <a:cubicBezTo>
                  <a:pt x="3508871" y="3125886"/>
                  <a:pt x="3503542" y="3126834"/>
                  <a:pt x="3497965" y="3126415"/>
                </a:cubicBezTo>
                <a:cubicBezTo>
                  <a:pt x="3466793" y="3131969"/>
                  <a:pt x="3434912" y="3134950"/>
                  <a:pt x="3402538" y="3135477"/>
                </a:cubicBezTo>
                <a:lnTo>
                  <a:pt x="3385420" y="3137103"/>
                </a:lnTo>
                <a:lnTo>
                  <a:pt x="3385394" y="3136608"/>
                </a:lnTo>
                <a:lnTo>
                  <a:pt x="3384895" y="3136641"/>
                </a:lnTo>
                <a:cubicBezTo>
                  <a:pt x="3384329" y="3132839"/>
                  <a:pt x="3384302" y="3129023"/>
                  <a:pt x="3384302" y="3125201"/>
                </a:cubicBezTo>
                <a:cubicBezTo>
                  <a:pt x="3384302" y="3119519"/>
                  <a:pt x="3384360" y="3113850"/>
                  <a:pt x="3385672" y="3108220"/>
                </a:cubicBezTo>
                <a:cubicBezTo>
                  <a:pt x="3385630" y="3076892"/>
                  <a:pt x="3388080" y="3046007"/>
                  <a:pt x="3393136" y="3015763"/>
                </a:cubicBezTo>
                <a:lnTo>
                  <a:pt x="3393677" y="3009073"/>
                </a:lnTo>
                <a:cubicBezTo>
                  <a:pt x="3393845" y="3009068"/>
                  <a:pt x="3394015" y="3009063"/>
                  <a:pt x="3394182" y="3009010"/>
                </a:cubicBezTo>
                <a:cubicBezTo>
                  <a:pt x="3444459" y="2656144"/>
                  <a:pt x="3725498" y="2375367"/>
                  <a:pt x="4084348" y="2315969"/>
                </a:cubicBezTo>
                <a:lnTo>
                  <a:pt x="4084465" y="2314821"/>
                </a:lnTo>
                <a:cubicBezTo>
                  <a:pt x="4089774" y="2313811"/>
                  <a:pt x="4095102" y="2312863"/>
                  <a:pt x="4100678" y="2313282"/>
                </a:cubicBezTo>
                <a:cubicBezTo>
                  <a:pt x="4131861" y="2307725"/>
                  <a:pt x="4163754" y="2304744"/>
                  <a:pt x="4196139" y="2304217"/>
                </a:cubicBezTo>
                <a:close/>
                <a:moveTo>
                  <a:pt x="2543827" y="2302594"/>
                </a:moveTo>
                <a:lnTo>
                  <a:pt x="2560914" y="2304217"/>
                </a:lnTo>
                <a:cubicBezTo>
                  <a:pt x="2593300" y="2304744"/>
                  <a:pt x="2625192" y="2307725"/>
                  <a:pt x="2656376" y="2313282"/>
                </a:cubicBezTo>
                <a:cubicBezTo>
                  <a:pt x="2661952" y="2312863"/>
                  <a:pt x="2667280" y="2313811"/>
                  <a:pt x="2672588" y="2314821"/>
                </a:cubicBezTo>
                <a:lnTo>
                  <a:pt x="2672706" y="2315969"/>
                </a:lnTo>
                <a:cubicBezTo>
                  <a:pt x="3031556" y="2375367"/>
                  <a:pt x="3312595" y="2656144"/>
                  <a:pt x="3362871" y="3009010"/>
                </a:cubicBezTo>
                <a:cubicBezTo>
                  <a:pt x="3363039" y="3009063"/>
                  <a:pt x="3363208" y="3009068"/>
                  <a:pt x="3363377" y="3009073"/>
                </a:cubicBezTo>
                <a:lnTo>
                  <a:pt x="3363917" y="3015763"/>
                </a:lnTo>
                <a:cubicBezTo>
                  <a:pt x="3368974" y="3046007"/>
                  <a:pt x="3371423" y="3076892"/>
                  <a:pt x="3371381" y="3108220"/>
                </a:cubicBezTo>
                <a:cubicBezTo>
                  <a:pt x="3372693" y="3113850"/>
                  <a:pt x="3372752" y="3119519"/>
                  <a:pt x="3372752" y="3125201"/>
                </a:cubicBezTo>
                <a:cubicBezTo>
                  <a:pt x="3372752" y="3129023"/>
                  <a:pt x="3372725" y="3132839"/>
                  <a:pt x="3372159" y="3136641"/>
                </a:cubicBezTo>
                <a:lnTo>
                  <a:pt x="3371660" y="3136608"/>
                </a:lnTo>
                <a:lnTo>
                  <a:pt x="3371634" y="3137103"/>
                </a:lnTo>
                <a:lnTo>
                  <a:pt x="3354515" y="3135477"/>
                </a:lnTo>
                <a:cubicBezTo>
                  <a:pt x="3322141" y="3134950"/>
                  <a:pt x="3290261" y="3131969"/>
                  <a:pt x="3259089" y="3126415"/>
                </a:cubicBezTo>
                <a:cubicBezTo>
                  <a:pt x="3253512" y="3126834"/>
                  <a:pt x="3248183" y="3125886"/>
                  <a:pt x="3242872" y="3124875"/>
                </a:cubicBezTo>
                <a:lnTo>
                  <a:pt x="3242756" y="3123727"/>
                </a:lnTo>
                <a:cubicBezTo>
                  <a:pt x="2883905" y="3064328"/>
                  <a:pt x="2602866" y="2783551"/>
                  <a:pt x="2552590" y="2430686"/>
                </a:cubicBezTo>
                <a:cubicBezTo>
                  <a:pt x="2552423" y="2430633"/>
                  <a:pt x="2552254" y="2430628"/>
                  <a:pt x="2552085" y="2430623"/>
                </a:cubicBezTo>
                <a:lnTo>
                  <a:pt x="2551547" y="2423947"/>
                </a:lnTo>
                <a:cubicBezTo>
                  <a:pt x="2546488" y="2393697"/>
                  <a:pt x="2544037" y="2362806"/>
                  <a:pt x="2544079" y="2331471"/>
                </a:cubicBezTo>
                <a:cubicBezTo>
                  <a:pt x="2542767" y="2325843"/>
                  <a:pt x="2542709" y="2320176"/>
                  <a:pt x="2542709" y="2314495"/>
                </a:cubicBezTo>
                <a:lnTo>
                  <a:pt x="2543303" y="2303055"/>
                </a:lnTo>
                <a:lnTo>
                  <a:pt x="2543801" y="2303088"/>
                </a:lnTo>
                <a:close/>
                <a:moveTo>
                  <a:pt x="2521076" y="2302594"/>
                </a:moveTo>
                <a:lnTo>
                  <a:pt x="2521102" y="2303088"/>
                </a:lnTo>
                <a:lnTo>
                  <a:pt x="2521600" y="2303055"/>
                </a:lnTo>
                <a:lnTo>
                  <a:pt x="2522194" y="2314495"/>
                </a:lnTo>
                <a:cubicBezTo>
                  <a:pt x="2522194" y="2320176"/>
                  <a:pt x="2522135" y="2325843"/>
                  <a:pt x="2520823" y="2331471"/>
                </a:cubicBezTo>
                <a:cubicBezTo>
                  <a:pt x="2520865" y="2362806"/>
                  <a:pt x="2518415" y="2393697"/>
                  <a:pt x="2513356" y="2423947"/>
                </a:cubicBezTo>
                <a:lnTo>
                  <a:pt x="2512818" y="2430623"/>
                </a:lnTo>
                <a:cubicBezTo>
                  <a:pt x="2512648" y="2430628"/>
                  <a:pt x="2512480" y="2430633"/>
                  <a:pt x="2512312" y="2430686"/>
                </a:cubicBezTo>
                <a:cubicBezTo>
                  <a:pt x="2462037" y="2783551"/>
                  <a:pt x="2180998" y="3064328"/>
                  <a:pt x="1822147" y="3123727"/>
                </a:cubicBezTo>
                <a:lnTo>
                  <a:pt x="1822030" y="3124875"/>
                </a:lnTo>
                <a:cubicBezTo>
                  <a:pt x="1816720" y="3125886"/>
                  <a:pt x="1811391" y="3126834"/>
                  <a:pt x="1805814" y="3126415"/>
                </a:cubicBezTo>
                <a:cubicBezTo>
                  <a:pt x="1774642" y="3131969"/>
                  <a:pt x="1742762" y="3134950"/>
                  <a:pt x="1710387" y="3135477"/>
                </a:cubicBezTo>
                <a:lnTo>
                  <a:pt x="1693269" y="3137103"/>
                </a:lnTo>
                <a:lnTo>
                  <a:pt x="1693243" y="3136608"/>
                </a:lnTo>
                <a:lnTo>
                  <a:pt x="1692744" y="3136641"/>
                </a:lnTo>
                <a:cubicBezTo>
                  <a:pt x="1692178" y="3132839"/>
                  <a:pt x="1692151" y="3129023"/>
                  <a:pt x="1692151" y="3125201"/>
                </a:cubicBezTo>
                <a:cubicBezTo>
                  <a:pt x="1692151" y="3119519"/>
                  <a:pt x="1692209" y="3113850"/>
                  <a:pt x="1693521" y="3108220"/>
                </a:cubicBezTo>
                <a:cubicBezTo>
                  <a:pt x="1693479" y="3076892"/>
                  <a:pt x="1695929" y="3046007"/>
                  <a:pt x="1700985" y="3015763"/>
                </a:cubicBezTo>
                <a:lnTo>
                  <a:pt x="1701526" y="3009073"/>
                </a:lnTo>
                <a:cubicBezTo>
                  <a:pt x="1701694" y="3009068"/>
                  <a:pt x="1701864" y="3009063"/>
                  <a:pt x="1702031" y="3009010"/>
                </a:cubicBezTo>
                <a:cubicBezTo>
                  <a:pt x="1752308" y="2656144"/>
                  <a:pt x="2033347" y="2375367"/>
                  <a:pt x="2392197" y="2315969"/>
                </a:cubicBezTo>
                <a:lnTo>
                  <a:pt x="2392314" y="2314821"/>
                </a:lnTo>
                <a:cubicBezTo>
                  <a:pt x="2397623" y="2313811"/>
                  <a:pt x="2402951" y="2312863"/>
                  <a:pt x="2408527" y="2313282"/>
                </a:cubicBezTo>
                <a:cubicBezTo>
                  <a:pt x="2439710" y="2307725"/>
                  <a:pt x="2471603" y="2304744"/>
                  <a:pt x="2503988" y="2304217"/>
                </a:cubicBezTo>
                <a:close/>
                <a:moveTo>
                  <a:pt x="851676" y="2302594"/>
                </a:moveTo>
                <a:lnTo>
                  <a:pt x="868763" y="2304217"/>
                </a:lnTo>
                <a:cubicBezTo>
                  <a:pt x="901149" y="2304744"/>
                  <a:pt x="933041" y="2307725"/>
                  <a:pt x="964225" y="2313282"/>
                </a:cubicBezTo>
                <a:cubicBezTo>
                  <a:pt x="969801" y="2312863"/>
                  <a:pt x="975129" y="2313811"/>
                  <a:pt x="980437" y="2314821"/>
                </a:cubicBezTo>
                <a:lnTo>
                  <a:pt x="980555" y="2315969"/>
                </a:lnTo>
                <a:cubicBezTo>
                  <a:pt x="1339405" y="2375367"/>
                  <a:pt x="1620444" y="2656144"/>
                  <a:pt x="1670720" y="3009010"/>
                </a:cubicBezTo>
                <a:cubicBezTo>
                  <a:pt x="1670888" y="3009063"/>
                  <a:pt x="1671057" y="3009068"/>
                  <a:pt x="1671226" y="3009073"/>
                </a:cubicBezTo>
                <a:lnTo>
                  <a:pt x="1671766" y="3015763"/>
                </a:lnTo>
                <a:cubicBezTo>
                  <a:pt x="1676823" y="3046007"/>
                  <a:pt x="1679272" y="3076892"/>
                  <a:pt x="1679230" y="3108220"/>
                </a:cubicBezTo>
                <a:cubicBezTo>
                  <a:pt x="1680542" y="3113850"/>
                  <a:pt x="1680601" y="3119519"/>
                  <a:pt x="1680601" y="3125201"/>
                </a:cubicBezTo>
                <a:cubicBezTo>
                  <a:pt x="1680601" y="3129023"/>
                  <a:pt x="1680574" y="3132839"/>
                  <a:pt x="1680008" y="3136641"/>
                </a:cubicBezTo>
                <a:lnTo>
                  <a:pt x="1679509" y="3136608"/>
                </a:lnTo>
                <a:lnTo>
                  <a:pt x="1679483" y="3137103"/>
                </a:lnTo>
                <a:lnTo>
                  <a:pt x="1662364" y="3135477"/>
                </a:lnTo>
                <a:cubicBezTo>
                  <a:pt x="1629990" y="3134950"/>
                  <a:pt x="1598110" y="3131969"/>
                  <a:pt x="1566938" y="3126415"/>
                </a:cubicBezTo>
                <a:cubicBezTo>
                  <a:pt x="1561361" y="3126834"/>
                  <a:pt x="1556032" y="3125886"/>
                  <a:pt x="1550721" y="3124875"/>
                </a:cubicBezTo>
                <a:lnTo>
                  <a:pt x="1550605" y="3123727"/>
                </a:lnTo>
                <a:cubicBezTo>
                  <a:pt x="1191754" y="3064328"/>
                  <a:pt x="910715" y="2783551"/>
                  <a:pt x="860439" y="2430686"/>
                </a:cubicBezTo>
                <a:cubicBezTo>
                  <a:pt x="860272" y="2430633"/>
                  <a:pt x="860103" y="2430628"/>
                  <a:pt x="859934" y="2430623"/>
                </a:cubicBezTo>
                <a:lnTo>
                  <a:pt x="859396" y="2423947"/>
                </a:lnTo>
                <a:cubicBezTo>
                  <a:pt x="854337" y="2393697"/>
                  <a:pt x="851886" y="2362806"/>
                  <a:pt x="851928" y="2331471"/>
                </a:cubicBezTo>
                <a:cubicBezTo>
                  <a:pt x="850616" y="2325843"/>
                  <a:pt x="850558" y="2320176"/>
                  <a:pt x="850558" y="2314495"/>
                </a:cubicBezTo>
                <a:lnTo>
                  <a:pt x="851152" y="2303055"/>
                </a:lnTo>
                <a:lnTo>
                  <a:pt x="851650" y="2303088"/>
                </a:lnTo>
                <a:close/>
                <a:moveTo>
                  <a:pt x="828925" y="2302594"/>
                </a:moveTo>
                <a:lnTo>
                  <a:pt x="828951" y="2303088"/>
                </a:lnTo>
                <a:lnTo>
                  <a:pt x="829449" y="2303055"/>
                </a:lnTo>
                <a:lnTo>
                  <a:pt x="830043" y="2314495"/>
                </a:lnTo>
                <a:cubicBezTo>
                  <a:pt x="830043" y="2320176"/>
                  <a:pt x="829984" y="2325843"/>
                  <a:pt x="828672" y="2331471"/>
                </a:cubicBezTo>
                <a:cubicBezTo>
                  <a:pt x="828714" y="2362806"/>
                  <a:pt x="826264" y="2393697"/>
                  <a:pt x="821205" y="2423947"/>
                </a:cubicBezTo>
                <a:lnTo>
                  <a:pt x="820667" y="2430623"/>
                </a:lnTo>
                <a:cubicBezTo>
                  <a:pt x="820497" y="2430628"/>
                  <a:pt x="820329" y="2430633"/>
                  <a:pt x="820161" y="2430686"/>
                </a:cubicBezTo>
                <a:cubicBezTo>
                  <a:pt x="769886" y="2783551"/>
                  <a:pt x="488847" y="3064328"/>
                  <a:pt x="129995" y="3123727"/>
                </a:cubicBezTo>
                <a:lnTo>
                  <a:pt x="129879" y="3124875"/>
                </a:lnTo>
                <a:cubicBezTo>
                  <a:pt x="124569" y="3125886"/>
                  <a:pt x="119240" y="3126834"/>
                  <a:pt x="113663" y="3126415"/>
                </a:cubicBezTo>
                <a:cubicBezTo>
                  <a:pt x="82491" y="3131969"/>
                  <a:pt x="50611" y="3134950"/>
                  <a:pt x="18236" y="3135477"/>
                </a:cubicBezTo>
                <a:lnTo>
                  <a:pt x="1118" y="3137103"/>
                </a:lnTo>
                <a:lnTo>
                  <a:pt x="1092" y="3136608"/>
                </a:lnTo>
                <a:lnTo>
                  <a:pt x="593" y="3136641"/>
                </a:lnTo>
                <a:cubicBezTo>
                  <a:pt x="27" y="3132839"/>
                  <a:pt x="0" y="3129023"/>
                  <a:pt x="0" y="3125201"/>
                </a:cubicBezTo>
                <a:cubicBezTo>
                  <a:pt x="0" y="3119519"/>
                  <a:pt x="58" y="3113850"/>
                  <a:pt x="1370" y="3108220"/>
                </a:cubicBezTo>
                <a:cubicBezTo>
                  <a:pt x="1328" y="3076892"/>
                  <a:pt x="3778" y="3046007"/>
                  <a:pt x="8835" y="3015763"/>
                </a:cubicBezTo>
                <a:lnTo>
                  <a:pt x="9375" y="3009073"/>
                </a:lnTo>
                <a:cubicBezTo>
                  <a:pt x="9543" y="3009068"/>
                  <a:pt x="9713" y="3009063"/>
                  <a:pt x="9880" y="3009010"/>
                </a:cubicBezTo>
                <a:cubicBezTo>
                  <a:pt x="60157" y="2656144"/>
                  <a:pt x="341196" y="2375367"/>
                  <a:pt x="700046" y="2315969"/>
                </a:cubicBezTo>
                <a:lnTo>
                  <a:pt x="700163" y="2314821"/>
                </a:lnTo>
                <a:cubicBezTo>
                  <a:pt x="705472" y="2313811"/>
                  <a:pt x="710800" y="2312863"/>
                  <a:pt x="716376" y="2313282"/>
                </a:cubicBezTo>
                <a:cubicBezTo>
                  <a:pt x="747559" y="2307725"/>
                  <a:pt x="779452" y="2304744"/>
                  <a:pt x="811837" y="2304217"/>
                </a:cubicBezTo>
                <a:close/>
                <a:moveTo>
                  <a:pt x="8305836" y="1608087"/>
                </a:moveTo>
                <a:cubicBezTo>
                  <a:pt x="8030646" y="1666766"/>
                  <a:pt x="7815802" y="1879876"/>
                  <a:pt x="7762527" y="2148655"/>
                </a:cubicBezTo>
                <a:cubicBezTo>
                  <a:pt x="8037717" y="2089976"/>
                  <a:pt x="8252560" y="1876866"/>
                  <a:pt x="8305836" y="1608087"/>
                </a:cubicBezTo>
                <a:close/>
                <a:moveTo>
                  <a:pt x="6911971" y="1608087"/>
                </a:moveTo>
                <a:cubicBezTo>
                  <a:pt x="6965247" y="1876866"/>
                  <a:pt x="7180090" y="2089976"/>
                  <a:pt x="7455280" y="2148655"/>
                </a:cubicBezTo>
                <a:cubicBezTo>
                  <a:pt x="7402005" y="1879876"/>
                  <a:pt x="7187161" y="1666766"/>
                  <a:pt x="6911971" y="1608087"/>
                </a:cubicBezTo>
                <a:close/>
                <a:moveTo>
                  <a:pt x="6613685" y="1608087"/>
                </a:moveTo>
                <a:cubicBezTo>
                  <a:pt x="6338495" y="1666766"/>
                  <a:pt x="6123651" y="1879876"/>
                  <a:pt x="6070376" y="2148655"/>
                </a:cubicBezTo>
                <a:cubicBezTo>
                  <a:pt x="6345566" y="2089976"/>
                  <a:pt x="6560409" y="1876866"/>
                  <a:pt x="6613685" y="1608087"/>
                </a:cubicBezTo>
                <a:close/>
                <a:moveTo>
                  <a:pt x="5219820" y="1608087"/>
                </a:moveTo>
                <a:cubicBezTo>
                  <a:pt x="5273096" y="1876866"/>
                  <a:pt x="5487939" y="2089976"/>
                  <a:pt x="5763129" y="2148655"/>
                </a:cubicBezTo>
                <a:cubicBezTo>
                  <a:pt x="5709854" y="1879876"/>
                  <a:pt x="5495010" y="1666766"/>
                  <a:pt x="5219820" y="1608087"/>
                </a:cubicBezTo>
                <a:close/>
                <a:moveTo>
                  <a:pt x="4921534" y="1608087"/>
                </a:moveTo>
                <a:cubicBezTo>
                  <a:pt x="4646344" y="1666766"/>
                  <a:pt x="4431500" y="1879876"/>
                  <a:pt x="4378225" y="2148655"/>
                </a:cubicBezTo>
                <a:cubicBezTo>
                  <a:pt x="4653415" y="2089976"/>
                  <a:pt x="4868259" y="1876866"/>
                  <a:pt x="4921534" y="1608087"/>
                </a:cubicBezTo>
                <a:close/>
                <a:moveTo>
                  <a:pt x="3527669" y="1608087"/>
                </a:moveTo>
                <a:cubicBezTo>
                  <a:pt x="3580945" y="1876866"/>
                  <a:pt x="3795788" y="2089976"/>
                  <a:pt x="4070978" y="2148655"/>
                </a:cubicBezTo>
                <a:cubicBezTo>
                  <a:pt x="4017703" y="1879876"/>
                  <a:pt x="3802859" y="1666766"/>
                  <a:pt x="3527669" y="1608087"/>
                </a:cubicBezTo>
                <a:close/>
                <a:moveTo>
                  <a:pt x="3229383" y="1608087"/>
                </a:moveTo>
                <a:cubicBezTo>
                  <a:pt x="2954193" y="1666766"/>
                  <a:pt x="2739349" y="1879876"/>
                  <a:pt x="2686074" y="2148655"/>
                </a:cubicBezTo>
                <a:cubicBezTo>
                  <a:pt x="2961264" y="2089976"/>
                  <a:pt x="3176107" y="1876866"/>
                  <a:pt x="3229383" y="1608087"/>
                </a:cubicBezTo>
                <a:close/>
                <a:moveTo>
                  <a:pt x="1835518" y="1608087"/>
                </a:moveTo>
                <a:cubicBezTo>
                  <a:pt x="1888794" y="1876866"/>
                  <a:pt x="2103637" y="2089976"/>
                  <a:pt x="2378827" y="2148655"/>
                </a:cubicBezTo>
                <a:cubicBezTo>
                  <a:pt x="2325552" y="1879876"/>
                  <a:pt x="2110708" y="1666766"/>
                  <a:pt x="1835518" y="1608087"/>
                </a:cubicBezTo>
                <a:close/>
                <a:moveTo>
                  <a:pt x="1537232" y="1608087"/>
                </a:moveTo>
                <a:cubicBezTo>
                  <a:pt x="1262042" y="1666766"/>
                  <a:pt x="1047198" y="1879876"/>
                  <a:pt x="993923" y="2148655"/>
                </a:cubicBezTo>
                <a:cubicBezTo>
                  <a:pt x="1269113" y="2089976"/>
                  <a:pt x="1483956" y="1876866"/>
                  <a:pt x="1537232" y="1608087"/>
                </a:cubicBezTo>
                <a:close/>
                <a:moveTo>
                  <a:pt x="143367" y="1608087"/>
                </a:moveTo>
                <a:cubicBezTo>
                  <a:pt x="196643" y="1876866"/>
                  <a:pt x="411486" y="2089976"/>
                  <a:pt x="686676" y="2148655"/>
                </a:cubicBezTo>
                <a:cubicBezTo>
                  <a:pt x="633401" y="1879876"/>
                  <a:pt x="418557" y="1666766"/>
                  <a:pt x="143367" y="1608087"/>
                </a:cubicBezTo>
                <a:close/>
                <a:moveTo>
                  <a:pt x="8461873" y="1464394"/>
                </a:moveTo>
                <a:lnTo>
                  <a:pt x="8478960" y="1466004"/>
                </a:lnTo>
                <a:cubicBezTo>
                  <a:pt x="8511346" y="1466527"/>
                  <a:pt x="8543239" y="1469485"/>
                  <a:pt x="8574422" y="1474998"/>
                </a:cubicBezTo>
                <a:cubicBezTo>
                  <a:pt x="8579998" y="1474582"/>
                  <a:pt x="8585326" y="1475523"/>
                  <a:pt x="8590635" y="1476525"/>
                </a:cubicBezTo>
                <a:lnTo>
                  <a:pt x="8590752" y="1477664"/>
                </a:lnTo>
                <a:cubicBezTo>
                  <a:pt x="8815033" y="1514497"/>
                  <a:pt x="9008920" y="1637126"/>
                  <a:pt x="9135069" y="1809390"/>
                </a:cubicBezTo>
                <a:lnTo>
                  <a:pt x="9139239" y="1816149"/>
                </a:lnTo>
                <a:lnTo>
                  <a:pt x="9139239" y="2119309"/>
                </a:lnTo>
                <a:lnTo>
                  <a:pt x="9120077" y="2050665"/>
                </a:lnTo>
                <a:cubicBezTo>
                  <a:pt x="9039502" y="1829012"/>
                  <a:pt x="8844913" y="1659431"/>
                  <a:pt x="8604122" y="1608087"/>
                </a:cubicBezTo>
                <a:cubicBezTo>
                  <a:pt x="8650738" y="1843269"/>
                  <a:pt x="8821055" y="2035829"/>
                  <a:pt x="9047261" y="2119605"/>
                </a:cubicBezTo>
                <a:lnTo>
                  <a:pt x="9139239" y="2146279"/>
                </a:lnTo>
                <a:lnTo>
                  <a:pt x="9139239" y="2273778"/>
                </a:lnTo>
                <a:lnTo>
                  <a:pt x="9030179" y="2246972"/>
                </a:lnTo>
                <a:cubicBezTo>
                  <a:pt x="8735297" y="2149386"/>
                  <a:pt x="8514628" y="1897812"/>
                  <a:pt x="8470637" y="1591480"/>
                </a:cubicBezTo>
                <a:cubicBezTo>
                  <a:pt x="8470469" y="1591427"/>
                  <a:pt x="8470301" y="1591423"/>
                  <a:pt x="8470131" y="1591418"/>
                </a:cubicBezTo>
                <a:lnTo>
                  <a:pt x="8469593" y="1584794"/>
                </a:lnTo>
                <a:cubicBezTo>
                  <a:pt x="8464534" y="1554782"/>
                  <a:pt x="8462083" y="1524133"/>
                  <a:pt x="8462126" y="1493044"/>
                </a:cubicBezTo>
                <a:cubicBezTo>
                  <a:pt x="8460814" y="1487460"/>
                  <a:pt x="8460755" y="1481838"/>
                  <a:pt x="8460755" y="1476202"/>
                </a:cubicBezTo>
                <a:lnTo>
                  <a:pt x="8461349" y="1464852"/>
                </a:lnTo>
                <a:lnTo>
                  <a:pt x="8461847" y="1464884"/>
                </a:lnTo>
                <a:close/>
                <a:moveTo>
                  <a:pt x="8448085" y="1464394"/>
                </a:moveTo>
                <a:lnTo>
                  <a:pt x="8448111" y="1464884"/>
                </a:lnTo>
                <a:lnTo>
                  <a:pt x="8448609" y="1464852"/>
                </a:lnTo>
                <a:lnTo>
                  <a:pt x="8449203" y="1476202"/>
                </a:lnTo>
                <a:cubicBezTo>
                  <a:pt x="8449203" y="1481838"/>
                  <a:pt x="8449144" y="1487460"/>
                  <a:pt x="8447832" y="1493044"/>
                </a:cubicBezTo>
                <a:cubicBezTo>
                  <a:pt x="8447875" y="1524133"/>
                  <a:pt x="8445424" y="1554782"/>
                  <a:pt x="8440365" y="1584794"/>
                </a:cubicBezTo>
                <a:lnTo>
                  <a:pt x="8439827" y="1591418"/>
                </a:lnTo>
                <a:cubicBezTo>
                  <a:pt x="8439657" y="1591423"/>
                  <a:pt x="8439489" y="1591427"/>
                  <a:pt x="8439321" y="1591480"/>
                </a:cubicBezTo>
                <a:cubicBezTo>
                  <a:pt x="8389046" y="1941574"/>
                  <a:pt x="8108007" y="2220146"/>
                  <a:pt x="7749156" y="2279078"/>
                </a:cubicBezTo>
                <a:lnTo>
                  <a:pt x="7749040" y="2280217"/>
                </a:lnTo>
                <a:cubicBezTo>
                  <a:pt x="7743729" y="2281220"/>
                  <a:pt x="7738400" y="2282161"/>
                  <a:pt x="7732823" y="2281745"/>
                </a:cubicBezTo>
                <a:cubicBezTo>
                  <a:pt x="7701651" y="2287255"/>
                  <a:pt x="7669771" y="2290213"/>
                  <a:pt x="7637396" y="2290736"/>
                </a:cubicBezTo>
                <a:lnTo>
                  <a:pt x="7620278" y="2292349"/>
                </a:lnTo>
                <a:lnTo>
                  <a:pt x="7620252" y="2291858"/>
                </a:lnTo>
                <a:lnTo>
                  <a:pt x="7619753" y="2291891"/>
                </a:lnTo>
                <a:cubicBezTo>
                  <a:pt x="7619187" y="2288119"/>
                  <a:pt x="7619160" y="2284333"/>
                  <a:pt x="7619160" y="2280541"/>
                </a:cubicBezTo>
                <a:cubicBezTo>
                  <a:pt x="7619160" y="2274903"/>
                  <a:pt x="7619219" y="2269279"/>
                  <a:pt x="7620531" y="2263693"/>
                </a:cubicBezTo>
                <a:cubicBezTo>
                  <a:pt x="7620488" y="2232611"/>
                  <a:pt x="7622938" y="2201969"/>
                  <a:pt x="7627995" y="2171962"/>
                </a:cubicBezTo>
                <a:lnTo>
                  <a:pt x="7628535" y="2165325"/>
                </a:lnTo>
                <a:cubicBezTo>
                  <a:pt x="7628704" y="2165320"/>
                  <a:pt x="7628873" y="2165315"/>
                  <a:pt x="7629040" y="2165262"/>
                </a:cubicBezTo>
                <a:cubicBezTo>
                  <a:pt x="7679317" y="1815167"/>
                  <a:pt x="7960356" y="1536596"/>
                  <a:pt x="8319206" y="1477664"/>
                </a:cubicBezTo>
                <a:lnTo>
                  <a:pt x="8319323" y="1476525"/>
                </a:lnTo>
                <a:cubicBezTo>
                  <a:pt x="8324632" y="1475523"/>
                  <a:pt x="8329960" y="1474582"/>
                  <a:pt x="8335536" y="1474998"/>
                </a:cubicBezTo>
                <a:cubicBezTo>
                  <a:pt x="8366719" y="1469485"/>
                  <a:pt x="8398612" y="1466527"/>
                  <a:pt x="8430998" y="1466004"/>
                </a:cubicBezTo>
                <a:close/>
                <a:moveTo>
                  <a:pt x="6769722" y="1464394"/>
                </a:moveTo>
                <a:lnTo>
                  <a:pt x="6786810" y="1466004"/>
                </a:lnTo>
                <a:cubicBezTo>
                  <a:pt x="6819195" y="1466527"/>
                  <a:pt x="6851088" y="1469485"/>
                  <a:pt x="6882271" y="1474998"/>
                </a:cubicBezTo>
                <a:cubicBezTo>
                  <a:pt x="6887847" y="1474582"/>
                  <a:pt x="6893175" y="1475523"/>
                  <a:pt x="6898484" y="1476525"/>
                </a:cubicBezTo>
                <a:lnTo>
                  <a:pt x="6898601" y="1477664"/>
                </a:lnTo>
                <a:cubicBezTo>
                  <a:pt x="7257451" y="1536596"/>
                  <a:pt x="7538490" y="1815167"/>
                  <a:pt x="7588766" y="2165262"/>
                </a:cubicBezTo>
                <a:cubicBezTo>
                  <a:pt x="7588934" y="2165315"/>
                  <a:pt x="7589103" y="2165320"/>
                  <a:pt x="7589272" y="2165325"/>
                </a:cubicBezTo>
                <a:lnTo>
                  <a:pt x="7589812" y="2171962"/>
                </a:lnTo>
                <a:cubicBezTo>
                  <a:pt x="7594869" y="2201969"/>
                  <a:pt x="7597319" y="2232611"/>
                  <a:pt x="7597276" y="2263693"/>
                </a:cubicBezTo>
                <a:cubicBezTo>
                  <a:pt x="7598588" y="2269279"/>
                  <a:pt x="7598647" y="2274903"/>
                  <a:pt x="7598647" y="2280541"/>
                </a:cubicBezTo>
                <a:cubicBezTo>
                  <a:pt x="7598647" y="2284333"/>
                  <a:pt x="7598620" y="2288119"/>
                  <a:pt x="7598054" y="2291891"/>
                </a:cubicBezTo>
                <a:lnTo>
                  <a:pt x="7597555" y="2291858"/>
                </a:lnTo>
                <a:lnTo>
                  <a:pt x="7597529" y="2292349"/>
                </a:lnTo>
                <a:lnTo>
                  <a:pt x="7580411" y="2290736"/>
                </a:lnTo>
                <a:cubicBezTo>
                  <a:pt x="7548036" y="2290213"/>
                  <a:pt x="7516156" y="2287255"/>
                  <a:pt x="7484984" y="2281745"/>
                </a:cubicBezTo>
                <a:cubicBezTo>
                  <a:pt x="7479407" y="2282161"/>
                  <a:pt x="7474078" y="2281220"/>
                  <a:pt x="7468767" y="2280217"/>
                </a:cubicBezTo>
                <a:lnTo>
                  <a:pt x="7468651" y="2279078"/>
                </a:lnTo>
                <a:cubicBezTo>
                  <a:pt x="7109800" y="2220146"/>
                  <a:pt x="6828761" y="1941574"/>
                  <a:pt x="6778486" y="1591480"/>
                </a:cubicBezTo>
                <a:cubicBezTo>
                  <a:pt x="6778318" y="1591427"/>
                  <a:pt x="6778150" y="1591423"/>
                  <a:pt x="6777980" y="1591418"/>
                </a:cubicBezTo>
                <a:lnTo>
                  <a:pt x="6777442" y="1584794"/>
                </a:lnTo>
                <a:cubicBezTo>
                  <a:pt x="6772383" y="1554782"/>
                  <a:pt x="6769933" y="1524133"/>
                  <a:pt x="6769975" y="1493044"/>
                </a:cubicBezTo>
                <a:cubicBezTo>
                  <a:pt x="6768663" y="1487460"/>
                  <a:pt x="6768604" y="1481838"/>
                  <a:pt x="6768604" y="1476202"/>
                </a:cubicBezTo>
                <a:lnTo>
                  <a:pt x="6769198" y="1464852"/>
                </a:lnTo>
                <a:lnTo>
                  <a:pt x="6769696" y="1464884"/>
                </a:lnTo>
                <a:close/>
                <a:moveTo>
                  <a:pt x="6755934" y="1464394"/>
                </a:moveTo>
                <a:lnTo>
                  <a:pt x="6755960" y="1464884"/>
                </a:lnTo>
                <a:lnTo>
                  <a:pt x="6756458" y="1464852"/>
                </a:lnTo>
                <a:lnTo>
                  <a:pt x="6757052" y="1476202"/>
                </a:lnTo>
                <a:cubicBezTo>
                  <a:pt x="6757052" y="1481838"/>
                  <a:pt x="6756994" y="1487460"/>
                  <a:pt x="6755682" y="1493044"/>
                </a:cubicBezTo>
                <a:cubicBezTo>
                  <a:pt x="6755724" y="1524133"/>
                  <a:pt x="6753273" y="1554782"/>
                  <a:pt x="6748215" y="1584794"/>
                </a:cubicBezTo>
                <a:lnTo>
                  <a:pt x="6747676" y="1591418"/>
                </a:lnTo>
                <a:cubicBezTo>
                  <a:pt x="6747507" y="1591423"/>
                  <a:pt x="6747338" y="1591427"/>
                  <a:pt x="6747171" y="1591480"/>
                </a:cubicBezTo>
                <a:cubicBezTo>
                  <a:pt x="6696895" y="1941574"/>
                  <a:pt x="6415856" y="2220146"/>
                  <a:pt x="6057005" y="2279078"/>
                </a:cubicBezTo>
                <a:lnTo>
                  <a:pt x="6056889" y="2280217"/>
                </a:lnTo>
                <a:cubicBezTo>
                  <a:pt x="6051578" y="2281220"/>
                  <a:pt x="6046249" y="2282161"/>
                  <a:pt x="6040672" y="2281745"/>
                </a:cubicBezTo>
                <a:cubicBezTo>
                  <a:pt x="6009500" y="2287255"/>
                  <a:pt x="5977620" y="2290213"/>
                  <a:pt x="5945246" y="2290736"/>
                </a:cubicBezTo>
                <a:lnTo>
                  <a:pt x="5928127" y="2292349"/>
                </a:lnTo>
                <a:lnTo>
                  <a:pt x="5928101" y="2291858"/>
                </a:lnTo>
                <a:lnTo>
                  <a:pt x="5927602" y="2291891"/>
                </a:lnTo>
                <a:cubicBezTo>
                  <a:pt x="5927036" y="2288119"/>
                  <a:pt x="5927009" y="2284333"/>
                  <a:pt x="5927009" y="2280541"/>
                </a:cubicBezTo>
                <a:cubicBezTo>
                  <a:pt x="5927009" y="2274903"/>
                  <a:pt x="5927068" y="2269279"/>
                  <a:pt x="5928380" y="2263693"/>
                </a:cubicBezTo>
                <a:cubicBezTo>
                  <a:pt x="5928338" y="2232611"/>
                  <a:pt x="5930787" y="2201969"/>
                  <a:pt x="5935844" y="2171962"/>
                </a:cubicBezTo>
                <a:lnTo>
                  <a:pt x="5936384" y="2165325"/>
                </a:lnTo>
                <a:cubicBezTo>
                  <a:pt x="5936553" y="2165320"/>
                  <a:pt x="5936722" y="2165315"/>
                  <a:pt x="5936890" y="2165262"/>
                </a:cubicBezTo>
                <a:cubicBezTo>
                  <a:pt x="5987166" y="1815167"/>
                  <a:pt x="6268205" y="1536596"/>
                  <a:pt x="6627056" y="1477664"/>
                </a:cubicBezTo>
                <a:lnTo>
                  <a:pt x="6627173" y="1476525"/>
                </a:lnTo>
                <a:cubicBezTo>
                  <a:pt x="6632481" y="1475523"/>
                  <a:pt x="6637809" y="1474582"/>
                  <a:pt x="6643385" y="1474998"/>
                </a:cubicBezTo>
                <a:cubicBezTo>
                  <a:pt x="6674569" y="1469485"/>
                  <a:pt x="6706461" y="1466527"/>
                  <a:pt x="6738847" y="1466004"/>
                </a:cubicBezTo>
                <a:close/>
                <a:moveTo>
                  <a:pt x="5077571" y="1464394"/>
                </a:moveTo>
                <a:lnTo>
                  <a:pt x="5094659" y="1466004"/>
                </a:lnTo>
                <a:cubicBezTo>
                  <a:pt x="5127044" y="1466527"/>
                  <a:pt x="5158937" y="1469485"/>
                  <a:pt x="5190120" y="1474998"/>
                </a:cubicBezTo>
                <a:cubicBezTo>
                  <a:pt x="5195696" y="1474582"/>
                  <a:pt x="5201024" y="1475523"/>
                  <a:pt x="5206334" y="1476525"/>
                </a:cubicBezTo>
                <a:lnTo>
                  <a:pt x="5206450" y="1477664"/>
                </a:lnTo>
                <a:cubicBezTo>
                  <a:pt x="5565300" y="1536596"/>
                  <a:pt x="5846339" y="1815167"/>
                  <a:pt x="5896616" y="2165262"/>
                </a:cubicBezTo>
                <a:cubicBezTo>
                  <a:pt x="5896783" y="2165315"/>
                  <a:pt x="5896953" y="2165320"/>
                  <a:pt x="5897121" y="2165325"/>
                </a:cubicBezTo>
                <a:lnTo>
                  <a:pt x="5897662" y="2171962"/>
                </a:lnTo>
                <a:cubicBezTo>
                  <a:pt x="5902718" y="2201969"/>
                  <a:pt x="5905168" y="2232611"/>
                  <a:pt x="5905126" y="2263693"/>
                </a:cubicBezTo>
                <a:cubicBezTo>
                  <a:pt x="5906438" y="2269279"/>
                  <a:pt x="5906496" y="2274903"/>
                  <a:pt x="5906496" y="2280541"/>
                </a:cubicBezTo>
                <a:cubicBezTo>
                  <a:pt x="5906496" y="2284333"/>
                  <a:pt x="5906469" y="2288119"/>
                  <a:pt x="5905903" y="2291891"/>
                </a:cubicBezTo>
                <a:lnTo>
                  <a:pt x="5905404" y="2291858"/>
                </a:lnTo>
                <a:lnTo>
                  <a:pt x="5905378" y="2292349"/>
                </a:lnTo>
                <a:lnTo>
                  <a:pt x="5888260" y="2290736"/>
                </a:lnTo>
                <a:cubicBezTo>
                  <a:pt x="5855886" y="2290213"/>
                  <a:pt x="5824005" y="2287255"/>
                  <a:pt x="5792833" y="2281745"/>
                </a:cubicBezTo>
                <a:cubicBezTo>
                  <a:pt x="5787256" y="2282161"/>
                  <a:pt x="5781927" y="2281220"/>
                  <a:pt x="5776617" y="2280217"/>
                </a:cubicBezTo>
                <a:lnTo>
                  <a:pt x="5776501" y="2279078"/>
                </a:lnTo>
                <a:cubicBezTo>
                  <a:pt x="5417649" y="2220146"/>
                  <a:pt x="5136610" y="1941574"/>
                  <a:pt x="5086335" y="1591480"/>
                </a:cubicBezTo>
                <a:cubicBezTo>
                  <a:pt x="5086167" y="1591427"/>
                  <a:pt x="5085999" y="1591423"/>
                  <a:pt x="5085830" y="1591418"/>
                </a:cubicBezTo>
                <a:lnTo>
                  <a:pt x="5085291" y="1584794"/>
                </a:lnTo>
                <a:cubicBezTo>
                  <a:pt x="5080233" y="1554782"/>
                  <a:pt x="5077782" y="1524133"/>
                  <a:pt x="5077824" y="1493044"/>
                </a:cubicBezTo>
                <a:cubicBezTo>
                  <a:pt x="5076512" y="1487460"/>
                  <a:pt x="5076453" y="1481838"/>
                  <a:pt x="5076453" y="1476202"/>
                </a:cubicBezTo>
                <a:lnTo>
                  <a:pt x="5077047" y="1464852"/>
                </a:lnTo>
                <a:lnTo>
                  <a:pt x="5077545" y="1464884"/>
                </a:lnTo>
                <a:close/>
                <a:moveTo>
                  <a:pt x="5063783" y="1464394"/>
                </a:moveTo>
                <a:lnTo>
                  <a:pt x="5063809" y="1464884"/>
                </a:lnTo>
                <a:lnTo>
                  <a:pt x="5064307" y="1464852"/>
                </a:lnTo>
                <a:lnTo>
                  <a:pt x="5064902" y="1476202"/>
                </a:lnTo>
                <a:cubicBezTo>
                  <a:pt x="5064902" y="1481838"/>
                  <a:pt x="5064842" y="1487460"/>
                  <a:pt x="5063530" y="1493044"/>
                </a:cubicBezTo>
                <a:cubicBezTo>
                  <a:pt x="5063572" y="1524133"/>
                  <a:pt x="5061122" y="1554782"/>
                  <a:pt x="5056063" y="1584794"/>
                </a:cubicBezTo>
                <a:lnTo>
                  <a:pt x="5055525" y="1591418"/>
                </a:lnTo>
                <a:cubicBezTo>
                  <a:pt x="5055355" y="1591423"/>
                  <a:pt x="5055187" y="1591427"/>
                  <a:pt x="5055019" y="1591480"/>
                </a:cubicBezTo>
                <a:cubicBezTo>
                  <a:pt x="5004744" y="1941574"/>
                  <a:pt x="4723705" y="2220146"/>
                  <a:pt x="4364853" y="2279078"/>
                </a:cubicBezTo>
                <a:lnTo>
                  <a:pt x="4364737" y="2280217"/>
                </a:lnTo>
                <a:cubicBezTo>
                  <a:pt x="4359427" y="2281220"/>
                  <a:pt x="4354098" y="2282161"/>
                  <a:pt x="4348521" y="2281745"/>
                </a:cubicBezTo>
                <a:cubicBezTo>
                  <a:pt x="4317350" y="2287255"/>
                  <a:pt x="4285468" y="2290213"/>
                  <a:pt x="4253094" y="2290736"/>
                </a:cubicBezTo>
                <a:lnTo>
                  <a:pt x="4235976" y="2292349"/>
                </a:lnTo>
                <a:lnTo>
                  <a:pt x="4235950" y="2291858"/>
                </a:lnTo>
                <a:lnTo>
                  <a:pt x="4235451" y="2291891"/>
                </a:lnTo>
                <a:cubicBezTo>
                  <a:pt x="4234885" y="2288119"/>
                  <a:pt x="4234858" y="2284333"/>
                  <a:pt x="4234858" y="2280541"/>
                </a:cubicBezTo>
                <a:cubicBezTo>
                  <a:pt x="4234858" y="2274903"/>
                  <a:pt x="4234916" y="2269279"/>
                  <a:pt x="4236228" y="2263693"/>
                </a:cubicBezTo>
                <a:cubicBezTo>
                  <a:pt x="4236186" y="2232611"/>
                  <a:pt x="4238636" y="2201969"/>
                  <a:pt x="4243692" y="2171962"/>
                </a:cubicBezTo>
                <a:lnTo>
                  <a:pt x="4244233" y="2165325"/>
                </a:lnTo>
                <a:cubicBezTo>
                  <a:pt x="4244401" y="2165320"/>
                  <a:pt x="4244571" y="2165315"/>
                  <a:pt x="4244738" y="2165262"/>
                </a:cubicBezTo>
                <a:cubicBezTo>
                  <a:pt x="4295015" y="1815167"/>
                  <a:pt x="4576054" y="1536596"/>
                  <a:pt x="4934904" y="1477664"/>
                </a:cubicBezTo>
                <a:lnTo>
                  <a:pt x="4935021" y="1476525"/>
                </a:lnTo>
                <a:cubicBezTo>
                  <a:pt x="4940330" y="1475523"/>
                  <a:pt x="4945658" y="1474582"/>
                  <a:pt x="4951234" y="1474998"/>
                </a:cubicBezTo>
                <a:cubicBezTo>
                  <a:pt x="4982417" y="1469485"/>
                  <a:pt x="5014310" y="1466527"/>
                  <a:pt x="5046695" y="1466004"/>
                </a:cubicBezTo>
                <a:close/>
                <a:moveTo>
                  <a:pt x="3385420" y="1464394"/>
                </a:moveTo>
                <a:lnTo>
                  <a:pt x="3402507" y="1466004"/>
                </a:lnTo>
                <a:cubicBezTo>
                  <a:pt x="3434893" y="1466527"/>
                  <a:pt x="3466785" y="1469485"/>
                  <a:pt x="3497969" y="1474998"/>
                </a:cubicBezTo>
                <a:cubicBezTo>
                  <a:pt x="3503545" y="1474582"/>
                  <a:pt x="3508873" y="1475523"/>
                  <a:pt x="3514181" y="1476525"/>
                </a:cubicBezTo>
                <a:lnTo>
                  <a:pt x="3514298" y="1477664"/>
                </a:lnTo>
                <a:cubicBezTo>
                  <a:pt x="3873149" y="1536596"/>
                  <a:pt x="4154188" y="1815167"/>
                  <a:pt x="4204464" y="2165262"/>
                </a:cubicBezTo>
                <a:cubicBezTo>
                  <a:pt x="4204632" y="2165315"/>
                  <a:pt x="4204801" y="2165320"/>
                  <a:pt x="4204970" y="2165325"/>
                </a:cubicBezTo>
                <a:lnTo>
                  <a:pt x="4205510" y="2171962"/>
                </a:lnTo>
                <a:cubicBezTo>
                  <a:pt x="4210567" y="2201969"/>
                  <a:pt x="4213016" y="2232611"/>
                  <a:pt x="4212974" y="2263693"/>
                </a:cubicBezTo>
                <a:cubicBezTo>
                  <a:pt x="4214286" y="2269279"/>
                  <a:pt x="4214345" y="2274903"/>
                  <a:pt x="4214345" y="2280541"/>
                </a:cubicBezTo>
                <a:cubicBezTo>
                  <a:pt x="4214345" y="2284333"/>
                  <a:pt x="4214318" y="2288119"/>
                  <a:pt x="4213752" y="2291891"/>
                </a:cubicBezTo>
                <a:lnTo>
                  <a:pt x="4213253" y="2291858"/>
                </a:lnTo>
                <a:lnTo>
                  <a:pt x="4213227" y="2292349"/>
                </a:lnTo>
                <a:lnTo>
                  <a:pt x="4196108" y="2290736"/>
                </a:lnTo>
                <a:cubicBezTo>
                  <a:pt x="4163734" y="2290213"/>
                  <a:pt x="4131854" y="2287255"/>
                  <a:pt x="4100682" y="2281745"/>
                </a:cubicBezTo>
                <a:cubicBezTo>
                  <a:pt x="4095105" y="2282161"/>
                  <a:pt x="4089776" y="2281220"/>
                  <a:pt x="4084465" y="2280217"/>
                </a:cubicBezTo>
                <a:lnTo>
                  <a:pt x="4084349" y="2279078"/>
                </a:lnTo>
                <a:cubicBezTo>
                  <a:pt x="3725498" y="2220146"/>
                  <a:pt x="3444459" y="1941574"/>
                  <a:pt x="3394183" y="1591480"/>
                </a:cubicBezTo>
                <a:cubicBezTo>
                  <a:pt x="3394016" y="1591427"/>
                  <a:pt x="3393847" y="1591423"/>
                  <a:pt x="3393678" y="1591418"/>
                </a:cubicBezTo>
                <a:lnTo>
                  <a:pt x="3393139" y="1584794"/>
                </a:lnTo>
                <a:cubicBezTo>
                  <a:pt x="3388081" y="1554782"/>
                  <a:pt x="3385630" y="1524133"/>
                  <a:pt x="3385672" y="1493044"/>
                </a:cubicBezTo>
                <a:cubicBezTo>
                  <a:pt x="3384360" y="1487460"/>
                  <a:pt x="3384302" y="1481838"/>
                  <a:pt x="3384302" y="1476202"/>
                </a:cubicBezTo>
                <a:lnTo>
                  <a:pt x="3384896" y="1464852"/>
                </a:lnTo>
                <a:lnTo>
                  <a:pt x="3385394" y="1464884"/>
                </a:lnTo>
                <a:close/>
                <a:moveTo>
                  <a:pt x="3371632" y="1464394"/>
                </a:moveTo>
                <a:lnTo>
                  <a:pt x="3371658" y="1464884"/>
                </a:lnTo>
                <a:lnTo>
                  <a:pt x="3372156" y="1464852"/>
                </a:lnTo>
                <a:lnTo>
                  <a:pt x="3372750" y="1476202"/>
                </a:lnTo>
                <a:cubicBezTo>
                  <a:pt x="3372750" y="1481838"/>
                  <a:pt x="3372691" y="1487460"/>
                  <a:pt x="3371379" y="1493044"/>
                </a:cubicBezTo>
                <a:cubicBezTo>
                  <a:pt x="3371421" y="1524133"/>
                  <a:pt x="3368971" y="1554782"/>
                  <a:pt x="3363912" y="1584794"/>
                </a:cubicBezTo>
                <a:lnTo>
                  <a:pt x="3363374" y="1591418"/>
                </a:lnTo>
                <a:cubicBezTo>
                  <a:pt x="3363204" y="1591423"/>
                  <a:pt x="3363036" y="1591427"/>
                  <a:pt x="3362868" y="1591480"/>
                </a:cubicBezTo>
                <a:cubicBezTo>
                  <a:pt x="3312593" y="1941574"/>
                  <a:pt x="3031554" y="2220146"/>
                  <a:pt x="2672703" y="2279078"/>
                </a:cubicBezTo>
                <a:lnTo>
                  <a:pt x="2672586" y="2280217"/>
                </a:lnTo>
                <a:cubicBezTo>
                  <a:pt x="2667276" y="2281220"/>
                  <a:pt x="2661947" y="2282161"/>
                  <a:pt x="2656370" y="2281745"/>
                </a:cubicBezTo>
                <a:cubicBezTo>
                  <a:pt x="2625198" y="2287255"/>
                  <a:pt x="2593318" y="2290213"/>
                  <a:pt x="2560943" y="2290736"/>
                </a:cubicBezTo>
                <a:lnTo>
                  <a:pt x="2543825" y="2292349"/>
                </a:lnTo>
                <a:lnTo>
                  <a:pt x="2543799" y="2291858"/>
                </a:lnTo>
                <a:lnTo>
                  <a:pt x="2543300" y="2291891"/>
                </a:lnTo>
                <a:cubicBezTo>
                  <a:pt x="2542734" y="2288119"/>
                  <a:pt x="2542707" y="2284333"/>
                  <a:pt x="2542707" y="2280541"/>
                </a:cubicBezTo>
                <a:cubicBezTo>
                  <a:pt x="2542707" y="2274903"/>
                  <a:pt x="2542765" y="2269279"/>
                  <a:pt x="2544077" y="2263693"/>
                </a:cubicBezTo>
                <a:cubicBezTo>
                  <a:pt x="2544035" y="2232611"/>
                  <a:pt x="2546485" y="2201969"/>
                  <a:pt x="2551541" y="2171962"/>
                </a:cubicBezTo>
                <a:lnTo>
                  <a:pt x="2552082" y="2165325"/>
                </a:lnTo>
                <a:cubicBezTo>
                  <a:pt x="2552250" y="2165320"/>
                  <a:pt x="2552420" y="2165315"/>
                  <a:pt x="2552587" y="2165262"/>
                </a:cubicBezTo>
                <a:cubicBezTo>
                  <a:pt x="2602864" y="1815167"/>
                  <a:pt x="2883903" y="1536596"/>
                  <a:pt x="3242753" y="1477664"/>
                </a:cubicBezTo>
                <a:lnTo>
                  <a:pt x="3242870" y="1476525"/>
                </a:lnTo>
                <a:cubicBezTo>
                  <a:pt x="3248179" y="1475523"/>
                  <a:pt x="3253507" y="1474582"/>
                  <a:pt x="3259083" y="1474998"/>
                </a:cubicBezTo>
                <a:cubicBezTo>
                  <a:pt x="3290266" y="1469485"/>
                  <a:pt x="3322159" y="1466527"/>
                  <a:pt x="3354544" y="1466004"/>
                </a:cubicBezTo>
                <a:close/>
                <a:moveTo>
                  <a:pt x="1693269" y="1464394"/>
                </a:moveTo>
                <a:lnTo>
                  <a:pt x="1710356" y="1466004"/>
                </a:lnTo>
                <a:cubicBezTo>
                  <a:pt x="1742742" y="1466527"/>
                  <a:pt x="1774634" y="1469485"/>
                  <a:pt x="1805818" y="1474998"/>
                </a:cubicBezTo>
                <a:cubicBezTo>
                  <a:pt x="1811394" y="1474582"/>
                  <a:pt x="1816722" y="1475523"/>
                  <a:pt x="1822030" y="1476525"/>
                </a:cubicBezTo>
                <a:lnTo>
                  <a:pt x="1822148" y="1477664"/>
                </a:lnTo>
                <a:cubicBezTo>
                  <a:pt x="2180998" y="1536596"/>
                  <a:pt x="2462037" y="1815167"/>
                  <a:pt x="2512313" y="2165262"/>
                </a:cubicBezTo>
                <a:cubicBezTo>
                  <a:pt x="2512481" y="2165315"/>
                  <a:pt x="2512650" y="2165320"/>
                  <a:pt x="2512819" y="2165325"/>
                </a:cubicBezTo>
                <a:lnTo>
                  <a:pt x="2513359" y="2171962"/>
                </a:lnTo>
                <a:cubicBezTo>
                  <a:pt x="2518416" y="2201969"/>
                  <a:pt x="2520865" y="2232611"/>
                  <a:pt x="2520823" y="2263693"/>
                </a:cubicBezTo>
                <a:cubicBezTo>
                  <a:pt x="2522135" y="2269279"/>
                  <a:pt x="2522194" y="2274903"/>
                  <a:pt x="2522194" y="2280541"/>
                </a:cubicBezTo>
                <a:cubicBezTo>
                  <a:pt x="2522194" y="2284333"/>
                  <a:pt x="2522167" y="2288119"/>
                  <a:pt x="2521601" y="2291891"/>
                </a:cubicBezTo>
                <a:lnTo>
                  <a:pt x="2521102" y="2291858"/>
                </a:lnTo>
                <a:lnTo>
                  <a:pt x="2521076" y="2292349"/>
                </a:lnTo>
                <a:lnTo>
                  <a:pt x="2503957" y="2290736"/>
                </a:lnTo>
                <a:cubicBezTo>
                  <a:pt x="2471583" y="2290213"/>
                  <a:pt x="2439703" y="2287255"/>
                  <a:pt x="2408531" y="2281745"/>
                </a:cubicBezTo>
                <a:cubicBezTo>
                  <a:pt x="2402954" y="2282161"/>
                  <a:pt x="2397625" y="2281220"/>
                  <a:pt x="2392314" y="2280217"/>
                </a:cubicBezTo>
                <a:lnTo>
                  <a:pt x="2392198" y="2279078"/>
                </a:lnTo>
                <a:cubicBezTo>
                  <a:pt x="2033347" y="2220146"/>
                  <a:pt x="1752308" y="1941574"/>
                  <a:pt x="1702032" y="1591480"/>
                </a:cubicBezTo>
                <a:cubicBezTo>
                  <a:pt x="1701865" y="1591427"/>
                  <a:pt x="1701696" y="1591423"/>
                  <a:pt x="1701527" y="1591418"/>
                </a:cubicBezTo>
                <a:lnTo>
                  <a:pt x="1700989" y="1584794"/>
                </a:lnTo>
                <a:cubicBezTo>
                  <a:pt x="1695930" y="1554782"/>
                  <a:pt x="1693479" y="1524133"/>
                  <a:pt x="1693521" y="1493044"/>
                </a:cubicBezTo>
                <a:cubicBezTo>
                  <a:pt x="1692209" y="1487460"/>
                  <a:pt x="1692151" y="1481838"/>
                  <a:pt x="1692151" y="1476202"/>
                </a:cubicBezTo>
                <a:lnTo>
                  <a:pt x="1692745" y="1464852"/>
                </a:lnTo>
                <a:lnTo>
                  <a:pt x="1693243" y="1464884"/>
                </a:lnTo>
                <a:close/>
                <a:moveTo>
                  <a:pt x="1679481" y="1464394"/>
                </a:moveTo>
                <a:lnTo>
                  <a:pt x="1679507" y="1464884"/>
                </a:lnTo>
                <a:lnTo>
                  <a:pt x="1680005" y="1464852"/>
                </a:lnTo>
                <a:lnTo>
                  <a:pt x="1680599" y="1476202"/>
                </a:lnTo>
                <a:cubicBezTo>
                  <a:pt x="1680599" y="1481838"/>
                  <a:pt x="1680540" y="1487460"/>
                  <a:pt x="1679228" y="1493044"/>
                </a:cubicBezTo>
                <a:cubicBezTo>
                  <a:pt x="1679270" y="1524133"/>
                  <a:pt x="1676820" y="1554782"/>
                  <a:pt x="1671761" y="1584794"/>
                </a:cubicBezTo>
                <a:lnTo>
                  <a:pt x="1671223" y="1591418"/>
                </a:lnTo>
                <a:cubicBezTo>
                  <a:pt x="1671053" y="1591423"/>
                  <a:pt x="1670885" y="1591427"/>
                  <a:pt x="1670717" y="1591480"/>
                </a:cubicBezTo>
                <a:cubicBezTo>
                  <a:pt x="1620442" y="1941574"/>
                  <a:pt x="1339403" y="2220146"/>
                  <a:pt x="980552" y="2279078"/>
                </a:cubicBezTo>
                <a:lnTo>
                  <a:pt x="980435" y="2280217"/>
                </a:lnTo>
                <a:cubicBezTo>
                  <a:pt x="975125" y="2281220"/>
                  <a:pt x="969796" y="2282161"/>
                  <a:pt x="964219" y="2281745"/>
                </a:cubicBezTo>
                <a:cubicBezTo>
                  <a:pt x="933047" y="2287255"/>
                  <a:pt x="901167" y="2290213"/>
                  <a:pt x="868792" y="2290736"/>
                </a:cubicBezTo>
                <a:lnTo>
                  <a:pt x="851674" y="2292349"/>
                </a:lnTo>
                <a:lnTo>
                  <a:pt x="851648" y="2291858"/>
                </a:lnTo>
                <a:lnTo>
                  <a:pt x="851149" y="2291891"/>
                </a:lnTo>
                <a:cubicBezTo>
                  <a:pt x="850583" y="2288119"/>
                  <a:pt x="850556" y="2284333"/>
                  <a:pt x="850556" y="2280541"/>
                </a:cubicBezTo>
                <a:cubicBezTo>
                  <a:pt x="850556" y="2274903"/>
                  <a:pt x="850614" y="2269279"/>
                  <a:pt x="851926" y="2263693"/>
                </a:cubicBezTo>
                <a:cubicBezTo>
                  <a:pt x="851884" y="2232611"/>
                  <a:pt x="854334" y="2201969"/>
                  <a:pt x="859390" y="2171962"/>
                </a:cubicBezTo>
                <a:lnTo>
                  <a:pt x="859931" y="2165325"/>
                </a:lnTo>
                <a:cubicBezTo>
                  <a:pt x="860099" y="2165320"/>
                  <a:pt x="860269" y="2165315"/>
                  <a:pt x="860436" y="2165262"/>
                </a:cubicBezTo>
                <a:cubicBezTo>
                  <a:pt x="910713" y="1815167"/>
                  <a:pt x="1191752" y="1536596"/>
                  <a:pt x="1550602" y="1477664"/>
                </a:cubicBezTo>
                <a:lnTo>
                  <a:pt x="1550719" y="1476525"/>
                </a:lnTo>
                <a:cubicBezTo>
                  <a:pt x="1556028" y="1475523"/>
                  <a:pt x="1561356" y="1474582"/>
                  <a:pt x="1566932" y="1474998"/>
                </a:cubicBezTo>
                <a:cubicBezTo>
                  <a:pt x="1598115" y="1469485"/>
                  <a:pt x="1630008" y="1466527"/>
                  <a:pt x="1662393" y="1466004"/>
                </a:cubicBezTo>
                <a:close/>
                <a:moveTo>
                  <a:pt x="1118" y="1464394"/>
                </a:moveTo>
                <a:lnTo>
                  <a:pt x="18205" y="1466004"/>
                </a:lnTo>
                <a:cubicBezTo>
                  <a:pt x="50591" y="1466527"/>
                  <a:pt x="82483" y="1469485"/>
                  <a:pt x="113667" y="1474998"/>
                </a:cubicBezTo>
                <a:cubicBezTo>
                  <a:pt x="119243" y="1474582"/>
                  <a:pt x="124571" y="1475523"/>
                  <a:pt x="129879" y="1476525"/>
                </a:cubicBezTo>
                <a:lnTo>
                  <a:pt x="129997" y="1477664"/>
                </a:lnTo>
                <a:cubicBezTo>
                  <a:pt x="488847" y="1536596"/>
                  <a:pt x="769886" y="1815167"/>
                  <a:pt x="820162" y="2165262"/>
                </a:cubicBezTo>
                <a:cubicBezTo>
                  <a:pt x="820330" y="2165315"/>
                  <a:pt x="820499" y="2165320"/>
                  <a:pt x="820668" y="2165325"/>
                </a:cubicBezTo>
                <a:lnTo>
                  <a:pt x="821208" y="2171962"/>
                </a:lnTo>
                <a:cubicBezTo>
                  <a:pt x="826265" y="2201969"/>
                  <a:pt x="828714" y="2232611"/>
                  <a:pt x="828672" y="2263693"/>
                </a:cubicBezTo>
                <a:cubicBezTo>
                  <a:pt x="829984" y="2269279"/>
                  <a:pt x="830043" y="2274903"/>
                  <a:pt x="830043" y="2280541"/>
                </a:cubicBezTo>
                <a:cubicBezTo>
                  <a:pt x="830043" y="2284333"/>
                  <a:pt x="830016" y="2288119"/>
                  <a:pt x="829450" y="2291891"/>
                </a:cubicBezTo>
                <a:lnTo>
                  <a:pt x="828951" y="2291858"/>
                </a:lnTo>
                <a:lnTo>
                  <a:pt x="828925" y="2292349"/>
                </a:lnTo>
                <a:lnTo>
                  <a:pt x="811806" y="2290736"/>
                </a:lnTo>
                <a:cubicBezTo>
                  <a:pt x="779432" y="2290213"/>
                  <a:pt x="747552" y="2287255"/>
                  <a:pt x="716380" y="2281745"/>
                </a:cubicBezTo>
                <a:cubicBezTo>
                  <a:pt x="710803" y="2282161"/>
                  <a:pt x="705474" y="2281220"/>
                  <a:pt x="700163" y="2280217"/>
                </a:cubicBezTo>
                <a:lnTo>
                  <a:pt x="700047" y="2279078"/>
                </a:lnTo>
                <a:cubicBezTo>
                  <a:pt x="341196" y="2220146"/>
                  <a:pt x="60157" y="1941574"/>
                  <a:pt x="9881" y="1591480"/>
                </a:cubicBezTo>
                <a:cubicBezTo>
                  <a:pt x="9714" y="1591427"/>
                  <a:pt x="9545" y="1591423"/>
                  <a:pt x="9376" y="1591418"/>
                </a:cubicBezTo>
                <a:lnTo>
                  <a:pt x="8837" y="1584794"/>
                </a:lnTo>
                <a:cubicBezTo>
                  <a:pt x="3779" y="1554782"/>
                  <a:pt x="1328" y="1524133"/>
                  <a:pt x="1370" y="1493044"/>
                </a:cubicBezTo>
                <a:cubicBezTo>
                  <a:pt x="58" y="1487460"/>
                  <a:pt x="0" y="1481838"/>
                  <a:pt x="0" y="1476202"/>
                </a:cubicBezTo>
                <a:lnTo>
                  <a:pt x="594" y="1464852"/>
                </a:lnTo>
                <a:lnTo>
                  <a:pt x="1092" y="1464884"/>
                </a:lnTo>
                <a:close/>
                <a:moveTo>
                  <a:pt x="7762529" y="750600"/>
                </a:moveTo>
                <a:cubicBezTo>
                  <a:pt x="7815805" y="1021506"/>
                  <a:pt x="8030648" y="1236303"/>
                  <a:pt x="8305838" y="1295446"/>
                </a:cubicBezTo>
                <a:cubicBezTo>
                  <a:pt x="8252563" y="1024540"/>
                  <a:pt x="8037719" y="809743"/>
                  <a:pt x="7762529" y="750600"/>
                </a:cubicBezTo>
                <a:close/>
                <a:moveTo>
                  <a:pt x="7455280" y="750600"/>
                </a:moveTo>
                <a:cubicBezTo>
                  <a:pt x="7180090" y="809743"/>
                  <a:pt x="6965246" y="1024540"/>
                  <a:pt x="6911971" y="1295446"/>
                </a:cubicBezTo>
                <a:cubicBezTo>
                  <a:pt x="7187161" y="1236303"/>
                  <a:pt x="7402004" y="1021506"/>
                  <a:pt x="7455280" y="750600"/>
                </a:cubicBezTo>
                <a:close/>
                <a:moveTo>
                  <a:pt x="6070378" y="750600"/>
                </a:moveTo>
                <a:cubicBezTo>
                  <a:pt x="6123654" y="1021506"/>
                  <a:pt x="6338497" y="1236303"/>
                  <a:pt x="6613687" y="1295446"/>
                </a:cubicBezTo>
                <a:cubicBezTo>
                  <a:pt x="6560412" y="1024540"/>
                  <a:pt x="6345568" y="809743"/>
                  <a:pt x="6070378" y="750600"/>
                </a:cubicBezTo>
                <a:close/>
                <a:moveTo>
                  <a:pt x="5763129" y="750600"/>
                </a:moveTo>
                <a:cubicBezTo>
                  <a:pt x="5487939" y="809743"/>
                  <a:pt x="5273095" y="1024540"/>
                  <a:pt x="5219820" y="1295446"/>
                </a:cubicBezTo>
                <a:cubicBezTo>
                  <a:pt x="5495010" y="1236303"/>
                  <a:pt x="5709853" y="1021506"/>
                  <a:pt x="5763129" y="750600"/>
                </a:cubicBezTo>
                <a:close/>
                <a:moveTo>
                  <a:pt x="4378227" y="750600"/>
                </a:moveTo>
                <a:cubicBezTo>
                  <a:pt x="4431503" y="1021506"/>
                  <a:pt x="4646346" y="1236303"/>
                  <a:pt x="4921536" y="1295446"/>
                </a:cubicBezTo>
                <a:cubicBezTo>
                  <a:pt x="4868261" y="1024540"/>
                  <a:pt x="4653417" y="809743"/>
                  <a:pt x="4378227" y="750600"/>
                </a:cubicBezTo>
                <a:close/>
                <a:moveTo>
                  <a:pt x="4070978" y="750600"/>
                </a:moveTo>
                <a:cubicBezTo>
                  <a:pt x="3795788" y="809743"/>
                  <a:pt x="3580944" y="1024540"/>
                  <a:pt x="3527669" y="1295446"/>
                </a:cubicBezTo>
                <a:cubicBezTo>
                  <a:pt x="3802859" y="1236303"/>
                  <a:pt x="4017702" y="1021506"/>
                  <a:pt x="4070978" y="750600"/>
                </a:cubicBezTo>
                <a:close/>
                <a:moveTo>
                  <a:pt x="2686076" y="750600"/>
                </a:moveTo>
                <a:cubicBezTo>
                  <a:pt x="2739352" y="1021506"/>
                  <a:pt x="2954195" y="1236303"/>
                  <a:pt x="3229385" y="1295446"/>
                </a:cubicBezTo>
                <a:cubicBezTo>
                  <a:pt x="3176110" y="1024540"/>
                  <a:pt x="2961266" y="809743"/>
                  <a:pt x="2686076" y="750600"/>
                </a:cubicBezTo>
                <a:close/>
                <a:moveTo>
                  <a:pt x="2378827" y="750600"/>
                </a:moveTo>
                <a:cubicBezTo>
                  <a:pt x="2103637" y="809743"/>
                  <a:pt x="1888793" y="1024540"/>
                  <a:pt x="1835518" y="1295446"/>
                </a:cubicBezTo>
                <a:cubicBezTo>
                  <a:pt x="2110708" y="1236303"/>
                  <a:pt x="2325551" y="1021506"/>
                  <a:pt x="2378827" y="750600"/>
                </a:cubicBezTo>
                <a:close/>
                <a:moveTo>
                  <a:pt x="993925" y="750600"/>
                </a:moveTo>
                <a:cubicBezTo>
                  <a:pt x="1047201" y="1021506"/>
                  <a:pt x="1262044" y="1236303"/>
                  <a:pt x="1537234" y="1295446"/>
                </a:cubicBezTo>
                <a:cubicBezTo>
                  <a:pt x="1483959" y="1024540"/>
                  <a:pt x="1269115" y="809743"/>
                  <a:pt x="993925" y="750600"/>
                </a:cubicBezTo>
                <a:close/>
                <a:moveTo>
                  <a:pt x="686676" y="750600"/>
                </a:moveTo>
                <a:cubicBezTo>
                  <a:pt x="411486" y="809743"/>
                  <a:pt x="196642" y="1024540"/>
                  <a:pt x="143367" y="1295446"/>
                </a:cubicBezTo>
                <a:cubicBezTo>
                  <a:pt x="418557" y="1236303"/>
                  <a:pt x="633400" y="1021506"/>
                  <a:pt x="686676" y="750600"/>
                </a:cubicBezTo>
                <a:close/>
                <a:moveTo>
                  <a:pt x="9139239" y="624486"/>
                </a:moveTo>
                <a:lnTo>
                  <a:pt x="9139239" y="752995"/>
                </a:lnTo>
                <a:lnTo>
                  <a:pt x="9047261" y="779881"/>
                </a:lnTo>
                <a:cubicBezTo>
                  <a:pt x="8821055" y="864319"/>
                  <a:pt x="8650738" y="1058403"/>
                  <a:pt x="8604122" y="1295446"/>
                </a:cubicBezTo>
                <a:cubicBezTo>
                  <a:pt x="8844913" y="1243696"/>
                  <a:pt x="9039501" y="1072773"/>
                  <a:pt x="9120077" y="849365"/>
                </a:cubicBezTo>
                <a:lnTo>
                  <a:pt x="9139239" y="780178"/>
                </a:lnTo>
                <a:lnTo>
                  <a:pt x="9139239" y="1085737"/>
                </a:lnTo>
                <a:lnTo>
                  <a:pt x="9135069" y="1092549"/>
                </a:lnTo>
                <a:cubicBezTo>
                  <a:pt x="9008919" y="1266178"/>
                  <a:pt x="8815033" y="1389778"/>
                  <a:pt x="8590751" y="1426902"/>
                </a:cubicBezTo>
                <a:lnTo>
                  <a:pt x="8590635" y="1428050"/>
                </a:lnTo>
                <a:cubicBezTo>
                  <a:pt x="8585324" y="1429061"/>
                  <a:pt x="8579995" y="1430009"/>
                  <a:pt x="8574418" y="1429590"/>
                </a:cubicBezTo>
                <a:cubicBezTo>
                  <a:pt x="8543246" y="1435144"/>
                  <a:pt x="8511366" y="1438125"/>
                  <a:pt x="8478991" y="1438652"/>
                </a:cubicBezTo>
                <a:lnTo>
                  <a:pt x="8461873" y="1440278"/>
                </a:lnTo>
                <a:lnTo>
                  <a:pt x="8461847" y="1439783"/>
                </a:lnTo>
                <a:lnTo>
                  <a:pt x="8461348" y="1439816"/>
                </a:lnTo>
                <a:cubicBezTo>
                  <a:pt x="8460782" y="1436014"/>
                  <a:pt x="8460755" y="1432198"/>
                  <a:pt x="8460755" y="1428376"/>
                </a:cubicBezTo>
                <a:cubicBezTo>
                  <a:pt x="8460755" y="1422694"/>
                  <a:pt x="8460814" y="1417025"/>
                  <a:pt x="8462126" y="1411395"/>
                </a:cubicBezTo>
                <a:cubicBezTo>
                  <a:pt x="8462083" y="1380067"/>
                  <a:pt x="8464533" y="1349182"/>
                  <a:pt x="8469590" y="1318938"/>
                </a:cubicBezTo>
                <a:lnTo>
                  <a:pt x="8470130" y="1312248"/>
                </a:lnTo>
                <a:cubicBezTo>
                  <a:pt x="8470299" y="1312243"/>
                  <a:pt x="8470468" y="1312238"/>
                  <a:pt x="8470636" y="1312185"/>
                </a:cubicBezTo>
                <a:cubicBezTo>
                  <a:pt x="8514628" y="1003427"/>
                  <a:pt x="8735297" y="749863"/>
                  <a:pt x="9030178" y="651504"/>
                </a:cubicBezTo>
                <a:close/>
                <a:moveTo>
                  <a:pt x="7620280" y="605769"/>
                </a:moveTo>
                <a:lnTo>
                  <a:pt x="7637367" y="607392"/>
                </a:lnTo>
                <a:cubicBezTo>
                  <a:pt x="7669753" y="607919"/>
                  <a:pt x="7701646" y="610900"/>
                  <a:pt x="7732829" y="616457"/>
                </a:cubicBezTo>
                <a:cubicBezTo>
                  <a:pt x="7738405" y="616038"/>
                  <a:pt x="7743733" y="616986"/>
                  <a:pt x="7749042" y="617996"/>
                </a:cubicBezTo>
                <a:lnTo>
                  <a:pt x="7749159" y="619144"/>
                </a:lnTo>
                <a:cubicBezTo>
                  <a:pt x="8108009" y="678542"/>
                  <a:pt x="8389048" y="959319"/>
                  <a:pt x="8439324" y="1312185"/>
                </a:cubicBezTo>
                <a:cubicBezTo>
                  <a:pt x="8439492" y="1312238"/>
                  <a:pt x="8439661" y="1312243"/>
                  <a:pt x="8439830" y="1312248"/>
                </a:cubicBezTo>
                <a:lnTo>
                  <a:pt x="8440370" y="1318938"/>
                </a:lnTo>
                <a:cubicBezTo>
                  <a:pt x="8445427" y="1349182"/>
                  <a:pt x="8447877" y="1380067"/>
                  <a:pt x="8447834" y="1411395"/>
                </a:cubicBezTo>
                <a:cubicBezTo>
                  <a:pt x="8449146" y="1417025"/>
                  <a:pt x="8449205" y="1422694"/>
                  <a:pt x="8449205" y="1428376"/>
                </a:cubicBezTo>
                <a:cubicBezTo>
                  <a:pt x="8449205" y="1432198"/>
                  <a:pt x="8449178" y="1436014"/>
                  <a:pt x="8448612" y="1439816"/>
                </a:cubicBezTo>
                <a:lnTo>
                  <a:pt x="8448113" y="1439783"/>
                </a:lnTo>
                <a:lnTo>
                  <a:pt x="8448087" y="1440278"/>
                </a:lnTo>
                <a:lnTo>
                  <a:pt x="8430969" y="1438652"/>
                </a:lnTo>
                <a:cubicBezTo>
                  <a:pt x="8398594" y="1438125"/>
                  <a:pt x="8366714" y="1435144"/>
                  <a:pt x="8335542" y="1429590"/>
                </a:cubicBezTo>
                <a:cubicBezTo>
                  <a:pt x="8329965" y="1430009"/>
                  <a:pt x="8324636" y="1429061"/>
                  <a:pt x="8319325" y="1428050"/>
                </a:cubicBezTo>
                <a:lnTo>
                  <a:pt x="8319209" y="1426902"/>
                </a:lnTo>
                <a:cubicBezTo>
                  <a:pt x="7960358" y="1367503"/>
                  <a:pt x="7679319" y="1086726"/>
                  <a:pt x="7629044" y="733861"/>
                </a:cubicBezTo>
                <a:cubicBezTo>
                  <a:pt x="7628876" y="733808"/>
                  <a:pt x="7628708" y="733803"/>
                  <a:pt x="7628538" y="733798"/>
                </a:cubicBezTo>
                <a:lnTo>
                  <a:pt x="7628000" y="727122"/>
                </a:lnTo>
                <a:cubicBezTo>
                  <a:pt x="7622941" y="696872"/>
                  <a:pt x="7620490" y="665981"/>
                  <a:pt x="7620533" y="634646"/>
                </a:cubicBezTo>
                <a:cubicBezTo>
                  <a:pt x="7619221" y="629018"/>
                  <a:pt x="7619162" y="623351"/>
                  <a:pt x="7619162" y="617670"/>
                </a:cubicBezTo>
                <a:lnTo>
                  <a:pt x="7619756" y="606230"/>
                </a:lnTo>
                <a:lnTo>
                  <a:pt x="7620254" y="606263"/>
                </a:lnTo>
                <a:close/>
                <a:moveTo>
                  <a:pt x="7597529" y="605769"/>
                </a:moveTo>
                <a:lnTo>
                  <a:pt x="7597555" y="606263"/>
                </a:lnTo>
                <a:lnTo>
                  <a:pt x="7598053" y="606230"/>
                </a:lnTo>
                <a:lnTo>
                  <a:pt x="7598647" y="617670"/>
                </a:lnTo>
                <a:cubicBezTo>
                  <a:pt x="7598647" y="623351"/>
                  <a:pt x="7598588" y="629018"/>
                  <a:pt x="7597276" y="634646"/>
                </a:cubicBezTo>
                <a:cubicBezTo>
                  <a:pt x="7597319" y="665981"/>
                  <a:pt x="7594868" y="696872"/>
                  <a:pt x="7589809" y="727122"/>
                </a:cubicBezTo>
                <a:lnTo>
                  <a:pt x="7589271" y="733798"/>
                </a:lnTo>
                <a:cubicBezTo>
                  <a:pt x="7589101" y="733803"/>
                  <a:pt x="7588933" y="733808"/>
                  <a:pt x="7588765" y="733861"/>
                </a:cubicBezTo>
                <a:cubicBezTo>
                  <a:pt x="7538490" y="1086726"/>
                  <a:pt x="7257451" y="1367503"/>
                  <a:pt x="6898600" y="1426902"/>
                </a:cubicBezTo>
                <a:lnTo>
                  <a:pt x="6898484" y="1428050"/>
                </a:lnTo>
                <a:cubicBezTo>
                  <a:pt x="6893173" y="1429061"/>
                  <a:pt x="6887844" y="1430009"/>
                  <a:pt x="6882267" y="1429590"/>
                </a:cubicBezTo>
                <a:cubicBezTo>
                  <a:pt x="6851095" y="1435144"/>
                  <a:pt x="6819215" y="1438125"/>
                  <a:pt x="6786841" y="1438652"/>
                </a:cubicBezTo>
                <a:lnTo>
                  <a:pt x="6769722" y="1440278"/>
                </a:lnTo>
                <a:lnTo>
                  <a:pt x="6769696" y="1439783"/>
                </a:lnTo>
                <a:lnTo>
                  <a:pt x="6769197" y="1439816"/>
                </a:lnTo>
                <a:cubicBezTo>
                  <a:pt x="6768631" y="1436014"/>
                  <a:pt x="6768604" y="1432198"/>
                  <a:pt x="6768604" y="1428376"/>
                </a:cubicBezTo>
                <a:cubicBezTo>
                  <a:pt x="6768604" y="1422694"/>
                  <a:pt x="6768663" y="1417025"/>
                  <a:pt x="6769975" y="1411395"/>
                </a:cubicBezTo>
                <a:cubicBezTo>
                  <a:pt x="6769933" y="1380067"/>
                  <a:pt x="6772382" y="1349182"/>
                  <a:pt x="6777439" y="1318938"/>
                </a:cubicBezTo>
                <a:lnTo>
                  <a:pt x="6777979" y="1312248"/>
                </a:lnTo>
                <a:cubicBezTo>
                  <a:pt x="6778148" y="1312243"/>
                  <a:pt x="6778317" y="1312238"/>
                  <a:pt x="6778485" y="1312185"/>
                </a:cubicBezTo>
                <a:cubicBezTo>
                  <a:pt x="6828761" y="959319"/>
                  <a:pt x="7109800" y="678542"/>
                  <a:pt x="7468650" y="619144"/>
                </a:cubicBezTo>
                <a:lnTo>
                  <a:pt x="7468767" y="617996"/>
                </a:lnTo>
                <a:cubicBezTo>
                  <a:pt x="7474076" y="616986"/>
                  <a:pt x="7479404" y="616038"/>
                  <a:pt x="7484980" y="616457"/>
                </a:cubicBezTo>
                <a:cubicBezTo>
                  <a:pt x="7516163" y="610900"/>
                  <a:pt x="7548056" y="607919"/>
                  <a:pt x="7580442" y="607392"/>
                </a:cubicBezTo>
                <a:close/>
                <a:moveTo>
                  <a:pt x="5928129" y="605769"/>
                </a:moveTo>
                <a:lnTo>
                  <a:pt x="5945217" y="607392"/>
                </a:lnTo>
                <a:cubicBezTo>
                  <a:pt x="5977602" y="607919"/>
                  <a:pt x="6009495" y="610900"/>
                  <a:pt x="6040678" y="616457"/>
                </a:cubicBezTo>
                <a:cubicBezTo>
                  <a:pt x="6046254" y="616038"/>
                  <a:pt x="6051582" y="616986"/>
                  <a:pt x="6056891" y="617996"/>
                </a:cubicBezTo>
                <a:lnTo>
                  <a:pt x="6057008" y="619144"/>
                </a:lnTo>
                <a:cubicBezTo>
                  <a:pt x="6415858" y="678542"/>
                  <a:pt x="6696897" y="959319"/>
                  <a:pt x="6747174" y="1312185"/>
                </a:cubicBezTo>
                <a:cubicBezTo>
                  <a:pt x="6747341" y="1312238"/>
                  <a:pt x="6747511" y="1312243"/>
                  <a:pt x="6747679" y="1312248"/>
                </a:cubicBezTo>
                <a:lnTo>
                  <a:pt x="6748220" y="1318938"/>
                </a:lnTo>
                <a:cubicBezTo>
                  <a:pt x="6753276" y="1349182"/>
                  <a:pt x="6755726" y="1380067"/>
                  <a:pt x="6755684" y="1411395"/>
                </a:cubicBezTo>
                <a:cubicBezTo>
                  <a:pt x="6756996" y="1417025"/>
                  <a:pt x="6757054" y="1422694"/>
                  <a:pt x="6757054" y="1428376"/>
                </a:cubicBezTo>
                <a:cubicBezTo>
                  <a:pt x="6757054" y="1432198"/>
                  <a:pt x="6757027" y="1436014"/>
                  <a:pt x="6756461" y="1439816"/>
                </a:cubicBezTo>
                <a:lnTo>
                  <a:pt x="6755962" y="1439783"/>
                </a:lnTo>
                <a:lnTo>
                  <a:pt x="6755936" y="1440278"/>
                </a:lnTo>
                <a:lnTo>
                  <a:pt x="6738818" y="1438652"/>
                </a:lnTo>
                <a:cubicBezTo>
                  <a:pt x="6706444" y="1438125"/>
                  <a:pt x="6674563" y="1435144"/>
                  <a:pt x="6643391" y="1429590"/>
                </a:cubicBezTo>
                <a:cubicBezTo>
                  <a:pt x="6637814" y="1430009"/>
                  <a:pt x="6632485" y="1429061"/>
                  <a:pt x="6627175" y="1428050"/>
                </a:cubicBezTo>
                <a:lnTo>
                  <a:pt x="6627059" y="1426902"/>
                </a:lnTo>
                <a:cubicBezTo>
                  <a:pt x="6268207" y="1367503"/>
                  <a:pt x="5987168" y="1086726"/>
                  <a:pt x="5936893" y="733861"/>
                </a:cubicBezTo>
                <a:cubicBezTo>
                  <a:pt x="5936725" y="733808"/>
                  <a:pt x="5936557" y="733803"/>
                  <a:pt x="5936387" y="733798"/>
                </a:cubicBezTo>
                <a:lnTo>
                  <a:pt x="5935849" y="727122"/>
                </a:lnTo>
                <a:cubicBezTo>
                  <a:pt x="5930790" y="696872"/>
                  <a:pt x="5928340" y="665981"/>
                  <a:pt x="5928382" y="634646"/>
                </a:cubicBezTo>
                <a:cubicBezTo>
                  <a:pt x="5927070" y="629018"/>
                  <a:pt x="5927011" y="623351"/>
                  <a:pt x="5927011" y="617670"/>
                </a:cubicBezTo>
                <a:lnTo>
                  <a:pt x="5927605" y="606230"/>
                </a:lnTo>
                <a:lnTo>
                  <a:pt x="5928103" y="606263"/>
                </a:lnTo>
                <a:close/>
                <a:moveTo>
                  <a:pt x="5905378" y="605769"/>
                </a:moveTo>
                <a:lnTo>
                  <a:pt x="5905404" y="606263"/>
                </a:lnTo>
                <a:lnTo>
                  <a:pt x="5905902" y="606230"/>
                </a:lnTo>
                <a:lnTo>
                  <a:pt x="5906496" y="617670"/>
                </a:lnTo>
                <a:cubicBezTo>
                  <a:pt x="5906496" y="623351"/>
                  <a:pt x="5906438" y="629018"/>
                  <a:pt x="5905126" y="634646"/>
                </a:cubicBezTo>
                <a:cubicBezTo>
                  <a:pt x="5905168" y="665981"/>
                  <a:pt x="5902717" y="696872"/>
                  <a:pt x="5897659" y="727122"/>
                </a:cubicBezTo>
                <a:lnTo>
                  <a:pt x="5897120" y="733798"/>
                </a:lnTo>
                <a:cubicBezTo>
                  <a:pt x="5896951" y="733803"/>
                  <a:pt x="5896782" y="733808"/>
                  <a:pt x="5896615" y="733861"/>
                </a:cubicBezTo>
                <a:cubicBezTo>
                  <a:pt x="5846339" y="1086726"/>
                  <a:pt x="5565300" y="1367503"/>
                  <a:pt x="5206449" y="1426902"/>
                </a:cubicBezTo>
                <a:lnTo>
                  <a:pt x="5206334" y="1428050"/>
                </a:lnTo>
                <a:cubicBezTo>
                  <a:pt x="5201022" y="1429061"/>
                  <a:pt x="5195693" y="1430009"/>
                  <a:pt x="5190116" y="1429590"/>
                </a:cubicBezTo>
                <a:cubicBezTo>
                  <a:pt x="5158944" y="1435144"/>
                  <a:pt x="5127065" y="1438125"/>
                  <a:pt x="5094690" y="1438652"/>
                </a:cubicBezTo>
                <a:lnTo>
                  <a:pt x="5077571" y="1440278"/>
                </a:lnTo>
                <a:lnTo>
                  <a:pt x="5077545" y="1439783"/>
                </a:lnTo>
                <a:lnTo>
                  <a:pt x="5077046" y="1439816"/>
                </a:lnTo>
                <a:cubicBezTo>
                  <a:pt x="5076480" y="1436014"/>
                  <a:pt x="5076453" y="1432198"/>
                  <a:pt x="5076453" y="1428376"/>
                </a:cubicBezTo>
                <a:cubicBezTo>
                  <a:pt x="5076453" y="1422694"/>
                  <a:pt x="5076512" y="1417025"/>
                  <a:pt x="5077824" y="1411395"/>
                </a:cubicBezTo>
                <a:cubicBezTo>
                  <a:pt x="5077782" y="1380067"/>
                  <a:pt x="5080231" y="1349182"/>
                  <a:pt x="5085288" y="1318938"/>
                </a:cubicBezTo>
                <a:lnTo>
                  <a:pt x="5085828" y="1312248"/>
                </a:lnTo>
                <a:cubicBezTo>
                  <a:pt x="5085997" y="1312243"/>
                  <a:pt x="5086166" y="1312238"/>
                  <a:pt x="5086334" y="1312185"/>
                </a:cubicBezTo>
                <a:cubicBezTo>
                  <a:pt x="5136610" y="959319"/>
                  <a:pt x="5417649" y="678542"/>
                  <a:pt x="5776501" y="619144"/>
                </a:cubicBezTo>
                <a:lnTo>
                  <a:pt x="5776617" y="617996"/>
                </a:lnTo>
                <a:cubicBezTo>
                  <a:pt x="5781926" y="616986"/>
                  <a:pt x="5787253" y="616038"/>
                  <a:pt x="5792829" y="616457"/>
                </a:cubicBezTo>
                <a:cubicBezTo>
                  <a:pt x="5824013" y="610900"/>
                  <a:pt x="5855905" y="607919"/>
                  <a:pt x="5888291" y="607392"/>
                </a:cubicBezTo>
                <a:close/>
                <a:moveTo>
                  <a:pt x="4235979" y="605769"/>
                </a:moveTo>
                <a:lnTo>
                  <a:pt x="4253065" y="607392"/>
                </a:lnTo>
                <a:cubicBezTo>
                  <a:pt x="4285451" y="607919"/>
                  <a:pt x="4317343" y="610900"/>
                  <a:pt x="4348528" y="616457"/>
                </a:cubicBezTo>
                <a:cubicBezTo>
                  <a:pt x="4354104" y="616038"/>
                  <a:pt x="4359431" y="616986"/>
                  <a:pt x="4364739" y="617996"/>
                </a:cubicBezTo>
                <a:lnTo>
                  <a:pt x="4364856" y="619144"/>
                </a:lnTo>
                <a:cubicBezTo>
                  <a:pt x="4723707" y="678542"/>
                  <a:pt x="5004746" y="959319"/>
                  <a:pt x="5055022" y="1312185"/>
                </a:cubicBezTo>
                <a:cubicBezTo>
                  <a:pt x="5055190" y="1312238"/>
                  <a:pt x="5055359" y="1312243"/>
                  <a:pt x="5055528" y="1312248"/>
                </a:cubicBezTo>
                <a:lnTo>
                  <a:pt x="5056068" y="1318938"/>
                </a:lnTo>
                <a:cubicBezTo>
                  <a:pt x="5061125" y="1349182"/>
                  <a:pt x="5063574" y="1380067"/>
                  <a:pt x="5063532" y="1411395"/>
                </a:cubicBezTo>
                <a:cubicBezTo>
                  <a:pt x="5064844" y="1417025"/>
                  <a:pt x="5064903" y="1422694"/>
                  <a:pt x="5064903" y="1428376"/>
                </a:cubicBezTo>
                <a:cubicBezTo>
                  <a:pt x="5064903" y="1432198"/>
                  <a:pt x="5064876" y="1436014"/>
                  <a:pt x="5064310" y="1439816"/>
                </a:cubicBezTo>
                <a:lnTo>
                  <a:pt x="5063811" y="1439783"/>
                </a:lnTo>
                <a:lnTo>
                  <a:pt x="5063785" y="1440278"/>
                </a:lnTo>
                <a:lnTo>
                  <a:pt x="5046666" y="1438652"/>
                </a:lnTo>
                <a:cubicBezTo>
                  <a:pt x="5014292" y="1438125"/>
                  <a:pt x="4982412" y="1435144"/>
                  <a:pt x="4951241" y="1429590"/>
                </a:cubicBezTo>
                <a:cubicBezTo>
                  <a:pt x="4945663" y="1430009"/>
                  <a:pt x="4940334" y="1429061"/>
                  <a:pt x="4935023" y="1428050"/>
                </a:cubicBezTo>
                <a:lnTo>
                  <a:pt x="4934907" y="1426902"/>
                </a:lnTo>
                <a:cubicBezTo>
                  <a:pt x="4576056" y="1367503"/>
                  <a:pt x="4295017" y="1086726"/>
                  <a:pt x="4244741" y="733861"/>
                </a:cubicBezTo>
                <a:cubicBezTo>
                  <a:pt x="4244574" y="733808"/>
                  <a:pt x="4244405" y="733803"/>
                  <a:pt x="4244236" y="733798"/>
                </a:cubicBezTo>
                <a:lnTo>
                  <a:pt x="4243697" y="727122"/>
                </a:lnTo>
                <a:cubicBezTo>
                  <a:pt x="4238639" y="696872"/>
                  <a:pt x="4236188" y="665981"/>
                  <a:pt x="4236230" y="634646"/>
                </a:cubicBezTo>
                <a:cubicBezTo>
                  <a:pt x="4234918" y="629018"/>
                  <a:pt x="4234860" y="623351"/>
                  <a:pt x="4234860" y="617670"/>
                </a:cubicBezTo>
                <a:lnTo>
                  <a:pt x="4235454" y="606230"/>
                </a:lnTo>
                <a:lnTo>
                  <a:pt x="4235952" y="606263"/>
                </a:lnTo>
                <a:close/>
                <a:moveTo>
                  <a:pt x="4213227" y="605769"/>
                </a:moveTo>
                <a:lnTo>
                  <a:pt x="4213253" y="606263"/>
                </a:lnTo>
                <a:lnTo>
                  <a:pt x="4213751" y="606230"/>
                </a:lnTo>
                <a:lnTo>
                  <a:pt x="4214345" y="617670"/>
                </a:lnTo>
                <a:cubicBezTo>
                  <a:pt x="4214345" y="623351"/>
                  <a:pt x="4214286" y="629018"/>
                  <a:pt x="4212974" y="634646"/>
                </a:cubicBezTo>
                <a:cubicBezTo>
                  <a:pt x="4213016" y="665981"/>
                  <a:pt x="4210566" y="696872"/>
                  <a:pt x="4205507" y="727122"/>
                </a:cubicBezTo>
                <a:lnTo>
                  <a:pt x="4204969" y="733798"/>
                </a:lnTo>
                <a:cubicBezTo>
                  <a:pt x="4204799" y="733803"/>
                  <a:pt x="4204631" y="733808"/>
                  <a:pt x="4204463" y="733861"/>
                </a:cubicBezTo>
                <a:cubicBezTo>
                  <a:pt x="4154188" y="1086726"/>
                  <a:pt x="3873149" y="1367503"/>
                  <a:pt x="3514297" y="1426902"/>
                </a:cubicBezTo>
                <a:lnTo>
                  <a:pt x="3514181" y="1428050"/>
                </a:lnTo>
                <a:cubicBezTo>
                  <a:pt x="3508871" y="1429061"/>
                  <a:pt x="3503542" y="1430009"/>
                  <a:pt x="3497965" y="1429590"/>
                </a:cubicBezTo>
                <a:cubicBezTo>
                  <a:pt x="3466793" y="1435144"/>
                  <a:pt x="3434912" y="1438125"/>
                  <a:pt x="3402538" y="1438652"/>
                </a:cubicBezTo>
                <a:lnTo>
                  <a:pt x="3385420" y="1440278"/>
                </a:lnTo>
                <a:lnTo>
                  <a:pt x="3385394" y="1439783"/>
                </a:lnTo>
                <a:lnTo>
                  <a:pt x="3384895" y="1439816"/>
                </a:lnTo>
                <a:cubicBezTo>
                  <a:pt x="3384329" y="1436014"/>
                  <a:pt x="3384302" y="1432198"/>
                  <a:pt x="3384302" y="1428376"/>
                </a:cubicBezTo>
                <a:cubicBezTo>
                  <a:pt x="3384302" y="1422694"/>
                  <a:pt x="3384360" y="1417025"/>
                  <a:pt x="3385672" y="1411395"/>
                </a:cubicBezTo>
                <a:cubicBezTo>
                  <a:pt x="3385630" y="1380067"/>
                  <a:pt x="3388080" y="1349182"/>
                  <a:pt x="3393136" y="1318938"/>
                </a:cubicBezTo>
                <a:lnTo>
                  <a:pt x="3393677" y="1312248"/>
                </a:lnTo>
                <a:cubicBezTo>
                  <a:pt x="3393845" y="1312243"/>
                  <a:pt x="3394015" y="1312238"/>
                  <a:pt x="3394182" y="1312185"/>
                </a:cubicBezTo>
                <a:cubicBezTo>
                  <a:pt x="3444459" y="959319"/>
                  <a:pt x="3725498" y="678542"/>
                  <a:pt x="4084348" y="619144"/>
                </a:cubicBezTo>
                <a:lnTo>
                  <a:pt x="4084465" y="617996"/>
                </a:lnTo>
                <a:cubicBezTo>
                  <a:pt x="4089774" y="616986"/>
                  <a:pt x="4095102" y="616038"/>
                  <a:pt x="4100678" y="616457"/>
                </a:cubicBezTo>
                <a:cubicBezTo>
                  <a:pt x="4131861" y="610900"/>
                  <a:pt x="4163754" y="607919"/>
                  <a:pt x="4196139" y="607392"/>
                </a:cubicBezTo>
                <a:close/>
                <a:moveTo>
                  <a:pt x="2543827" y="605769"/>
                </a:moveTo>
                <a:lnTo>
                  <a:pt x="2560914" y="607392"/>
                </a:lnTo>
                <a:cubicBezTo>
                  <a:pt x="2593300" y="607919"/>
                  <a:pt x="2625192" y="610900"/>
                  <a:pt x="2656376" y="616457"/>
                </a:cubicBezTo>
                <a:cubicBezTo>
                  <a:pt x="2661952" y="616038"/>
                  <a:pt x="2667280" y="616986"/>
                  <a:pt x="2672588" y="617996"/>
                </a:cubicBezTo>
                <a:lnTo>
                  <a:pt x="2672706" y="619144"/>
                </a:lnTo>
                <a:cubicBezTo>
                  <a:pt x="3031556" y="678542"/>
                  <a:pt x="3312595" y="959319"/>
                  <a:pt x="3362871" y="1312185"/>
                </a:cubicBezTo>
                <a:cubicBezTo>
                  <a:pt x="3363039" y="1312238"/>
                  <a:pt x="3363208" y="1312243"/>
                  <a:pt x="3363377" y="1312248"/>
                </a:cubicBezTo>
                <a:lnTo>
                  <a:pt x="3363917" y="1318938"/>
                </a:lnTo>
                <a:cubicBezTo>
                  <a:pt x="3368974" y="1349182"/>
                  <a:pt x="3371423" y="1380067"/>
                  <a:pt x="3371381" y="1411395"/>
                </a:cubicBezTo>
                <a:cubicBezTo>
                  <a:pt x="3372693" y="1417025"/>
                  <a:pt x="3372752" y="1422694"/>
                  <a:pt x="3372752" y="1428376"/>
                </a:cubicBezTo>
                <a:cubicBezTo>
                  <a:pt x="3372752" y="1432198"/>
                  <a:pt x="3372725" y="1436014"/>
                  <a:pt x="3372159" y="1439816"/>
                </a:cubicBezTo>
                <a:lnTo>
                  <a:pt x="3371660" y="1439783"/>
                </a:lnTo>
                <a:lnTo>
                  <a:pt x="3371634" y="1440278"/>
                </a:lnTo>
                <a:lnTo>
                  <a:pt x="3354515" y="1438652"/>
                </a:lnTo>
                <a:cubicBezTo>
                  <a:pt x="3322141" y="1438125"/>
                  <a:pt x="3290261" y="1435144"/>
                  <a:pt x="3259089" y="1429590"/>
                </a:cubicBezTo>
                <a:cubicBezTo>
                  <a:pt x="3253512" y="1430009"/>
                  <a:pt x="3248183" y="1429061"/>
                  <a:pt x="3242872" y="1428050"/>
                </a:cubicBezTo>
                <a:lnTo>
                  <a:pt x="3242756" y="1426902"/>
                </a:lnTo>
                <a:cubicBezTo>
                  <a:pt x="2883905" y="1367503"/>
                  <a:pt x="2602866" y="1086726"/>
                  <a:pt x="2552590" y="733861"/>
                </a:cubicBezTo>
                <a:cubicBezTo>
                  <a:pt x="2552423" y="733808"/>
                  <a:pt x="2552254" y="733803"/>
                  <a:pt x="2552085" y="733798"/>
                </a:cubicBezTo>
                <a:lnTo>
                  <a:pt x="2551547" y="727122"/>
                </a:lnTo>
                <a:cubicBezTo>
                  <a:pt x="2546488" y="696872"/>
                  <a:pt x="2544037" y="665981"/>
                  <a:pt x="2544079" y="634646"/>
                </a:cubicBezTo>
                <a:cubicBezTo>
                  <a:pt x="2542767" y="629018"/>
                  <a:pt x="2542709" y="623351"/>
                  <a:pt x="2542709" y="617670"/>
                </a:cubicBezTo>
                <a:lnTo>
                  <a:pt x="2543303" y="606230"/>
                </a:lnTo>
                <a:lnTo>
                  <a:pt x="2543801" y="606263"/>
                </a:lnTo>
                <a:close/>
                <a:moveTo>
                  <a:pt x="2521076" y="605769"/>
                </a:moveTo>
                <a:lnTo>
                  <a:pt x="2521102" y="606263"/>
                </a:lnTo>
                <a:lnTo>
                  <a:pt x="2521600" y="606230"/>
                </a:lnTo>
                <a:lnTo>
                  <a:pt x="2522194" y="617670"/>
                </a:lnTo>
                <a:cubicBezTo>
                  <a:pt x="2522194" y="623351"/>
                  <a:pt x="2522135" y="629018"/>
                  <a:pt x="2520823" y="634646"/>
                </a:cubicBezTo>
                <a:cubicBezTo>
                  <a:pt x="2520865" y="665981"/>
                  <a:pt x="2518415" y="696872"/>
                  <a:pt x="2513356" y="727122"/>
                </a:cubicBezTo>
                <a:lnTo>
                  <a:pt x="2512818" y="733798"/>
                </a:lnTo>
                <a:cubicBezTo>
                  <a:pt x="2512648" y="733803"/>
                  <a:pt x="2512480" y="733808"/>
                  <a:pt x="2512312" y="733861"/>
                </a:cubicBezTo>
                <a:cubicBezTo>
                  <a:pt x="2462037" y="1086726"/>
                  <a:pt x="2180998" y="1367503"/>
                  <a:pt x="1822147" y="1426902"/>
                </a:cubicBezTo>
                <a:lnTo>
                  <a:pt x="1822030" y="1428050"/>
                </a:lnTo>
                <a:cubicBezTo>
                  <a:pt x="1816720" y="1429061"/>
                  <a:pt x="1811391" y="1430009"/>
                  <a:pt x="1805814" y="1429590"/>
                </a:cubicBezTo>
                <a:cubicBezTo>
                  <a:pt x="1774642" y="1435144"/>
                  <a:pt x="1742762" y="1438125"/>
                  <a:pt x="1710387" y="1438652"/>
                </a:cubicBezTo>
                <a:lnTo>
                  <a:pt x="1693269" y="1440278"/>
                </a:lnTo>
                <a:lnTo>
                  <a:pt x="1693243" y="1439783"/>
                </a:lnTo>
                <a:lnTo>
                  <a:pt x="1692744" y="1439816"/>
                </a:lnTo>
                <a:cubicBezTo>
                  <a:pt x="1692178" y="1436014"/>
                  <a:pt x="1692151" y="1432198"/>
                  <a:pt x="1692151" y="1428376"/>
                </a:cubicBezTo>
                <a:cubicBezTo>
                  <a:pt x="1692151" y="1422694"/>
                  <a:pt x="1692209" y="1417025"/>
                  <a:pt x="1693521" y="1411395"/>
                </a:cubicBezTo>
                <a:cubicBezTo>
                  <a:pt x="1693479" y="1380067"/>
                  <a:pt x="1695929" y="1349182"/>
                  <a:pt x="1700985" y="1318938"/>
                </a:cubicBezTo>
                <a:lnTo>
                  <a:pt x="1701526" y="1312248"/>
                </a:lnTo>
                <a:cubicBezTo>
                  <a:pt x="1701694" y="1312243"/>
                  <a:pt x="1701864" y="1312238"/>
                  <a:pt x="1702031" y="1312185"/>
                </a:cubicBezTo>
                <a:cubicBezTo>
                  <a:pt x="1752308" y="959319"/>
                  <a:pt x="2033347" y="678542"/>
                  <a:pt x="2392197" y="619144"/>
                </a:cubicBezTo>
                <a:lnTo>
                  <a:pt x="2392314" y="617996"/>
                </a:lnTo>
                <a:cubicBezTo>
                  <a:pt x="2397623" y="616986"/>
                  <a:pt x="2402951" y="616038"/>
                  <a:pt x="2408527" y="616457"/>
                </a:cubicBezTo>
                <a:cubicBezTo>
                  <a:pt x="2439710" y="610900"/>
                  <a:pt x="2471603" y="607919"/>
                  <a:pt x="2503988" y="607392"/>
                </a:cubicBezTo>
                <a:close/>
                <a:moveTo>
                  <a:pt x="851676" y="605769"/>
                </a:moveTo>
                <a:lnTo>
                  <a:pt x="868763" y="607392"/>
                </a:lnTo>
                <a:cubicBezTo>
                  <a:pt x="901149" y="607919"/>
                  <a:pt x="933041" y="610900"/>
                  <a:pt x="964225" y="616457"/>
                </a:cubicBezTo>
                <a:cubicBezTo>
                  <a:pt x="969801" y="616038"/>
                  <a:pt x="975129" y="616986"/>
                  <a:pt x="980437" y="617996"/>
                </a:cubicBezTo>
                <a:lnTo>
                  <a:pt x="980555" y="619144"/>
                </a:lnTo>
                <a:cubicBezTo>
                  <a:pt x="1339405" y="678542"/>
                  <a:pt x="1620444" y="959319"/>
                  <a:pt x="1670720" y="1312185"/>
                </a:cubicBezTo>
                <a:cubicBezTo>
                  <a:pt x="1670888" y="1312238"/>
                  <a:pt x="1671057" y="1312243"/>
                  <a:pt x="1671226" y="1312248"/>
                </a:cubicBezTo>
                <a:lnTo>
                  <a:pt x="1671766" y="1318938"/>
                </a:lnTo>
                <a:cubicBezTo>
                  <a:pt x="1676823" y="1349182"/>
                  <a:pt x="1679272" y="1380067"/>
                  <a:pt x="1679230" y="1411395"/>
                </a:cubicBezTo>
                <a:cubicBezTo>
                  <a:pt x="1680542" y="1417025"/>
                  <a:pt x="1680601" y="1422694"/>
                  <a:pt x="1680601" y="1428376"/>
                </a:cubicBezTo>
                <a:cubicBezTo>
                  <a:pt x="1680601" y="1432198"/>
                  <a:pt x="1680574" y="1436014"/>
                  <a:pt x="1680008" y="1439816"/>
                </a:cubicBezTo>
                <a:lnTo>
                  <a:pt x="1679509" y="1439783"/>
                </a:lnTo>
                <a:lnTo>
                  <a:pt x="1679483" y="1440278"/>
                </a:lnTo>
                <a:lnTo>
                  <a:pt x="1662364" y="1438652"/>
                </a:lnTo>
                <a:cubicBezTo>
                  <a:pt x="1629990" y="1438125"/>
                  <a:pt x="1598110" y="1435144"/>
                  <a:pt x="1566938" y="1429590"/>
                </a:cubicBezTo>
                <a:cubicBezTo>
                  <a:pt x="1561361" y="1430009"/>
                  <a:pt x="1556032" y="1429061"/>
                  <a:pt x="1550721" y="1428050"/>
                </a:cubicBezTo>
                <a:lnTo>
                  <a:pt x="1550605" y="1426902"/>
                </a:lnTo>
                <a:cubicBezTo>
                  <a:pt x="1191754" y="1367503"/>
                  <a:pt x="910715" y="1086726"/>
                  <a:pt x="860439" y="733861"/>
                </a:cubicBezTo>
                <a:cubicBezTo>
                  <a:pt x="860272" y="733808"/>
                  <a:pt x="860103" y="733803"/>
                  <a:pt x="859934" y="733798"/>
                </a:cubicBezTo>
                <a:lnTo>
                  <a:pt x="859396" y="727122"/>
                </a:lnTo>
                <a:cubicBezTo>
                  <a:pt x="854337" y="696872"/>
                  <a:pt x="851886" y="665981"/>
                  <a:pt x="851928" y="634646"/>
                </a:cubicBezTo>
                <a:cubicBezTo>
                  <a:pt x="850616" y="629018"/>
                  <a:pt x="850558" y="623351"/>
                  <a:pt x="850558" y="617670"/>
                </a:cubicBezTo>
                <a:lnTo>
                  <a:pt x="851152" y="606230"/>
                </a:lnTo>
                <a:lnTo>
                  <a:pt x="851650" y="606263"/>
                </a:lnTo>
                <a:close/>
                <a:moveTo>
                  <a:pt x="828925" y="605769"/>
                </a:moveTo>
                <a:lnTo>
                  <a:pt x="828951" y="606263"/>
                </a:lnTo>
                <a:lnTo>
                  <a:pt x="829449" y="606230"/>
                </a:lnTo>
                <a:lnTo>
                  <a:pt x="830043" y="617670"/>
                </a:lnTo>
                <a:cubicBezTo>
                  <a:pt x="830043" y="623351"/>
                  <a:pt x="829984" y="629018"/>
                  <a:pt x="828672" y="634646"/>
                </a:cubicBezTo>
                <a:cubicBezTo>
                  <a:pt x="828714" y="665981"/>
                  <a:pt x="826264" y="696872"/>
                  <a:pt x="821205" y="727122"/>
                </a:cubicBezTo>
                <a:lnTo>
                  <a:pt x="820667" y="733798"/>
                </a:lnTo>
                <a:cubicBezTo>
                  <a:pt x="820497" y="733803"/>
                  <a:pt x="820329" y="733808"/>
                  <a:pt x="820161" y="733861"/>
                </a:cubicBezTo>
                <a:cubicBezTo>
                  <a:pt x="769886" y="1086726"/>
                  <a:pt x="488847" y="1367503"/>
                  <a:pt x="129995" y="1426902"/>
                </a:cubicBezTo>
                <a:lnTo>
                  <a:pt x="129879" y="1428050"/>
                </a:lnTo>
                <a:cubicBezTo>
                  <a:pt x="124569" y="1429061"/>
                  <a:pt x="119240" y="1430009"/>
                  <a:pt x="113663" y="1429590"/>
                </a:cubicBezTo>
                <a:cubicBezTo>
                  <a:pt x="82491" y="1435144"/>
                  <a:pt x="50611" y="1438125"/>
                  <a:pt x="18236" y="1438652"/>
                </a:cubicBezTo>
                <a:lnTo>
                  <a:pt x="1118" y="1440278"/>
                </a:lnTo>
                <a:lnTo>
                  <a:pt x="1092" y="1439783"/>
                </a:lnTo>
                <a:lnTo>
                  <a:pt x="593" y="1439816"/>
                </a:lnTo>
                <a:cubicBezTo>
                  <a:pt x="27" y="1436014"/>
                  <a:pt x="0" y="1432198"/>
                  <a:pt x="0" y="1428376"/>
                </a:cubicBezTo>
                <a:cubicBezTo>
                  <a:pt x="0" y="1422694"/>
                  <a:pt x="58" y="1417025"/>
                  <a:pt x="1370" y="1411395"/>
                </a:cubicBezTo>
                <a:cubicBezTo>
                  <a:pt x="1328" y="1380067"/>
                  <a:pt x="3778" y="1349182"/>
                  <a:pt x="8835" y="1318938"/>
                </a:cubicBezTo>
                <a:lnTo>
                  <a:pt x="9375" y="1312248"/>
                </a:lnTo>
                <a:cubicBezTo>
                  <a:pt x="9543" y="1312243"/>
                  <a:pt x="9713" y="1312238"/>
                  <a:pt x="9880" y="1312185"/>
                </a:cubicBezTo>
                <a:cubicBezTo>
                  <a:pt x="60157" y="959319"/>
                  <a:pt x="341196" y="678542"/>
                  <a:pt x="700046" y="619144"/>
                </a:cubicBezTo>
                <a:lnTo>
                  <a:pt x="700163" y="617996"/>
                </a:lnTo>
                <a:cubicBezTo>
                  <a:pt x="705472" y="616986"/>
                  <a:pt x="710800" y="616038"/>
                  <a:pt x="716376" y="616457"/>
                </a:cubicBezTo>
                <a:cubicBezTo>
                  <a:pt x="747559" y="610900"/>
                  <a:pt x="779452" y="607919"/>
                  <a:pt x="811837" y="607392"/>
                </a:cubicBezTo>
                <a:close/>
                <a:moveTo>
                  <a:pt x="8824701" y="0"/>
                </a:moveTo>
                <a:lnTo>
                  <a:pt x="9033411" y="0"/>
                </a:lnTo>
                <a:cubicBezTo>
                  <a:pt x="9066347" y="30426"/>
                  <a:pt x="9096640" y="63469"/>
                  <a:pt x="9123965" y="98781"/>
                </a:cubicBezTo>
                <a:lnTo>
                  <a:pt x="9139239" y="122382"/>
                </a:lnTo>
                <a:lnTo>
                  <a:pt x="9139239" y="425734"/>
                </a:lnTo>
                <a:lnTo>
                  <a:pt x="9104305" y="314451"/>
                </a:lnTo>
                <a:cubicBezTo>
                  <a:pt x="9046997" y="183490"/>
                  <a:pt x="8948803" y="73504"/>
                  <a:pt x="8824701" y="0"/>
                </a:cubicBezTo>
                <a:close/>
                <a:moveTo>
                  <a:pt x="8494877" y="0"/>
                </a:moveTo>
                <a:lnTo>
                  <a:pt x="8628893" y="0"/>
                </a:lnTo>
                <a:cubicBezTo>
                  <a:pt x="8697052" y="198004"/>
                  <a:pt x="8856086" y="355591"/>
                  <a:pt x="9058275" y="426756"/>
                </a:cubicBezTo>
                <a:lnTo>
                  <a:pt x="9139239" y="449526"/>
                </a:lnTo>
                <a:lnTo>
                  <a:pt x="9139239" y="577136"/>
                </a:lnTo>
                <a:lnTo>
                  <a:pt x="9043252" y="554355"/>
                </a:lnTo>
                <a:cubicBezTo>
                  <a:pt x="8776836" y="470904"/>
                  <a:pt x="8569058" y="262348"/>
                  <a:pt x="8494877" y="0"/>
                </a:cubicBezTo>
                <a:close/>
                <a:moveTo>
                  <a:pt x="7876547" y="0"/>
                </a:moveTo>
                <a:lnTo>
                  <a:pt x="8085257" y="0"/>
                </a:lnTo>
                <a:cubicBezTo>
                  <a:pt x="7919787" y="98005"/>
                  <a:pt x="7800378" y="260867"/>
                  <a:pt x="7762527" y="451830"/>
                </a:cubicBezTo>
                <a:cubicBezTo>
                  <a:pt x="8006579" y="399791"/>
                  <a:pt x="8203169" y="226290"/>
                  <a:pt x="8281065" y="0"/>
                </a:cubicBezTo>
                <a:lnTo>
                  <a:pt x="8415081" y="0"/>
                </a:lnTo>
                <a:cubicBezTo>
                  <a:pt x="8330303" y="299826"/>
                  <a:pt x="8071031" y="529393"/>
                  <a:pt x="7749156" y="582253"/>
                </a:cubicBezTo>
                <a:lnTo>
                  <a:pt x="7749040" y="583392"/>
                </a:lnTo>
                <a:cubicBezTo>
                  <a:pt x="7743729" y="584395"/>
                  <a:pt x="7738400" y="585336"/>
                  <a:pt x="7732823" y="584920"/>
                </a:cubicBezTo>
                <a:cubicBezTo>
                  <a:pt x="7701651" y="590430"/>
                  <a:pt x="7669771" y="593388"/>
                  <a:pt x="7637396" y="593911"/>
                </a:cubicBezTo>
                <a:lnTo>
                  <a:pt x="7620278" y="595524"/>
                </a:lnTo>
                <a:lnTo>
                  <a:pt x="7620252" y="595033"/>
                </a:lnTo>
                <a:lnTo>
                  <a:pt x="7619753" y="595066"/>
                </a:lnTo>
                <a:cubicBezTo>
                  <a:pt x="7619187" y="591293"/>
                  <a:pt x="7619160" y="587507"/>
                  <a:pt x="7619160" y="583715"/>
                </a:cubicBezTo>
                <a:cubicBezTo>
                  <a:pt x="7619160" y="578078"/>
                  <a:pt x="7619219" y="572454"/>
                  <a:pt x="7620531" y="566868"/>
                </a:cubicBezTo>
                <a:cubicBezTo>
                  <a:pt x="7620488" y="535786"/>
                  <a:pt x="7622938" y="505143"/>
                  <a:pt x="7627995" y="475137"/>
                </a:cubicBezTo>
                <a:lnTo>
                  <a:pt x="7628535" y="468500"/>
                </a:lnTo>
                <a:cubicBezTo>
                  <a:pt x="7628704" y="468495"/>
                  <a:pt x="7628873" y="468490"/>
                  <a:pt x="7629040" y="468437"/>
                </a:cubicBezTo>
                <a:cubicBezTo>
                  <a:pt x="7655343" y="285283"/>
                  <a:pt x="7744803" y="121704"/>
                  <a:pt x="7876547" y="0"/>
                </a:cubicBezTo>
                <a:close/>
                <a:moveTo>
                  <a:pt x="6802727" y="0"/>
                </a:moveTo>
                <a:lnTo>
                  <a:pt x="6936742" y="0"/>
                </a:lnTo>
                <a:cubicBezTo>
                  <a:pt x="7014638" y="226290"/>
                  <a:pt x="7211228" y="399791"/>
                  <a:pt x="7455280" y="451830"/>
                </a:cubicBezTo>
                <a:cubicBezTo>
                  <a:pt x="7417429" y="260867"/>
                  <a:pt x="7298020" y="98005"/>
                  <a:pt x="7132550" y="0"/>
                </a:cubicBezTo>
                <a:lnTo>
                  <a:pt x="7341259" y="0"/>
                </a:lnTo>
                <a:cubicBezTo>
                  <a:pt x="7473003" y="121704"/>
                  <a:pt x="7562464" y="285283"/>
                  <a:pt x="7588766" y="468437"/>
                </a:cubicBezTo>
                <a:cubicBezTo>
                  <a:pt x="7588934" y="468490"/>
                  <a:pt x="7589103" y="468495"/>
                  <a:pt x="7589272" y="468500"/>
                </a:cubicBezTo>
                <a:lnTo>
                  <a:pt x="7589812" y="475137"/>
                </a:lnTo>
                <a:cubicBezTo>
                  <a:pt x="7594869" y="505143"/>
                  <a:pt x="7597319" y="535786"/>
                  <a:pt x="7597276" y="566868"/>
                </a:cubicBezTo>
                <a:cubicBezTo>
                  <a:pt x="7598588" y="572454"/>
                  <a:pt x="7598647" y="578078"/>
                  <a:pt x="7598647" y="583715"/>
                </a:cubicBezTo>
                <a:cubicBezTo>
                  <a:pt x="7598647" y="587507"/>
                  <a:pt x="7598620" y="591293"/>
                  <a:pt x="7598054" y="595066"/>
                </a:cubicBezTo>
                <a:lnTo>
                  <a:pt x="7597555" y="595033"/>
                </a:lnTo>
                <a:lnTo>
                  <a:pt x="7597529" y="595524"/>
                </a:lnTo>
                <a:lnTo>
                  <a:pt x="7580411" y="593911"/>
                </a:lnTo>
                <a:cubicBezTo>
                  <a:pt x="7548036" y="593388"/>
                  <a:pt x="7516156" y="590430"/>
                  <a:pt x="7484984" y="584920"/>
                </a:cubicBezTo>
                <a:cubicBezTo>
                  <a:pt x="7479407" y="585336"/>
                  <a:pt x="7474078" y="584395"/>
                  <a:pt x="7468767" y="583392"/>
                </a:cubicBezTo>
                <a:lnTo>
                  <a:pt x="7468651" y="582253"/>
                </a:lnTo>
                <a:cubicBezTo>
                  <a:pt x="7146776" y="529393"/>
                  <a:pt x="6887504" y="299826"/>
                  <a:pt x="6802727" y="0"/>
                </a:cubicBezTo>
                <a:close/>
                <a:moveTo>
                  <a:pt x="6184397" y="0"/>
                </a:moveTo>
                <a:lnTo>
                  <a:pt x="6393106" y="0"/>
                </a:lnTo>
                <a:cubicBezTo>
                  <a:pt x="6227636" y="98005"/>
                  <a:pt x="6108227" y="260867"/>
                  <a:pt x="6070376" y="451830"/>
                </a:cubicBezTo>
                <a:cubicBezTo>
                  <a:pt x="6314429" y="399791"/>
                  <a:pt x="6511018" y="226290"/>
                  <a:pt x="6588914" y="0"/>
                </a:cubicBezTo>
                <a:lnTo>
                  <a:pt x="6722931" y="0"/>
                </a:lnTo>
                <a:cubicBezTo>
                  <a:pt x="6638152" y="299826"/>
                  <a:pt x="6378880" y="529393"/>
                  <a:pt x="6057005" y="582253"/>
                </a:cubicBezTo>
                <a:lnTo>
                  <a:pt x="6056889" y="583392"/>
                </a:lnTo>
                <a:cubicBezTo>
                  <a:pt x="6051578" y="584395"/>
                  <a:pt x="6046249" y="585336"/>
                  <a:pt x="6040672" y="584920"/>
                </a:cubicBezTo>
                <a:cubicBezTo>
                  <a:pt x="6009500" y="590430"/>
                  <a:pt x="5977620" y="593388"/>
                  <a:pt x="5945246" y="593911"/>
                </a:cubicBezTo>
                <a:lnTo>
                  <a:pt x="5928127" y="595524"/>
                </a:lnTo>
                <a:lnTo>
                  <a:pt x="5928101" y="595033"/>
                </a:lnTo>
                <a:lnTo>
                  <a:pt x="5927602" y="595066"/>
                </a:lnTo>
                <a:cubicBezTo>
                  <a:pt x="5927036" y="591293"/>
                  <a:pt x="5927009" y="587507"/>
                  <a:pt x="5927009" y="583715"/>
                </a:cubicBezTo>
                <a:cubicBezTo>
                  <a:pt x="5927009" y="578078"/>
                  <a:pt x="5927068" y="572454"/>
                  <a:pt x="5928380" y="566868"/>
                </a:cubicBezTo>
                <a:cubicBezTo>
                  <a:pt x="5928338" y="535786"/>
                  <a:pt x="5930787" y="505143"/>
                  <a:pt x="5935844" y="475137"/>
                </a:cubicBezTo>
                <a:lnTo>
                  <a:pt x="5936384" y="468500"/>
                </a:lnTo>
                <a:cubicBezTo>
                  <a:pt x="5936553" y="468495"/>
                  <a:pt x="5936722" y="468490"/>
                  <a:pt x="5936890" y="468437"/>
                </a:cubicBezTo>
                <a:cubicBezTo>
                  <a:pt x="5963192" y="285283"/>
                  <a:pt x="6052653" y="121703"/>
                  <a:pt x="6184397" y="0"/>
                </a:cubicBezTo>
                <a:close/>
                <a:moveTo>
                  <a:pt x="5110576" y="0"/>
                </a:moveTo>
                <a:lnTo>
                  <a:pt x="5244592" y="0"/>
                </a:lnTo>
                <a:cubicBezTo>
                  <a:pt x="5322488" y="226290"/>
                  <a:pt x="5519077" y="399791"/>
                  <a:pt x="5763129" y="451830"/>
                </a:cubicBezTo>
                <a:cubicBezTo>
                  <a:pt x="5725278" y="260867"/>
                  <a:pt x="5605869" y="98005"/>
                  <a:pt x="5440399" y="0"/>
                </a:cubicBezTo>
                <a:lnTo>
                  <a:pt x="5649109" y="0"/>
                </a:lnTo>
                <a:cubicBezTo>
                  <a:pt x="5780853" y="121704"/>
                  <a:pt x="5870314" y="285283"/>
                  <a:pt x="5896616" y="468437"/>
                </a:cubicBezTo>
                <a:cubicBezTo>
                  <a:pt x="5896783" y="468490"/>
                  <a:pt x="5896953" y="468495"/>
                  <a:pt x="5897121" y="468500"/>
                </a:cubicBezTo>
                <a:lnTo>
                  <a:pt x="5897662" y="475137"/>
                </a:lnTo>
                <a:cubicBezTo>
                  <a:pt x="5902718" y="505143"/>
                  <a:pt x="5905168" y="535786"/>
                  <a:pt x="5905126" y="566868"/>
                </a:cubicBezTo>
                <a:cubicBezTo>
                  <a:pt x="5906438" y="572454"/>
                  <a:pt x="5906496" y="578078"/>
                  <a:pt x="5906496" y="583715"/>
                </a:cubicBezTo>
                <a:cubicBezTo>
                  <a:pt x="5906496" y="587507"/>
                  <a:pt x="5906469" y="591293"/>
                  <a:pt x="5905903" y="595066"/>
                </a:cubicBezTo>
                <a:lnTo>
                  <a:pt x="5905404" y="595033"/>
                </a:lnTo>
                <a:lnTo>
                  <a:pt x="5905378" y="595524"/>
                </a:lnTo>
                <a:lnTo>
                  <a:pt x="5888260" y="593911"/>
                </a:lnTo>
                <a:cubicBezTo>
                  <a:pt x="5855886" y="593388"/>
                  <a:pt x="5824005" y="590430"/>
                  <a:pt x="5792833" y="584920"/>
                </a:cubicBezTo>
                <a:cubicBezTo>
                  <a:pt x="5787256" y="585336"/>
                  <a:pt x="5781927" y="584395"/>
                  <a:pt x="5776617" y="583392"/>
                </a:cubicBezTo>
                <a:lnTo>
                  <a:pt x="5776501" y="582253"/>
                </a:lnTo>
                <a:cubicBezTo>
                  <a:pt x="5454626" y="529393"/>
                  <a:pt x="5195354" y="299826"/>
                  <a:pt x="5110576" y="0"/>
                </a:cubicBezTo>
                <a:close/>
                <a:moveTo>
                  <a:pt x="4492246" y="0"/>
                </a:moveTo>
                <a:lnTo>
                  <a:pt x="4700955" y="0"/>
                </a:lnTo>
                <a:cubicBezTo>
                  <a:pt x="4535485" y="98005"/>
                  <a:pt x="4416076" y="260867"/>
                  <a:pt x="4378225" y="451830"/>
                </a:cubicBezTo>
                <a:cubicBezTo>
                  <a:pt x="4622279" y="399791"/>
                  <a:pt x="4818867" y="226290"/>
                  <a:pt x="4896763" y="0"/>
                </a:cubicBezTo>
                <a:lnTo>
                  <a:pt x="5030779" y="0"/>
                </a:lnTo>
                <a:cubicBezTo>
                  <a:pt x="4946001" y="299826"/>
                  <a:pt x="4686729" y="529393"/>
                  <a:pt x="4364853" y="582253"/>
                </a:cubicBezTo>
                <a:lnTo>
                  <a:pt x="4364737" y="583392"/>
                </a:lnTo>
                <a:cubicBezTo>
                  <a:pt x="4359427" y="584395"/>
                  <a:pt x="4354098" y="585336"/>
                  <a:pt x="4348521" y="584920"/>
                </a:cubicBezTo>
                <a:cubicBezTo>
                  <a:pt x="4317350" y="590430"/>
                  <a:pt x="4285468" y="593388"/>
                  <a:pt x="4253094" y="593911"/>
                </a:cubicBezTo>
                <a:lnTo>
                  <a:pt x="4235976" y="595524"/>
                </a:lnTo>
                <a:lnTo>
                  <a:pt x="4235950" y="595033"/>
                </a:lnTo>
                <a:lnTo>
                  <a:pt x="4235451" y="595066"/>
                </a:lnTo>
                <a:cubicBezTo>
                  <a:pt x="4234885" y="591293"/>
                  <a:pt x="4234858" y="587507"/>
                  <a:pt x="4234858" y="583715"/>
                </a:cubicBezTo>
                <a:cubicBezTo>
                  <a:pt x="4234858" y="578078"/>
                  <a:pt x="4234916" y="572454"/>
                  <a:pt x="4236228" y="566868"/>
                </a:cubicBezTo>
                <a:cubicBezTo>
                  <a:pt x="4236186" y="535786"/>
                  <a:pt x="4238636" y="505143"/>
                  <a:pt x="4243692" y="475137"/>
                </a:cubicBezTo>
                <a:lnTo>
                  <a:pt x="4244233" y="468500"/>
                </a:lnTo>
                <a:cubicBezTo>
                  <a:pt x="4244401" y="468495"/>
                  <a:pt x="4244571" y="468490"/>
                  <a:pt x="4244738" y="468437"/>
                </a:cubicBezTo>
                <a:cubicBezTo>
                  <a:pt x="4271041" y="285283"/>
                  <a:pt x="4360502" y="121704"/>
                  <a:pt x="4492246" y="0"/>
                </a:cubicBezTo>
                <a:close/>
                <a:moveTo>
                  <a:pt x="3418424" y="0"/>
                </a:moveTo>
                <a:lnTo>
                  <a:pt x="3552441" y="0"/>
                </a:lnTo>
                <a:cubicBezTo>
                  <a:pt x="3630337" y="226291"/>
                  <a:pt x="3826926" y="399791"/>
                  <a:pt x="4070978" y="451830"/>
                </a:cubicBezTo>
                <a:cubicBezTo>
                  <a:pt x="4033127" y="260867"/>
                  <a:pt x="3913719" y="98005"/>
                  <a:pt x="3748249" y="0"/>
                </a:cubicBezTo>
                <a:lnTo>
                  <a:pt x="3956957" y="0"/>
                </a:lnTo>
                <a:cubicBezTo>
                  <a:pt x="4088702" y="121703"/>
                  <a:pt x="4178162" y="285283"/>
                  <a:pt x="4204464" y="468437"/>
                </a:cubicBezTo>
                <a:cubicBezTo>
                  <a:pt x="4204632" y="468490"/>
                  <a:pt x="4204801" y="468495"/>
                  <a:pt x="4204970" y="468499"/>
                </a:cubicBezTo>
                <a:lnTo>
                  <a:pt x="4205510" y="475137"/>
                </a:lnTo>
                <a:cubicBezTo>
                  <a:pt x="4210567" y="505143"/>
                  <a:pt x="4213016" y="535786"/>
                  <a:pt x="4212974" y="566868"/>
                </a:cubicBezTo>
                <a:cubicBezTo>
                  <a:pt x="4214286" y="572454"/>
                  <a:pt x="4214345" y="578078"/>
                  <a:pt x="4214345" y="583715"/>
                </a:cubicBezTo>
                <a:cubicBezTo>
                  <a:pt x="4214345" y="587508"/>
                  <a:pt x="4214318" y="591293"/>
                  <a:pt x="4213752" y="595066"/>
                </a:cubicBezTo>
                <a:lnTo>
                  <a:pt x="4213253" y="595033"/>
                </a:lnTo>
                <a:lnTo>
                  <a:pt x="4213227" y="595524"/>
                </a:lnTo>
                <a:lnTo>
                  <a:pt x="4196108" y="593911"/>
                </a:lnTo>
                <a:cubicBezTo>
                  <a:pt x="4163734" y="593388"/>
                  <a:pt x="4131854" y="590430"/>
                  <a:pt x="4100682" y="584920"/>
                </a:cubicBezTo>
                <a:cubicBezTo>
                  <a:pt x="4095105" y="585336"/>
                  <a:pt x="4089776" y="584395"/>
                  <a:pt x="4084465" y="583392"/>
                </a:cubicBezTo>
                <a:lnTo>
                  <a:pt x="4084349" y="582253"/>
                </a:lnTo>
                <a:cubicBezTo>
                  <a:pt x="3762475" y="529393"/>
                  <a:pt x="3503203" y="299826"/>
                  <a:pt x="3418424" y="0"/>
                </a:cubicBezTo>
                <a:close/>
                <a:moveTo>
                  <a:pt x="2800095" y="0"/>
                </a:moveTo>
                <a:lnTo>
                  <a:pt x="3008804" y="0"/>
                </a:lnTo>
                <a:cubicBezTo>
                  <a:pt x="2843334" y="98005"/>
                  <a:pt x="2723925" y="260867"/>
                  <a:pt x="2686074" y="451830"/>
                </a:cubicBezTo>
                <a:cubicBezTo>
                  <a:pt x="2930126" y="399791"/>
                  <a:pt x="3126716" y="226291"/>
                  <a:pt x="3204612" y="0"/>
                </a:cubicBezTo>
                <a:lnTo>
                  <a:pt x="3338628" y="0"/>
                </a:lnTo>
                <a:cubicBezTo>
                  <a:pt x="3253850" y="299826"/>
                  <a:pt x="2994578" y="529393"/>
                  <a:pt x="2672703" y="582253"/>
                </a:cubicBezTo>
                <a:lnTo>
                  <a:pt x="2672586" y="583392"/>
                </a:lnTo>
                <a:cubicBezTo>
                  <a:pt x="2667276" y="584395"/>
                  <a:pt x="2661947" y="585336"/>
                  <a:pt x="2656370" y="584920"/>
                </a:cubicBezTo>
                <a:cubicBezTo>
                  <a:pt x="2625198" y="590430"/>
                  <a:pt x="2593318" y="593388"/>
                  <a:pt x="2560943" y="593911"/>
                </a:cubicBezTo>
                <a:lnTo>
                  <a:pt x="2543825" y="595524"/>
                </a:lnTo>
                <a:lnTo>
                  <a:pt x="2543799" y="595033"/>
                </a:lnTo>
                <a:lnTo>
                  <a:pt x="2543300" y="595066"/>
                </a:lnTo>
                <a:cubicBezTo>
                  <a:pt x="2542734" y="591293"/>
                  <a:pt x="2542707" y="587507"/>
                  <a:pt x="2542707" y="583715"/>
                </a:cubicBezTo>
                <a:cubicBezTo>
                  <a:pt x="2542707" y="578078"/>
                  <a:pt x="2542765" y="572454"/>
                  <a:pt x="2544077" y="566868"/>
                </a:cubicBezTo>
                <a:cubicBezTo>
                  <a:pt x="2544035" y="535786"/>
                  <a:pt x="2546485" y="505143"/>
                  <a:pt x="2551541" y="475137"/>
                </a:cubicBezTo>
                <a:lnTo>
                  <a:pt x="2552082" y="468499"/>
                </a:lnTo>
                <a:cubicBezTo>
                  <a:pt x="2552250" y="468495"/>
                  <a:pt x="2552420" y="468490"/>
                  <a:pt x="2552587" y="468437"/>
                </a:cubicBezTo>
                <a:cubicBezTo>
                  <a:pt x="2578890" y="285283"/>
                  <a:pt x="2668350" y="121703"/>
                  <a:pt x="2800095" y="0"/>
                </a:cubicBezTo>
                <a:close/>
                <a:moveTo>
                  <a:pt x="1726273" y="0"/>
                </a:moveTo>
                <a:lnTo>
                  <a:pt x="1860290" y="0"/>
                </a:lnTo>
                <a:cubicBezTo>
                  <a:pt x="1938186" y="226291"/>
                  <a:pt x="2134775" y="399791"/>
                  <a:pt x="2378827" y="451830"/>
                </a:cubicBezTo>
                <a:cubicBezTo>
                  <a:pt x="2340976" y="260867"/>
                  <a:pt x="2221567" y="98005"/>
                  <a:pt x="2056098" y="0"/>
                </a:cubicBezTo>
                <a:lnTo>
                  <a:pt x="2264806" y="0"/>
                </a:lnTo>
                <a:cubicBezTo>
                  <a:pt x="2396551" y="121703"/>
                  <a:pt x="2486011" y="285283"/>
                  <a:pt x="2512313" y="468437"/>
                </a:cubicBezTo>
                <a:cubicBezTo>
                  <a:pt x="2512481" y="468490"/>
                  <a:pt x="2512650" y="468495"/>
                  <a:pt x="2512819" y="468499"/>
                </a:cubicBezTo>
                <a:lnTo>
                  <a:pt x="2513359" y="475137"/>
                </a:lnTo>
                <a:cubicBezTo>
                  <a:pt x="2518416" y="505143"/>
                  <a:pt x="2520865" y="535786"/>
                  <a:pt x="2520823" y="566868"/>
                </a:cubicBezTo>
                <a:cubicBezTo>
                  <a:pt x="2522135" y="572454"/>
                  <a:pt x="2522194" y="578078"/>
                  <a:pt x="2522194" y="583715"/>
                </a:cubicBezTo>
                <a:cubicBezTo>
                  <a:pt x="2522194" y="587508"/>
                  <a:pt x="2522167" y="591293"/>
                  <a:pt x="2521601" y="595066"/>
                </a:cubicBezTo>
                <a:lnTo>
                  <a:pt x="2521102" y="595033"/>
                </a:lnTo>
                <a:lnTo>
                  <a:pt x="2521076" y="595524"/>
                </a:lnTo>
                <a:lnTo>
                  <a:pt x="2503957" y="593911"/>
                </a:lnTo>
                <a:cubicBezTo>
                  <a:pt x="2471583" y="593388"/>
                  <a:pt x="2439703" y="590430"/>
                  <a:pt x="2408531" y="584920"/>
                </a:cubicBezTo>
                <a:cubicBezTo>
                  <a:pt x="2402954" y="585336"/>
                  <a:pt x="2397625" y="584395"/>
                  <a:pt x="2392314" y="583392"/>
                </a:cubicBezTo>
                <a:lnTo>
                  <a:pt x="2392198" y="582253"/>
                </a:lnTo>
                <a:cubicBezTo>
                  <a:pt x="2070324" y="529393"/>
                  <a:pt x="1811051" y="299826"/>
                  <a:pt x="1726273" y="0"/>
                </a:cubicBezTo>
                <a:close/>
                <a:moveTo>
                  <a:pt x="1107944" y="0"/>
                </a:moveTo>
                <a:lnTo>
                  <a:pt x="1316652" y="0"/>
                </a:lnTo>
                <a:cubicBezTo>
                  <a:pt x="1151183" y="98005"/>
                  <a:pt x="1031774" y="260867"/>
                  <a:pt x="993923" y="451830"/>
                </a:cubicBezTo>
                <a:cubicBezTo>
                  <a:pt x="1237975" y="399791"/>
                  <a:pt x="1434564" y="226291"/>
                  <a:pt x="1512461" y="0"/>
                </a:cubicBezTo>
                <a:lnTo>
                  <a:pt x="1646477" y="0"/>
                </a:lnTo>
                <a:cubicBezTo>
                  <a:pt x="1561699" y="299826"/>
                  <a:pt x="1302427" y="529393"/>
                  <a:pt x="980552" y="582253"/>
                </a:cubicBezTo>
                <a:lnTo>
                  <a:pt x="980435" y="583392"/>
                </a:lnTo>
                <a:cubicBezTo>
                  <a:pt x="975125" y="584395"/>
                  <a:pt x="969796" y="585336"/>
                  <a:pt x="964219" y="584920"/>
                </a:cubicBezTo>
                <a:cubicBezTo>
                  <a:pt x="933047" y="590430"/>
                  <a:pt x="901167" y="593388"/>
                  <a:pt x="868792" y="593911"/>
                </a:cubicBezTo>
                <a:lnTo>
                  <a:pt x="851674" y="595524"/>
                </a:lnTo>
                <a:lnTo>
                  <a:pt x="851648" y="595033"/>
                </a:lnTo>
                <a:lnTo>
                  <a:pt x="851149" y="595066"/>
                </a:lnTo>
                <a:cubicBezTo>
                  <a:pt x="850583" y="591293"/>
                  <a:pt x="850556" y="587507"/>
                  <a:pt x="850556" y="583715"/>
                </a:cubicBezTo>
                <a:cubicBezTo>
                  <a:pt x="850556" y="578078"/>
                  <a:pt x="850614" y="572454"/>
                  <a:pt x="851926" y="566868"/>
                </a:cubicBezTo>
                <a:cubicBezTo>
                  <a:pt x="851884" y="535786"/>
                  <a:pt x="854334" y="505143"/>
                  <a:pt x="859390" y="475137"/>
                </a:cubicBezTo>
                <a:lnTo>
                  <a:pt x="859931" y="468499"/>
                </a:lnTo>
                <a:cubicBezTo>
                  <a:pt x="860099" y="468495"/>
                  <a:pt x="860269" y="468490"/>
                  <a:pt x="860436" y="468437"/>
                </a:cubicBezTo>
                <a:cubicBezTo>
                  <a:pt x="886739" y="285283"/>
                  <a:pt x="976199" y="121704"/>
                  <a:pt x="1107944" y="0"/>
                </a:cubicBezTo>
                <a:close/>
                <a:moveTo>
                  <a:pt x="34122" y="0"/>
                </a:moveTo>
                <a:lnTo>
                  <a:pt x="168138" y="0"/>
                </a:lnTo>
                <a:cubicBezTo>
                  <a:pt x="246034" y="226290"/>
                  <a:pt x="442624" y="399791"/>
                  <a:pt x="686676" y="451830"/>
                </a:cubicBezTo>
                <a:cubicBezTo>
                  <a:pt x="648825" y="260867"/>
                  <a:pt x="529416" y="98005"/>
                  <a:pt x="363946" y="0"/>
                </a:cubicBezTo>
                <a:lnTo>
                  <a:pt x="572655" y="0"/>
                </a:lnTo>
                <a:cubicBezTo>
                  <a:pt x="704400" y="121703"/>
                  <a:pt x="793860" y="285283"/>
                  <a:pt x="820162" y="468437"/>
                </a:cubicBezTo>
                <a:cubicBezTo>
                  <a:pt x="820330" y="468490"/>
                  <a:pt x="820499" y="468495"/>
                  <a:pt x="820668" y="468500"/>
                </a:cubicBezTo>
                <a:lnTo>
                  <a:pt x="821208" y="475137"/>
                </a:lnTo>
                <a:cubicBezTo>
                  <a:pt x="826265" y="505143"/>
                  <a:pt x="828714" y="535786"/>
                  <a:pt x="828672" y="566868"/>
                </a:cubicBezTo>
                <a:cubicBezTo>
                  <a:pt x="829984" y="572454"/>
                  <a:pt x="830043" y="578078"/>
                  <a:pt x="830043" y="583715"/>
                </a:cubicBezTo>
                <a:cubicBezTo>
                  <a:pt x="830043" y="587508"/>
                  <a:pt x="830016" y="591293"/>
                  <a:pt x="829450" y="595066"/>
                </a:cubicBezTo>
                <a:lnTo>
                  <a:pt x="828951" y="595033"/>
                </a:lnTo>
                <a:lnTo>
                  <a:pt x="828925" y="595524"/>
                </a:lnTo>
                <a:lnTo>
                  <a:pt x="811806" y="593911"/>
                </a:lnTo>
                <a:cubicBezTo>
                  <a:pt x="779432" y="593388"/>
                  <a:pt x="747552" y="590430"/>
                  <a:pt x="716380" y="584920"/>
                </a:cubicBezTo>
                <a:cubicBezTo>
                  <a:pt x="710803" y="585336"/>
                  <a:pt x="705474" y="584395"/>
                  <a:pt x="700163" y="583392"/>
                </a:cubicBezTo>
                <a:lnTo>
                  <a:pt x="700047" y="582253"/>
                </a:lnTo>
                <a:cubicBezTo>
                  <a:pt x="378172" y="529393"/>
                  <a:pt x="118900" y="299826"/>
                  <a:pt x="3412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2900" y="4960137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spc="2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57950" y="4960137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600"/>
            </a:lvl2pPr>
            <a:lvl3pPr marL="914400" indent="0" algn="ctr">
              <a:buNone/>
              <a:defRPr sz="16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10D67813-F5A5-473C-95C7-70E46E5668B3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13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7575984"/>
      </p:ext>
    </p:extLst>
  </p:cSld>
  <p:clrMapOvr>
    <a:masterClrMapping/>
  </p:clrMapOvr>
  <p:hf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26AEE8EA-6D17-45D2-A412-E63167B40C53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10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25888957"/>
      </p:ext>
    </p:extLst>
  </p:cSld>
  <p:clrMapOvr>
    <a:masterClrMapping/>
  </p:clrMapOvr>
  <p:hf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762000"/>
            <a:ext cx="1971675" cy="5410200"/>
          </a:xfrm>
        </p:spPr>
        <p:txBody>
          <a:bodyPr vert="eaVert" lIns="45720" tIns="91440" rIns="45720" bIns="91440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2951" y="762000"/>
            <a:ext cx="5686425" cy="541020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7543800" y="173563"/>
            <a:ext cx="0" cy="6858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F52512D8-3478-4A6B-A16F-B61FFAFB49FF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11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3927907"/>
      </p:ext>
    </p:extLst>
  </p:cSld>
  <p:clrMapOvr>
    <a:masterClrMapping/>
  </p:clrMapOvr>
  <p:hf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ontent: Tw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77200" cy="914400"/>
          </a:xfrm>
        </p:spPr>
        <p:txBody>
          <a:bodyPr/>
          <a:lstStyle/>
          <a:p>
            <a:r>
              <a:rPr lang="es-AR" noProof="0" dirty="0" err="1"/>
              <a:t>Click</a:t>
            </a:r>
            <a:r>
              <a:rPr lang="es-AR" noProof="0" dirty="0"/>
              <a:t> to </a:t>
            </a:r>
            <a:r>
              <a:rPr lang="es-AR" noProof="0" dirty="0" err="1"/>
              <a:t>edit</a:t>
            </a:r>
            <a:r>
              <a:rPr lang="es-AR" noProof="0" dirty="0"/>
              <a:t> Master </a:t>
            </a:r>
            <a:r>
              <a:rPr lang="es-AR" noProof="0" dirty="0" err="1"/>
              <a:t>title</a:t>
            </a:r>
            <a:r>
              <a:rPr lang="es-AR" noProof="0" dirty="0"/>
              <a:t> </a:t>
            </a:r>
            <a:r>
              <a:rPr lang="es-AR" noProof="0" dirty="0" err="1"/>
              <a:t>style</a:t>
            </a:r>
            <a:endParaRPr lang="es-AR" noProof="0" dirty="0"/>
          </a:p>
        </p:txBody>
      </p:sp>
      <p:sp>
        <p:nvSpPr>
          <p:cNvPr id="28" name="Content Placeholder 26"/>
          <p:cNvSpPr>
            <a:spLocks noGrp="1"/>
          </p:cNvSpPr>
          <p:nvPr>
            <p:ph sz="quarter" idx="14"/>
          </p:nvPr>
        </p:nvSpPr>
        <p:spPr>
          <a:xfrm>
            <a:off x="533400" y="1752601"/>
            <a:ext cx="3962400" cy="4419599"/>
          </a:xfrm>
        </p:spPr>
        <p:txBody>
          <a:bodyPr/>
          <a:lstStyle/>
          <a:p>
            <a:pPr lvl="0"/>
            <a:r>
              <a:rPr lang="es-AR" noProof="0" dirty="0" err="1"/>
              <a:t>Click</a:t>
            </a:r>
            <a:r>
              <a:rPr lang="es-AR" noProof="0" dirty="0"/>
              <a:t> to </a:t>
            </a:r>
            <a:r>
              <a:rPr lang="es-AR" noProof="0" dirty="0" err="1"/>
              <a:t>edit</a:t>
            </a:r>
            <a:r>
              <a:rPr lang="es-AR" noProof="0" dirty="0"/>
              <a:t> Master </a:t>
            </a:r>
            <a:r>
              <a:rPr lang="es-AR" noProof="0" dirty="0" err="1"/>
              <a:t>text</a:t>
            </a:r>
            <a:r>
              <a:rPr lang="es-AR" noProof="0" dirty="0"/>
              <a:t> </a:t>
            </a:r>
            <a:r>
              <a:rPr lang="es-AR" noProof="0" dirty="0" err="1"/>
              <a:t>styles</a:t>
            </a:r>
            <a:endParaRPr lang="es-AR" noProof="0" dirty="0"/>
          </a:p>
          <a:p>
            <a:pPr lvl="1"/>
            <a:r>
              <a:rPr lang="es-AR" noProof="0" dirty="0" err="1"/>
              <a:t>Second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2"/>
            <a:r>
              <a:rPr lang="es-AR" noProof="0" dirty="0" err="1"/>
              <a:t>Third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3"/>
            <a:r>
              <a:rPr lang="es-AR" noProof="0" dirty="0" err="1"/>
              <a:t>Fourth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4"/>
            <a:r>
              <a:rPr lang="es-AR" noProof="0" dirty="0" err="1"/>
              <a:t>Fifth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</p:txBody>
      </p:sp>
      <p:sp>
        <p:nvSpPr>
          <p:cNvPr id="31" name="Content Placeholder 26"/>
          <p:cNvSpPr>
            <a:spLocks noGrp="1"/>
          </p:cNvSpPr>
          <p:nvPr>
            <p:ph sz="quarter" idx="15"/>
          </p:nvPr>
        </p:nvSpPr>
        <p:spPr>
          <a:xfrm>
            <a:off x="4648201" y="1752600"/>
            <a:ext cx="3962399" cy="4419600"/>
          </a:xfrm>
        </p:spPr>
        <p:txBody>
          <a:bodyPr/>
          <a:lstStyle/>
          <a:p>
            <a:pPr lvl="0"/>
            <a:r>
              <a:rPr lang="es-AR" noProof="0" dirty="0" err="1"/>
              <a:t>Click</a:t>
            </a:r>
            <a:r>
              <a:rPr lang="es-AR" noProof="0" dirty="0"/>
              <a:t> to </a:t>
            </a:r>
            <a:r>
              <a:rPr lang="es-AR" noProof="0" dirty="0" err="1"/>
              <a:t>edit</a:t>
            </a:r>
            <a:r>
              <a:rPr lang="es-AR" noProof="0" dirty="0"/>
              <a:t> Master </a:t>
            </a:r>
            <a:r>
              <a:rPr lang="es-AR" noProof="0" dirty="0" err="1"/>
              <a:t>text</a:t>
            </a:r>
            <a:r>
              <a:rPr lang="es-AR" noProof="0" dirty="0"/>
              <a:t> </a:t>
            </a:r>
            <a:r>
              <a:rPr lang="es-AR" noProof="0" dirty="0" err="1"/>
              <a:t>styles</a:t>
            </a:r>
            <a:endParaRPr lang="es-AR" noProof="0" dirty="0"/>
          </a:p>
          <a:p>
            <a:pPr lvl="1"/>
            <a:r>
              <a:rPr lang="es-AR" noProof="0" dirty="0" err="1"/>
              <a:t>Second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2"/>
            <a:r>
              <a:rPr lang="es-AR" noProof="0" dirty="0" err="1"/>
              <a:t>Third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3"/>
            <a:r>
              <a:rPr lang="es-AR" noProof="0" dirty="0" err="1"/>
              <a:t>Fourth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  <a:p>
            <a:pPr lvl="4"/>
            <a:r>
              <a:rPr lang="es-AR" noProof="0" dirty="0" err="1"/>
              <a:t>Fifth</a:t>
            </a:r>
            <a:r>
              <a:rPr lang="es-AR" noProof="0" dirty="0"/>
              <a:t> </a:t>
            </a:r>
            <a:r>
              <a:rPr lang="es-AR" noProof="0" dirty="0" err="1"/>
              <a:t>level</a:t>
            </a:r>
            <a:endParaRPr lang="es-AR" noProof="0" dirty="0"/>
          </a:p>
        </p:txBody>
      </p:sp>
      <p:cxnSp>
        <p:nvCxnSpPr>
          <p:cNvPr id="62" name="Shape 61"/>
          <p:cNvCxnSpPr/>
          <p:nvPr/>
        </p:nvCxnSpPr>
        <p:spPr>
          <a:xfrm rot="5400000" flipH="1" flipV="1">
            <a:off x="4419601" y="-3429000"/>
            <a:ext cx="152399" cy="8229600"/>
          </a:xfrm>
          <a:prstGeom prst="bentConnector2">
            <a:avLst/>
          </a:prstGeom>
          <a:ln w="127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Date Placeholder 3"/>
          <p:cNvSpPr>
            <a:spLocks noGrp="1"/>
          </p:cNvSpPr>
          <p:nvPr>
            <p:ph type="dt" sz="half" idx="16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8"/>
          </p:nvPr>
        </p:nvSpPr>
        <p:spPr/>
        <p:txBody>
          <a:bodyPr/>
          <a:lstStyle/>
          <a:p>
            <a:r>
              <a:rPr lang="es-AR"/>
              <a:t> </a:t>
            </a:r>
            <a:fld id="{0374FFC2-4CC3-42C7-B2F9-3D5E31244BD9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11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9558408"/>
      </p:ext>
    </p:extLst>
  </p:cSld>
  <p:clrMapOvr>
    <a:masterClrMapping/>
  </p:clrMapOvr>
  <p:hf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065641CF-F872-4704-BC8B-E87ED7FFB627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10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49628341"/>
      </p:ext>
    </p:extLst>
  </p:cSld>
  <p:clrMapOvr>
    <a:masterClrMapping/>
  </p:clrMapOvr>
  <p:hf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Freeform 10"/>
          <p:cNvSpPr/>
          <p:nvPr/>
        </p:nvSpPr>
        <p:spPr>
          <a:xfrm>
            <a:off x="4762" y="0"/>
            <a:ext cx="9139239" cy="4572001"/>
          </a:xfrm>
          <a:custGeom>
            <a:avLst/>
            <a:gdLst/>
            <a:ahLst/>
            <a:cxnLst/>
            <a:rect l="l" t="t" r="r" b="b"/>
            <a:pathLst>
              <a:path w="9139239" h="4572001">
                <a:moveTo>
                  <a:pt x="9139239" y="4171458"/>
                </a:moveTo>
                <a:lnTo>
                  <a:pt x="9139239" y="4479120"/>
                </a:lnTo>
                <a:lnTo>
                  <a:pt x="9061857" y="4572001"/>
                </a:lnTo>
                <a:lnTo>
                  <a:pt x="8867616" y="4572001"/>
                </a:lnTo>
                <a:cubicBezTo>
                  <a:pt x="8974940" y="4496648"/>
                  <a:pt x="9059271" y="4392377"/>
                  <a:pt x="9109281" y="4270954"/>
                </a:cubicBezTo>
                <a:close/>
                <a:moveTo>
                  <a:pt x="9139239" y="4017903"/>
                </a:moveTo>
                <a:lnTo>
                  <a:pt x="9139239" y="4146549"/>
                </a:lnTo>
                <a:lnTo>
                  <a:pt x="9061849" y="4168266"/>
                </a:lnTo>
                <a:cubicBezTo>
                  <a:pt x="8867508" y="4236060"/>
                  <a:pt x="8712637" y="4384208"/>
                  <a:pt x="8639677" y="4572001"/>
                </a:cubicBezTo>
                <a:lnTo>
                  <a:pt x="8502130" y="4572001"/>
                </a:lnTo>
                <a:cubicBezTo>
                  <a:pt x="8583823" y="4319597"/>
                  <a:pt x="8787913" y="4120306"/>
                  <a:pt x="9046727" y="4039822"/>
                </a:cubicBezTo>
                <a:close/>
                <a:moveTo>
                  <a:pt x="7620280" y="3999419"/>
                </a:moveTo>
                <a:lnTo>
                  <a:pt x="7637367" y="4001042"/>
                </a:lnTo>
                <a:cubicBezTo>
                  <a:pt x="7669753" y="4001569"/>
                  <a:pt x="7701646" y="4004550"/>
                  <a:pt x="7732829" y="4010107"/>
                </a:cubicBezTo>
                <a:cubicBezTo>
                  <a:pt x="7738405" y="4009688"/>
                  <a:pt x="7743733" y="4010636"/>
                  <a:pt x="7749042" y="4011646"/>
                </a:cubicBezTo>
                <a:lnTo>
                  <a:pt x="7749159" y="4012794"/>
                </a:lnTo>
                <a:cubicBezTo>
                  <a:pt x="8061238" y="4064450"/>
                  <a:pt x="8314467" y="4283539"/>
                  <a:pt x="8407830" y="4572001"/>
                </a:cubicBezTo>
                <a:lnTo>
                  <a:pt x="8270283" y="4572001"/>
                </a:lnTo>
                <a:cubicBezTo>
                  <a:pt x="8186900" y="4357380"/>
                  <a:pt x="7996531" y="4194541"/>
                  <a:pt x="7762529" y="4144250"/>
                </a:cubicBezTo>
                <a:cubicBezTo>
                  <a:pt x="7797023" y="4319651"/>
                  <a:pt x="7899246" y="4471530"/>
                  <a:pt x="8042344" y="4572001"/>
                </a:cubicBezTo>
                <a:lnTo>
                  <a:pt x="7848103" y="4572001"/>
                </a:lnTo>
                <a:cubicBezTo>
                  <a:pt x="7731971" y="4452596"/>
                  <a:pt x="7653409" y="4298519"/>
                  <a:pt x="7629044" y="4127511"/>
                </a:cubicBezTo>
                <a:cubicBezTo>
                  <a:pt x="7628876" y="4127458"/>
                  <a:pt x="7628708" y="4127453"/>
                  <a:pt x="7628538" y="4127448"/>
                </a:cubicBezTo>
                <a:lnTo>
                  <a:pt x="7628000" y="4120772"/>
                </a:lnTo>
                <a:cubicBezTo>
                  <a:pt x="7622941" y="4090522"/>
                  <a:pt x="7620490" y="4059631"/>
                  <a:pt x="7620533" y="4028296"/>
                </a:cubicBezTo>
                <a:cubicBezTo>
                  <a:pt x="7619221" y="4022668"/>
                  <a:pt x="7619162" y="4017001"/>
                  <a:pt x="7619162" y="4011320"/>
                </a:cubicBezTo>
                <a:lnTo>
                  <a:pt x="7619756" y="3999880"/>
                </a:lnTo>
                <a:lnTo>
                  <a:pt x="7620254" y="3999913"/>
                </a:lnTo>
                <a:close/>
                <a:moveTo>
                  <a:pt x="7597529" y="3999419"/>
                </a:moveTo>
                <a:lnTo>
                  <a:pt x="7597555" y="3999913"/>
                </a:lnTo>
                <a:lnTo>
                  <a:pt x="7598053" y="3999880"/>
                </a:lnTo>
                <a:lnTo>
                  <a:pt x="7598647" y="4011320"/>
                </a:lnTo>
                <a:cubicBezTo>
                  <a:pt x="7598647" y="4017001"/>
                  <a:pt x="7598588" y="4022668"/>
                  <a:pt x="7597276" y="4028296"/>
                </a:cubicBezTo>
                <a:cubicBezTo>
                  <a:pt x="7597319" y="4059631"/>
                  <a:pt x="7594868" y="4090522"/>
                  <a:pt x="7589809" y="4120772"/>
                </a:cubicBezTo>
                <a:lnTo>
                  <a:pt x="7589271" y="4127448"/>
                </a:lnTo>
                <a:cubicBezTo>
                  <a:pt x="7589101" y="4127453"/>
                  <a:pt x="7588933" y="4127458"/>
                  <a:pt x="7588765" y="4127511"/>
                </a:cubicBezTo>
                <a:cubicBezTo>
                  <a:pt x="7564400" y="4298519"/>
                  <a:pt x="7485838" y="4452596"/>
                  <a:pt x="7369706" y="4572001"/>
                </a:cubicBezTo>
                <a:lnTo>
                  <a:pt x="7175465" y="4572001"/>
                </a:lnTo>
                <a:cubicBezTo>
                  <a:pt x="7318563" y="4471530"/>
                  <a:pt x="7420786" y="4319651"/>
                  <a:pt x="7455280" y="4144250"/>
                </a:cubicBezTo>
                <a:cubicBezTo>
                  <a:pt x="7221278" y="4194541"/>
                  <a:pt x="7030909" y="4357380"/>
                  <a:pt x="6947526" y="4572001"/>
                </a:cubicBezTo>
                <a:lnTo>
                  <a:pt x="6809978" y="4572001"/>
                </a:lnTo>
                <a:cubicBezTo>
                  <a:pt x="6903341" y="4283539"/>
                  <a:pt x="7156571" y="4064450"/>
                  <a:pt x="7468650" y="4012794"/>
                </a:cubicBezTo>
                <a:lnTo>
                  <a:pt x="7468767" y="4011646"/>
                </a:lnTo>
                <a:cubicBezTo>
                  <a:pt x="7474076" y="4010636"/>
                  <a:pt x="7479404" y="4009688"/>
                  <a:pt x="7484980" y="4010107"/>
                </a:cubicBezTo>
                <a:cubicBezTo>
                  <a:pt x="7516163" y="4004550"/>
                  <a:pt x="7548056" y="4001569"/>
                  <a:pt x="7580442" y="4001042"/>
                </a:cubicBezTo>
                <a:close/>
                <a:moveTo>
                  <a:pt x="5928129" y="3999419"/>
                </a:moveTo>
                <a:lnTo>
                  <a:pt x="5945217" y="4001042"/>
                </a:lnTo>
                <a:cubicBezTo>
                  <a:pt x="5977602" y="4001569"/>
                  <a:pt x="6009495" y="4004550"/>
                  <a:pt x="6040678" y="4010107"/>
                </a:cubicBezTo>
                <a:cubicBezTo>
                  <a:pt x="6046254" y="4009688"/>
                  <a:pt x="6051582" y="4010636"/>
                  <a:pt x="6056891" y="4011646"/>
                </a:cubicBezTo>
                <a:lnTo>
                  <a:pt x="6057008" y="4012794"/>
                </a:lnTo>
                <a:cubicBezTo>
                  <a:pt x="6369087" y="4064450"/>
                  <a:pt x="6622316" y="4283539"/>
                  <a:pt x="6715680" y="4572001"/>
                </a:cubicBezTo>
                <a:lnTo>
                  <a:pt x="6578131" y="4572001"/>
                </a:lnTo>
                <a:cubicBezTo>
                  <a:pt x="6494748" y="4357380"/>
                  <a:pt x="6304380" y="4194541"/>
                  <a:pt x="6070378" y="4144250"/>
                </a:cubicBezTo>
                <a:cubicBezTo>
                  <a:pt x="6104872" y="4319650"/>
                  <a:pt x="6207095" y="4471530"/>
                  <a:pt x="6350192" y="4572001"/>
                </a:cubicBezTo>
                <a:lnTo>
                  <a:pt x="6155952" y="4572001"/>
                </a:lnTo>
                <a:cubicBezTo>
                  <a:pt x="6039820" y="4452596"/>
                  <a:pt x="5961257" y="4298519"/>
                  <a:pt x="5936893" y="4127511"/>
                </a:cubicBezTo>
                <a:cubicBezTo>
                  <a:pt x="5936725" y="4127458"/>
                  <a:pt x="5936557" y="4127453"/>
                  <a:pt x="5936387" y="4127448"/>
                </a:cubicBezTo>
                <a:lnTo>
                  <a:pt x="5935849" y="4120772"/>
                </a:lnTo>
                <a:cubicBezTo>
                  <a:pt x="5930790" y="4090522"/>
                  <a:pt x="5928340" y="4059631"/>
                  <a:pt x="5928382" y="4028296"/>
                </a:cubicBezTo>
                <a:cubicBezTo>
                  <a:pt x="5927070" y="4022668"/>
                  <a:pt x="5927011" y="4017001"/>
                  <a:pt x="5927011" y="4011320"/>
                </a:cubicBezTo>
                <a:lnTo>
                  <a:pt x="5927605" y="3999880"/>
                </a:lnTo>
                <a:lnTo>
                  <a:pt x="5928103" y="3999913"/>
                </a:lnTo>
                <a:close/>
                <a:moveTo>
                  <a:pt x="5905378" y="3999419"/>
                </a:moveTo>
                <a:lnTo>
                  <a:pt x="5905404" y="3999913"/>
                </a:lnTo>
                <a:lnTo>
                  <a:pt x="5905902" y="3999880"/>
                </a:lnTo>
                <a:lnTo>
                  <a:pt x="5906496" y="4011320"/>
                </a:lnTo>
                <a:cubicBezTo>
                  <a:pt x="5906496" y="4017001"/>
                  <a:pt x="5906437" y="4022668"/>
                  <a:pt x="5905125" y="4028296"/>
                </a:cubicBezTo>
                <a:cubicBezTo>
                  <a:pt x="5905167" y="4059631"/>
                  <a:pt x="5902717" y="4090522"/>
                  <a:pt x="5897658" y="4120772"/>
                </a:cubicBezTo>
                <a:lnTo>
                  <a:pt x="5897120" y="4127448"/>
                </a:lnTo>
                <a:cubicBezTo>
                  <a:pt x="5896950" y="4127453"/>
                  <a:pt x="5896782" y="4127458"/>
                  <a:pt x="5896614" y="4127511"/>
                </a:cubicBezTo>
                <a:cubicBezTo>
                  <a:pt x="5872249" y="4298519"/>
                  <a:pt x="5793686" y="4452596"/>
                  <a:pt x="5677555" y="4572001"/>
                </a:cubicBezTo>
                <a:lnTo>
                  <a:pt x="5483314" y="4572001"/>
                </a:lnTo>
                <a:cubicBezTo>
                  <a:pt x="5626412" y="4471530"/>
                  <a:pt x="5728635" y="4319650"/>
                  <a:pt x="5763129" y="4144250"/>
                </a:cubicBezTo>
                <a:cubicBezTo>
                  <a:pt x="5529126" y="4194541"/>
                  <a:pt x="5338758" y="4357380"/>
                  <a:pt x="5255375" y="4572001"/>
                </a:cubicBezTo>
                <a:lnTo>
                  <a:pt x="5117827" y="4572001"/>
                </a:lnTo>
                <a:cubicBezTo>
                  <a:pt x="5211190" y="4283539"/>
                  <a:pt x="5464420" y="4064450"/>
                  <a:pt x="5776499" y="4012794"/>
                </a:cubicBezTo>
                <a:lnTo>
                  <a:pt x="5776616" y="4011646"/>
                </a:lnTo>
                <a:cubicBezTo>
                  <a:pt x="5781926" y="4010636"/>
                  <a:pt x="5787253" y="4009688"/>
                  <a:pt x="5792829" y="4010107"/>
                </a:cubicBezTo>
                <a:cubicBezTo>
                  <a:pt x="5824012" y="4004550"/>
                  <a:pt x="5855905" y="4001569"/>
                  <a:pt x="5888290" y="4001042"/>
                </a:cubicBezTo>
                <a:close/>
                <a:moveTo>
                  <a:pt x="4235979" y="3999419"/>
                </a:moveTo>
                <a:lnTo>
                  <a:pt x="4253065" y="4001042"/>
                </a:lnTo>
                <a:cubicBezTo>
                  <a:pt x="4285451" y="4001569"/>
                  <a:pt x="4317343" y="4004550"/>
                  <a:pt x="4348528" y="4010107"/>
                </a:cubicBezTo>
                <a:cubicBezTo>
                  <a:pt x="4354104" y="4009688"/>
                  <a:pt x="4359431" y="4010636"/>
                  <a:pt x="4364739" y="4011646"/>
                </a:cubicBezTo>
                <a:lnTo>
                  <a:pt x="4364856" y="4012794"/>
                </a:lnTo>
                <a:cubicBezTo>
                  <a:pt x="4676936" y="4064450"/>
                  <a:pt x="4930165" y="4283539"/>
                  <a:pt x="5023528" y="4572001"/>
                </a:cubicBezTo>
                <a:lnTo>
                  <a:pt x="4885980" y="4572001"/>
                </a:lnTo>
                <a:cubicBezTo>
                  <a:pt x="4802597" y="4357380"/>
                  <a:pt x="4612229" y="4194541"/>
                  <a:pt x="4378227" y="4144250"/>
                </a:cubicBezTo>
                <a:cubicBezTo>
                  <a:pt x="4412722" y="4319651"/>
                  <a:pt x="4514944" y="4471530"/>
                  <a:pt x="4658041" y="4572001"/>
                </a:cubicBezTo>
                <a:lnTo>
                  <a:pt x="4463800" y="4572001"/>
                </a:lnTo>
                <a:cubicBezTo>
                  <a:pt x="4347669" y="4452596"/>
                  <a:pt x="4269106" y="4298519"/>
                  <a:pt x="4244741" y="4127511"/>
                </a:cubicBezTo>
                <a:cubicBezTo>
                  <a:pt x="4244574" y="4127458"/>
                  <a:pt x="4244405" y="4127453"/>
                  <a:pt x="4244236" y="4127448"/>
                </a:cubicBezTo>
                <a:lnTo>
                  <a:pt x="4243697" y="4120772"/>
                </a:lnTo>
                <a:cubicBezTo>
                  <a:pt x="4238639" y="4090522"/>
                  <a:pt x="4236188" y="4059631"/>
                  <a:pt x="4236230" y="4028296"/>
                </a:cubicBezTo>
                <a:cubicBezTo>
                  <a:pt x="4234918" y="4022668"/>
                  <a:pt x="4234860" y="4017001"/>
                  <a:pt x="4234860" y="4011320"/>
                </a:cubicBezTo>
                <a:lnTo>
                  <a:pt x="4235454" y="3999880"/>
                </a:lnTo>
                <a:lnTo>
                  <a:pt x="4235952" y="3999913"/>
                </a:lnTo>
                <a:close/>
                <a:moveTo>
                  <a:pt x="4213227" y="3999419"/>
                </a:moveTo>
                <a:lnTo>
                  <a:pt x="4213253" y="3999913"/>
                </a:lnTo>
                <a:lnTo>
                  <a:pt x="4213751" y="3999880"/>
                </a:lnTo>
                <a:lnTo>
                  <a:pt x="4214345" y="4011320"/>
                </a:lnTo>
                <a:cubicBezTo>
                  <a:pt x="4214345" y="4017001"/>
                  <a:pt x="4214286" y="4022668"/>
                  <a:pt x="4212974" y="4028296"/>
                </a:cubicBezTo>
                <a:cubicBezTo>
                  <a:pt x="4213016" y="4059631"/>
                  <a:pt x="4210566" y="4090522"/>
                  <a:pt x="4205507" y="4120772"/>
                </a:cubicBezTo>
                <a:lnTo>
                  <a:pt x="4204969" y="4127448"/>
                </a:lnTo>
                <a:cubicBezTo>
                  <a:pt x="4204799" y="4127453"/>
                  <a:pt x="4204631" y="4127458"/>
                  <a:pt x="4204463" y="4127511"/>
                </a:cubicBezTo>
                <a:cubicBezTo>
                  <a:pt x="4180098" y="4298519"/>
                  <a:pt x="4101535" y="4452596"/>
                  <a:pt x="3985404" y="4572001"/>
                </a:cubicBezTo>
                <a:lnTo>
                  <a:pt x="3791163" y="4572001"/>
                </a:lnTo>
                <a:cubicBezTo>
                  <a:pt x="3934261" y="4471530"/>
                  <a:pt x="4036484" y="4319651"/>
                  <a:pt x="4070978" y="4144250"/>
                </a:cubicBezTo>
                <a:cubicBezTo>
                  <a:pt x="3836975" y="4194541"/>
                  <a:pt x="3646607" y="4357380"/>
                  <a:pt x="3563224" y="4572001"/>
                </a:cubicBezTo>
                <a:lnTo>
                  <a:pt x="3425676" y="4572001"/>
                </a:lnTo>
                <a:cubicBezTo>
                  <a:pt x="3519039" y="4283539"/>
                  <a:pt x="3772269" y="4064450"/>
                  <a:pt x="4084348" y="4012794"/>
                </a:cubicBezTo>
                <a:lnTo>
                  <a:pt x="4084465" y="4011646"/>
                </a:lnTo>
                <a:cubicBezTo>
                  <a:pt x="4089774" y="4010636"/>
                  <a:pt x="4095102" y="4009688"/>
                  <a:pt x="4100678" y="4010107"/>
                </a:cubicBezTo>
                <a:cubicBezTo>
                  <a:pt x="4131861" y="4004550"/>
                  <a:pt x="4163754" y="4001569"/>
                  <a:pt x="4196139" y="4001042"/>
                </a:cubicBezTo>
                <a:close/>
                <a:moveTo>
                  <a:pt x="2543827" y="3999419"/>
                </a:moveTo>
                <a:lnTo>
                  <a:pt x="2560914" y="4001042"/>
                </a:lnTo>
                <a:cubicBezTo>
                  <a:pt x="2593300" y="4001569"/>
                  <a:pt x="2625192" y="4004550"/>
                  <a:pt x="2656376" y="4010107"/>
                </a:cubicBezTo>
                <a:cubicBezTo>
                  <a:pt x="2661952" y="4009688"/>
                  <a:pt x="2667280" y="4010636"/>
                  <a:pt x="2672588" y="4011646"/>
                </a:cubicBezTo>
                <a:lnTo>
                  <a:pt x="2672706" y="4012794"/>
                </a:lnTo>
                <a:cubicBezTo>
                  <a:pt x="2984785" y="4064450"/>
                  <a:pt x="3238014" y="4283539"/>
                  <a:pt x="3331377" y="4572001"/>
                </a:cubicBezTo>
                <a:lnTo>
                  <a:pt x="3193830" y="4572001"/>
                </a:lnTo>
                <a:cubicBezTo>
                  <a:pt x="3110446" y="4357380"/>
                  <a:pt x="2920078" y="4194541"/>
                  <a:pt x="2686076" y="4144250"/>
                </a:cubicBezTo>
                <a:cubicBezTo>
                  <a:pt x="2720570" y="4319650"/>
                  <a:pt x="2822793" y="4471530"/>
                  <a:pt x="2965890" y="4572001"/>
                </a:cubicBezTo>
                <a:lnTo>
                  <a:pt x="2771649" y="4572001"/>
                </a:lnTo>
                <a:cubicBezTo>
                  <a:pt x="2655518" y="4452596"/>
                  <a:pt x="2576955" y="4298519"/>
                  <a:pt x="2552590" y="4127511"/>
                </a:cubicBezTo>
                <a:cubicBezTo>
                  <a:pt x="2552423" y="4127458"/>
                  <a:pt x="2552254" y="4127453"/>
                  <a:pt x="2552085" y="4127448"/>
                </a:cubicBezTo>
                <a:lnTo>
                  <a:pt x="2551547" y="4120772"/>
                </a:lnTo>
                <a:cubicBezTo>
                  <a:pt x="2546488" y="4090522"/>
                  <a:pt x="2544037" y="4059631"/>
                  <a:pt x="2544079" y="4028296"/>
                </a:cubicBezTo>
                <a:cubicBezTo>
                  <a:pt x="2542767" y="4022668"/>
                  <a:pt x="2542709" y="4017001"/>
                  <a:pt x="2542709" y="4011320"/>
                </a:cubicBezTo>
                <a:lnTo>
                  <a:pt x="2543303" y="3999880"/>
                </a:lnTo>
                <a:lnTo>
                  <a:pt x="2543801" y="3999913"/>
                </a:lnTo>
                <a:close/>
                <a:moveTo>
                  <a:pt x="2521076" y="3999419"/>
                </a:moveTo>
                <a:lnTo>
                  <a:pt x="2521102" y="3999913"/>
                </a:lnTo>
                <a:lnTo>
                  <a:pt x="2521600" y="3999880"/>
                </a:lnTo>
                <a:lnTo>
                  <a:pt x="2522194" y="4011320"/>
                </a:lnTo>
                <a:cubicBezTo>
                  <a:pt x="2522194" y="4017001"/>
                  <a:pt x="2522135" y="4022668"/>
                  <a:pt x="2520823" y="4028296"/>
                </a:cubicBezTo>
                <a:cubicBezTo>
                  <a:pt x="2520865" y="4059631"/>
                  <a:pt x="2518415" y="4090522"/>
                  <a:pt x="2513356" y="4120772"/>
                </a:cubicBezTo>
                <a:lnTo>
                  <a:pt x="2512818" y="4127448"/>
                </a:lnTo>
                <a:cubicBezTo>
                  <a:pt x="2512648" y="4127453"/>
                  <a:pt x="2512480" y="4127458"/>
                  <a:pt x="2512312" y="4127511"/>
                </a:cubicBezTo>
                <a:cubicBezTo>
                  <a:pt x="2487947" y="4298519"/>
                  <a:pt x="2409385" y="4452596"/>
                  <a:pt x="2293253" y="4572001"/>
                </a:cubicBezTo>
                <a:lnTo>
                  <a:pt x="2099012" y="4572001"/>
                </a:lnTo>
                <a:cubicBezTo>
                  <a:pt x="2242110" y="4471530"/>
                  <a:pt x="2344333" y="4319651"/>
                  <a:pt x="2378827" y="4144250"/>
                </a:cubicBezTo>
                <a:cubicBezTo>
                  <a:pt x="2144825" y="4194541"/>
                  <a:pt x="1954456" y="4357380"/>
                  <a:pt x="1871073" y="4572001"/>
                </a:cubicBezTo>
                <a:lnTo>
                  <a:pt x="1733525" y="4572001"/>
                </a:lnTo>
                <a:cubicBezTo>
                  <a:pt x="1826888" y="4283539"/>
                  <a:pt x="2080118" y="4064450"/>
                  <a:pt x="2392197" y="4012794"/>
                </a:cubicBezTo>
                <a:lnTo>
                  <a:pt x="2392314" y="4011646"/>
                </a:lnTo>
                <a:cubicBezTo>
                  <a:pt x="2397623" y="4010636"/>
                  <a:pt x="2402951" y="4009688"/>
                  <a:pt x="2408527" y="4010107"/>
                </a:cubicBezTo>
                <a:cubicBezTo>
                  <a:pt x="2439710" y="4004550"/>
                  <a:pt x="2471603" y="4001569"/>
                  <a:pt x="2503988" y="4001042"/>
                </a:cubicBezTo>
                <a:close/>
                <a:moveTo>
                  <a:pt x="851676" y="3999419"/>
                </a:moveTo>
                <a:lnTo>
                  <a:pt x="868763" y="4001042"/>
                </a:lnTo>
                <a:cubicBezTo>
                  <a:pt x="901149" y="4001569"/>
                  <a:pt x="933041" y="4004550"/>
                  <a:pt x="964225" y="4010107"/>
                </a:cubicBezTo>
                <a:cubicBezTo>
                  <a:pt x="969801" y="4009688"/>
                  <a:pt x="975129" y="4010636"/>
                  <a:pt x="980437" y="4011646"/>
                </a:cubicBezTo>
                <a:lnTo>
                  <a:pt x="980555" y="4012794"/>
                </a:lnTo>
                <a:cubicBezTo>
                  <a:pt x="1292634" y="4064450"/>
                  <a:pt x="1545864" y="4283539"/>
                  <a:pt x="1639226" y="4572001"/>
                </a:cubicBezTo>
                <a:lnTo>
                  <a:pt x="1501679" y="4572001"/>
                </a:lnTo>
                <a:cubicBezTo>
                  <a:pt x="1418296" y="4357380"/>
                  <a:pt x="1227927" y="4194541"/>
                  <a:pt x="993925" y="4144250"/>
                </a:cubicBezTo>
                <a:cubicBezTo>
                  <a:pt x="1028419" y="4319651"/>
                  <a:pt x="1130642" y="4471530"/>
                  <a:pt x="1273740" y="4572001"/>
                </a:cubicBezTo>
                <a:lnTo>
                  <a:pt x="1079499" y="4572001"/>
                </a:lnTo>
                <a:cubicBezTo>
                  <a:pt x="963367" y="4452596"/>
                  <a:pt x="884804" y="4298519"/>
                  <a:pt x="860439" y="4127511"/>
                </a:cubicBezTo>
                <a:cubicBezTo>
                  <a:pt x="860272" y="4127458"/>
                  <a:pt x="860103" y="4127453"/>
                  <a:pt x="859934" y="4127448"/>
                </a:cubicBezTo>
                <a:lnTo>
                  <a:pt x="859396" y="4120772"/>
                </a:lnTo>
                <a:cubicBezTo>
                  <a:pt x="854337" y="4090522"/>
                  <a:pt x="851886" y="4059631"/>
                  <a:pt x="851928" y="4028296"/>
                </a:cubicBezTo>
                <a:cubicBezTo>
                  <a:pt x="850616" y="4022668"/>
                  <a:pt x="850558" y="4017001"/>
                  <a:pt x="850558" y="4011320"/>
                </a:cubicBezTo>
                <a:lnTo>
                  <a:pt x="851152" y="3999880"/>
                </a:lnTo>
                <a:lnTo>
                  <a:pt x="851650" y="3999913"/>
                </a:lnTo>
                <a:close/>
                <a:moveTo>
                  <a:pt x="828925" y="3999419"/>
                </a:moveTo>
                <a:lnTo>
                  <a:pt x="828951" y="3999913"/>
                </a:lnTo>
                <a:lnTo>
                  <a:pt x="829449" y="3999880"/>
                </a:lnTo>
                <a:lnTo>
                  <a:pt x="830043" y="4011320"/>
                </a:lnTo>
                <a:cubicBezTo>
                  <a:pt x="830043" y="4017001"/>
                  <a:pt x="829984" y="4022668"/>
                  <a:pt x="828672" y="4028296"/>
                </a:cubicBezTo>
                <a:cubicBezTo>
                  <a:pt x="828714" y="4059631"/>
                  <a:pt x="826264" y="4090522"/>
                  <a:pt x="821205" y="4120772"/>
                </a:cubicBezTo>
                <a:lnTo>
                  <a:pt x="820667" y="4127448"/>
                </a:lnTo>
                <a:cubicBezTo>
                  <a:pt x="820497" y="4127453"/>
                  <a:pt x="820329" y="4127458"/>
                  <a:pt x="820161" y="4127511"/>
                </a:cubicBezTo>
                <a:cubicBezTo>
                  <a:pt x="795796" y="4298519"/>
                  <a:pt x="717234" y="4452596"/>
                  <a:pt x="601102" y="4572001"/>
                </a:cubicBezTo>
                <a:lnTo>
                  <a:pt x="406861" y="4572001"/>
                </a:lnTo>
                <a:cubicBezTo>
                  <a:pt x="549959" y="4471530"/>
                  <a:pt x="652182" y="4319650"/>
                  <a:pt x="686676" y="4144250"/>
                </a:cubicBezTo>
                <a:cubicBezTo>
                  <a:pt x="452674" y="4194541"/>
                  <a:pt x="262305" y="4357380"/>
                  <a:pt x="178922" y="4572001"/>
                </a:cubicBezTo>
                <a:lnTo>
                  <a:pt x="41374" y="4572001"/>
                </a:lnTo>
                <a:cubicBezTo>
                  <a:pt x="134738" y="4283539"/>
                  <a:pt x="387967" y="4064450"/>
                  <a:pt x="700046" y="4012794"/>
                </a:cubicBezTo>
                <a:lnTo>
                  <a:pt x="700163" y="4011646"/>
                </a:lnTo>
                <a:cubicBezTo>
                  <a:pt x="705472" y="4010636"/>
                  <a:pt x="710800" y="4009688"/>
                  <a:pt x="716376" y="4010107"/>
                </a:cubicBezTo>
                <a:cubicBezTo>
                  <a:pt x="747559" y="4004550"/>
                  <a:pt x="779452" y="4001569"/>
                  <a:pt x="811837" y="4001042"/>
                </a:cubicBezTo>
                <a:close/>
                <a:moveTo>
                  <a:pt x="8305836" y="3304913"/>
                </a:moveTo>
                <a:cubicBezTo>
                  <a:pt x="8030646" y="3363591"/>
                  <a:pt x="7815802" y="3576701"/>
                  <a:pt x="7762527" y="3845480"/>
                </a:cubicBezTo>
                <a:cubicBezTo>
                  <a:pt x="8037717" y="3786801"/>
                  <a:pt x="8252560" y="3573691"/>
                  <a:pt x="8305836" y="3304913"/>
                </a:cubicBezTo>
                <a:close/>
                <a:moveTo>
                  <a:pt x="6911971" y="3304913"/>
                </a:moveTo>
                <a:cubicBezTo>
                  <a:pt x="6965247" y="3573691"/>
                  <a:pt x="7180090" y="3786801"/>
                  <a:pt x="7455280" y="3845480"/>
                </a:cubicBezTo>
                <a:cubicBezTo>
                  <a:pt x="7402005" y="3576701"/>
                  <a:pt x="7187161" y="3363591"/>
                  <a:pt x="6911971" y="3304913"/>
                </a:cubicBezTo>
                <a:close/>
                <a:moveTo>
                  <a:pt x="6613685" y="3304913"/>
                </a:moveTo>
                <a:cubicBezTo>
                  <a:pt x="6338495" y="3363591"/>
                  <a:pt x="6123651" y="3576701"/>
                  <a:pt x="6070376" y="3845480"/>
                </a:cubicBezTo>
                <a:cubicBezTo>
                  <a:pt x="6345566" y="3786801"/>
                  <a:pt x="6560409" y="3573691"/>
                  <a:pt x="6613685" y="3304913"/>
                </a:cubicBezTo>
                <a:close/>
                <a:moveTo>
                  <a:pt x="5219820" y="3304913"/>
                </a:moveTo>
                <a:cubicBezTo>
                  <a:pt x="5273096" y="3573691"/>
                  <a:pt x="5487939" y="3786801"/>
                  <a:pt x="5763129" y="3845480"/>
                </a:cubicBezTo>
                <a:cubicBezTo>
                  <a:pt x="5709854" y="3576701"/>
                  <a:pt x="5495010" y="3363591"/>
                  <a:pt x="5219820" y="3304913"/>
                </a:cubicBezTo>
                <a:close/>
                <a:moveTo>
                  <a:pt x="4921534" y="3304913"/>
                </a:moveTo>
                <a:cubicBezTo>
                  <a:pt x="4646344" y="3363591"/>
                  <a:pt x="4431500" y="3576701"/>
                  <a:pt x="4378225" y="3845480"/>
                </a:cubicBezTo>
                <a:cubicBezTo>
                  <a:pt x="4653415" y="3786801"/>
                  <a:pt x="4868259" y="3573691"/>
                  <a:pt x="4921534" y="3304913"/>
                </a:cubicBezTo>
                <a:close/>
                <a:moveTo>
                  <a:pt x="3527669" y="3304913"/>
                </a:moveTo>
                <a:cubicBezTo>
                  <a:pt x="3580945" y="3573691"/>
                  <a:pt x="3795788" y="3786801"/>
                  <a:pt x="4070978" y="3845480"/>
                </a:cubicBezTo>
                <a:cubicBezTo>
                  <a:pt x="4017703" y="3576701"/>
                  <a:pt x="3802859" y="3363591"/>
                  <a:pt x="3527669" y="3304913"/>
                </a:cubicBezTo>
                <a:close/>
                <a:moveTo>
                  <a:pt x="3229383" y="3304913"/>
                </a:moveTo>
                <a:cubicBezTo>
                  <a:pt x="2954193" y="3363591"/>
                  <a:pt x="2739349" y="3576701"/>
                  <a:pt x="2686074" y="3845480"/>
                </a:cubicBezTo>
                <a:cubicBezTo>
                  <a:pt x="2961264" y="3786801"/>
                  <a:pt x="3176107" y="3573691"/>
                  <a:pt x="3229383" y="3304913"/>
                </a:cubicBezTo>
                <a:close/>
                <a:moveTo>
                  <a:pt x="1835518" y="3304913"/>
                </a:moveTo>
                <a:cubicBezTo>
                  <a:pt x="1888794" y="3573691"/>
                  <a:pt x="2103637" y="3786801"/>
                  <a:pt x="2378827" y="3845480"/>
                </a:cubicBezTo>
                <a:cubicBezTo>
                  <a:pt x="2325552" y="3576701"/>
                  <a:pt x="2110708" y="3363591"/>
                  <a:pt x="1835518" y="3304913"/>
                </a:cubicBezTo>
                <a:close/>
                <a:moveTo>
                  <a:pt x="1537232" y="3304913"/>
                </a:moveTo>
                <a:cubicBezTo>
                  <a:pt x="1262042" y="3363591"/>
                  <a:pt x="1047198" y="3576701"/>
                  <a:pt x="993923" y="3845480"/>
                </a:cubicBezTo>
                <a:cubicBezTo>
                  <a:pt x="1269113" y="3786801"/>
                  <a:pt x="1483956" y="3573691"/>
                  <a:pt x="1537232" y="3304913"/>
                </a:cubicBezTo>
                <a:close/>
                <a:moveTo>
                  <a:pt x="143367" y="3304913"/>
                </a:moveTo>
                <a:cubicBezTo>
                  <a:pt x="196643" y="3573691"/>
                  <a:pt x="411486" y="3786801"/>
                  <a:pt x="686676" y="3845480"/>
                </a:cubicBezTo>
                <a:cubicBezTo>
                  <a:pt x="633401" y="3576701"/>
                  <a:pt x="418557" y="3363591"/>
                  <a:pt x="143367" y="3304913"/>
                </a:cubicBezTo>
                <a:close/>
                <a:moveTo>
                  <a:pt x="8461873" y="3161219"/>
                </a:moveTo>
                <a:lnTo>
                  <a:pt x="8478960" y="3162829"/>
                </a:lnTo>
                <a:cubicBezTo>
                  <a:pt x="8511346" y="3163352"/>
                  <a:pt x="8543239" y="3166310"/>
                  <a:pt x="8574422" y="3171823"/>
                </a:cubicBezTo>
                <a:cubicBezTo>
                  <a:pt x="8579998" y="3171407"/>
                  <a:pt x="8585326" y="3172348"/>
                  <a:pt x="8590635" y="3173350"/>
                </a:cubicBezTo>
                <a:lnTo>
                  <a:pt x="8590752" y="3174489"/>
                </a:lnTo>
                <a:cubicBezTo>
                  <a:pt x="8815033" y="3211322"/>
                  <a:pt x="9008920" y="3333951"/>
                  <a:pt x="9135069" y="3506215"/>
                </a:cubicBezTo>
                <a:lnTo>
                  <a:pt x="9139239" y="3512974"/>
                </a:lnTo>
                <a:lnTo>
                  <a:pt x="9139239" y="3816134"/>
                </a:lnTo>
                <a:lnTo>
                  <a:pt x="9120077" y="3747490"/>
                </a:lnTo>
                <a:cubicBezTo>
                  <a:pt x="9039502" y="3525837"/>
                  <a:pt x="8844913" y="3356256"/>
                  <a:pt x="8604122" y="3304913"/>
                </a:cubicBezTo>
                <a:cubicBezTo>
                  <a:pt x="8650738" y="3540094"/>
                  <a:pt x="8821055" y="3732654"/>
                  <a:pt x="9047261" y="3816429"/>
                </a:cubicBezTo>
                <a:lnTo>
                  <a:pt x="9139239" y="3843104"/>
                </a:lnTo>
                <a:lnTo>
                  <a:pt x="9139239" y="3970603"/>
                </a:lnTo>
                <a:lnTo>
                  <a:pt x="9030179" y="3943797"/>
                </a:lnTo>
                <a:cubicBezTo>
                  <a:pt x="8735297" y="3846211"/>
                  <a:pt x="8514628" y="3594637"/>
                  <a:pt x="8470637" y="3288305"/>
                </a:cubicBezTo>
                <a:cubicBezTo>
                  <a:pt x="8470469" y="3288253"/>
                  <a:pt x="8470301" y="3288248"/>
                  <a:pt x="8470131" y="3288243"/>
                </a:cubicBezTo>
                <a:lnTo>
                  <a:pt x="8469593" y="3281619"/>
                </a:lnTo>
                <a:cubicBezTo>
                  <a:pt x="8464534" y="3251607"/>
                  <a:pt x="8462083" y="3220958"/>
                  <a:pt x="8462126" y="3189869"/>
                </a:cubicBezTo>
                <a:cubicBezTo>
                  <a:pt x="8460814" y="3184286"/>
                  <a:pt x="8460755" y="3178663"/>
                  <a:pt x="8460755" y="3173027"/>
                </a:cubicBezTo>
                <a:lnTo>
                  <a:pt x="8461349" y="3161677"/>
                </a:lnTo>
                <a:lnTo>
                  <a:pt x="8461847" y="3161709"/>
                </a:lnTo>
                <a:close/>
                <a:moveTo>
                  <a:pt x="8448085" y="3161219"/>
                </a:moveTo>
                <a:lnTo>
                  <a:pt x="8448111" y="3161709"/>
                </a:lnTo>
                <a:lnTo>
                  <a:pt x="8448609" y="3161677"/>
                </a:lnTo>
                <a:lnTo>
                  <a:pt x="8449203" y="3173027"/>
                </a:lnTo>
                <a:cubicBezTo>
                  <a:pt x="8449203" y="3178663"/>
                  <a:pt x="8449144" y="3184286"/>
                  <a:pt x="8447832" y="3189869"/>
                </a:cubicBezTo>
                <a:cubicBezTo>
                  <a:pt x="8447875" y="3220958"/>
                  <a:pt x="8445424" y="3251607"/>
                  <a:pt x="8440365" y="3281619"/>
                </a:cubicBezTo>
                <a:lnTo>
                  <a:pt x="8439827" y="3288243"/>
                </a:lnTo>
                <a:cubicBezTo>
                  <a:pt x="8439657" y="3288248"/>
                  <a:pt x="8439489" y="3288253"/>
                  <a:pt x="8439321" y="3288305"/>
                </a:cubicBezTo>
                <a:cubicBezTo>
                  <a:pt x="8389046" y="3638399"/>
                  <a:pt x="8108007" y="3916971"/>
                  <a:pt x="7749156" y="3975903"/>
                </a:cubicBezTo>
                <a:lnTo>
                  <a:pt x="7749040" y="3977042"/>
                </a:lnTo>
                <a:cubicBezTo>
                  <a:pt x="7743729" y="3978045"/>
                  <a:pt x="7738400" y="3978986"/>
                  <a:pt x="7732823" y="3978570"/>
                </a:cubicBezTo>
                <a:cubicBezTo>
                  <a:pt x="7701651" y="3984080"/>
                  <a:pt x="7669771" y="3987038"/>
                  <a:pt x="7637396" y="3987561"/>
                </a:cubicBezTo>
                <a:lnTo>
                  <a:pt x="7620278" y="3989174"/>
                </a:lnTo>
                <a:lnTo>
                  <a:pt x="7620252" y="3988683"/>
                </a:lnTo>
                <a:lnTo>
                  <a:pt x="7619753" y="3988716"/>
                </a:lnTo>
                <a:cubicBezTo>
                  <a:pt x="7619187" y="3984944"/>
                  <a:pt x="7619160" y="3981158"/>
                  <a:pt x="7619160" y="3977366"/>
                </a:cubicBezTo>
                <a:cubicBezTo>
                  <a:pt x="7619160" y="3971728"/>
                  <a:pt x="7619219" y="3966104"/>
                  <a:pt x="7620531" y="3960518"/>
                </a:cubicBezTo>
                <a:cubicBezTo>
                  <a:pt x="7620488" y="3929436"/>
                  <a:pt x="7622938" y="3898794"/>
                  <a:pt x="7627995" y="3868787"/>
                </a:cubicBezTo>
                <a:lnTo>
                  <a:pt x="7628535" y="3862150"/>
                </a:lnTo>
                <a:cubicBezTo>
                  <a:pt x="7628704" y="3862145"/>
                  <a:pt x="7628873" y="3862140"/>
                  <a:pt x="7629040" y="3862087"/>
                </a:cubicBezTo>
                <a:cubicBezTo>
                  <a:pt x="7679317" y="3511992"/>
                  <a:pt x="7960356" y="3233421"/>
                  <a:pt x="8319206" y="3174489"/>
                </a:cubicBezTo>
                <a:lnTo>
                  <a:pt x="8319323" y="3173350"/>
                </a:lnTo>
                <a:cubicBezTo>
                  <a:pt x="8324632" y="3172348"/>
                  <a:pt x="8329960" y="3171407"/>
                  <a:pt x="8335536" y="3171823"/>
                </a:cubicBezTo>
                <a:cubicBezTo>
                  <a:pt x="8366719" y="3166310"/>
                  <a:pt x="8398612" y="3163352"/>
                  <a:pt x="8430998" y="3162829"/>
                </a:cubicBezTo>
                <a:close/>
                <a:moveTo>
                  <a:pt x="6769722" y="3161219"/>
                </a:moveTo>
                <a:lnTo>
                  <a:pt x="6786810" y="3162829"/>
                </a:lnTo>
                <a:cubicBezTo>
                  <a:pt x="6819195" y="3163352"/>
                  <a:pt x="6851088" y="3166310"/>
                  <a:pt x="6882271" y="3171823"/>
                </a:cubicBezTo>
                <a:cubicBezTo>
                  <a:pt x="6887847" y="3171407"/>
                  <a:pt x="6893175" y="3172348"/>
                  <a:pt x="6898484" y="3173350"/>
                </a:cubicBezTo>
                <a:lnTo>
                  <a:pt x="6898601" y="3174489"/>
                </a:lnTo>
                <a:cubicBezTo>
                  <a:pt x="7257451" y="3233421"/>
                  <a:pt x="7538490" y="3511992"/>
                  <a:pt x="7588766" y="3862087"/>
                </a:cubicBezTo>
                <a:cubicBezTo>
                  <a:pt x="7588934" y="3862140"/>
                  <a:pt x="7589103" y="3862145"/>
                  <a:pt x="7589272" y="3862150"/>
                </a:cubicBezTo>
                <a:lnTo>
                  <a:pt x="7589812" y="3868787"/>
                </a:lnTo>
                <a:cubicBezTo>
                  <a:pt x="7594869" y="3898794"/>
                  <a:pt x="7597319" y="3929436"/>
                  <a:pt x="7597276" y="3960518"/>
                </a:cubicBezTo>
                <a:cubicBezTo>
                  <a:pt x="7598588" y="3966104"/>
                  <a:pt x="7598647" y="3971728"/>
                  <a:pt x="7598647" y="3977366"/>
                </a:cubicBezTo>
                <a:cubicBezTo>
                  <a:pt x="7598647" y="3981158"/>
                  <a:pt x="7598620" y="3984944"/>
                  <a:pt x="7598054" y="3988716"/>
                </a:cubicBezTo>
                <a:lnTo>
                  <a:pt x="7597555" y="3988683"/>
                </a:lnTo>
                <a:lnTo>
                  <a:pt x="7597529" y="3989174"/>
                </a:lnTo>
                <a:lnTo>
                  <a:pt x="7580411" y="3987561"/>
                </a:lnTo>
                <a:cubicBezTo>
                  <a:pt x="7548036" y="3987038"/>
                  <a:pt x="7516156" y="3984080"/>
                  <a:pt x="7484984" y="3978570"/>
                </a:cubicBezTo>
                <a:cubicBezTo>
                  <a:pt x="7479407" y="3978986"/>
                  <a:pt x="7474078" y="3978045"/>
                  <a:pt x="7468767" y="3977042"/>
                </a:cubicBezTo>
                <a:lnTo>
                  <a:pt x="7468651" y="3975903"/>
                </a:lnTo>
                <a:cubicBezTo>
                  <a:pt x="7109800" y="3916971"/>
                  <a:pt x="6828761" y="3638399"/>
                  <a:pt x="6778486" y="3288305"/>
                </a:cubicBezTo>
                <a:cubicBezTo>
                  <a:pt x="6778318" y="3288253"/>
                  <a:pt x="6778150" y="3288248"/>
                  <a:pt x="6777980" y="3288243"/>
                </a:cubicBezTo>
                <a:lnTo>
                  <a:pt x="6777442" y="3281619"/>
                </a:lnTo>
                <a:cubicBezTo>
                  <a:pt x="6772383" y="3251607"/>
                  <a:pt x="6769933" y="3220958"/>
                  <a:pt x="6769975" y="3189869"/>
                </a:cubicBezTo>
                <a:cubicBezTo>
                  <a:pt x="6768663" y="3184286"/>
                  <a:pt x="6768604" y="3178663"/>
                  <a:pt x="6768604" y="3173027"/>
                </a:cubicBezTo>
                <a:lnTo>
                  <a:pt x="6769198" y="3161677"/>
                </a:lnTo>
                <a:lnTo>
                  <a:pt x="6769696" y="3161709"/>
                </a:lnTo>
                <a:close/>
                <a:moveTo>
                  <a:pt x="6755934" y="3161219"/>
                </a:moveTo>
                <a:lnTo>
                  <a:pt x="6755960" y="3161709"/>
                </a:lnTo>
                <a:lnTo>
                  <a:pt x="6756458" y="3161677"/>
                </a:lnTo>
                <a:lnTo>
                  <a:pt x="6757052" y="3173027"/>
                </a:lnTo>
                <a:cubicBezTo>
                  <a:pt x="6757052" y="3178663"/>
                  <a:pt x="6756994" y="3184286"/>
                  <a:pt x="6755682" y="3189869"/>
                </a:cubicBezTo>
                <a:cubicBezTo>
                  <a:pt x="6755724" y="3220958"/>
                  <a:pt x="6753273" y="3251607"/>
                  <a:pt x="6748215" y="3281619"/>
                </a:cubicBezTo>
                <a:lnTo>
                  <a:pt x="6747676" y="3288243"/>
                </a:lnTo>
                <a:cubicBezTo>
                  <a:pt x="6747507" y="3288248"/>
                  <a:pt x="6747338" y="3288253"/>
                  <a:pt x="6747171" y="3288305"/>
                </a:cubicBezTo>
                <a:cubicBezTo>
                  <a:pt x="6696895" y="3638399"/>
                  <a:pt x="6415856" y="3916971"/>
                  <a:pt x="6057005" y="3975903"/>
                </a:cubicBezTo>
                <a:lnTo>
                  <a:pt x="6056889" y="3977042"/>
                </a:lnTo>
                <a:cubicBezTo>
                  <a:pt x="6051578" y="3978045"/>
                  <a:pt x="6046249" y="3978986"/>
                  <a:pt x="6040672" y="3978570"/>
                </a:cubicBezTo>
                <a:cubicBezTo>
                  <a:pt x="6009500" y="3984080"/>
                  <a:pt x="5977620" y="3987038"/>
                  <a:pt x="5945246" y="3987561"/>
                </a:cubicBezTo>
                <a:lnTo>
                  <a:pt x="5928127" y="3989174"/>
                </a:lnTo>
                <a:lnTo>
                  <a:pt x="5928101" y="3988683"/>
                </a:lnTo>
                <a:lnTo>
                  <a:pt x="5927602" y="3988716"/>
                </a:lnTo>
                <a:cubicBezTo>
                  <a:pt x="5927036" y="3984944"/>
                  <a:pt x="5927009" y="3981158"/>
                  <a:pt x="5927009" y="3977366"/>
                </a:cubicBezTo>
                <a:cubicBezTo>
                  <a:pt x="5927009" y="3971728"/>
                  <a:pt x="5927068" y="3966104"/>
                  <a:pt x="5928380" y="3960518"/>
                </a:cubicBezTo>
                <a:cubicBezTo>
                  <a:pt x="5928338" y="3929436"/>
                  <a:pt x="5930787" y="3898794"/>
                  <a:pt x="5935844" y="3868787"/>
                </a:cubicBezTo>
                <a:lnTo>
                  <a:pt x="5936384" y="3862150"/>
                </a:lnTo>
                <a:cubicBezTo>
                  <a:pt x="5936553" y="3862145"/>
                  <a:pt x="5936722" y="3862140"/>
                  <a:pt x="5936890" y="3862087"/>
                </a:cubicBezTo>
                <a:cubicBezTo>
                  <a:pt x="5987166" y="3511992"/>
                  <a:pt x="6268205" y="3233421"/>
                  <a:pt x="6627056" y="3174489"/>
                </a:cubicBezTo>
                <a:lnTo>
                  <a:pt x="6627173" y="3173350"/>
                </a:lnTo>
                <a:cubicBezTo>
                  <a:pt x="6632481" y="3172348"/>
                  <a:pt x="6637809" y="3171407"/>
                  <a:pt x="6643385" y="3171823"/>
                </a:cubicBezTo>
                <a:cubicBezTo>
                  <a:pt x="6674569" y="3166310"/>
                  <a:pt x="6706461" y="3163352"/>
                  <a:pt x="6738847" y="3162829"/>
                </a:cubicBezTo>
                <a:close/>
                <a:moveTo>
                  <a:pt x="5077571" y="3161219"/>
                </a:moveTo>
                <a:lnTo>
                  <a:pt x="5094659" y="3162829"/>
                </a:lnTo>
                <a:cubicBezTo>
                  <a:pt x="5127044" y="3163352"/>
                  <a:pt x="5158937" y="3166310"/>
                  <a:pt x="5190120" y="3171823"/>
                </a:cubicBezTo>
                <a:cubicBezTo>
                  <a:pt x="5195696" y="3171407"/>
                  <a:pt x="5201024" y="3172348"/>
                  <a:pt x="5206334" y="3173350"/>
                </a:cubicBezTo>
                <a:lnTo>
                  <a:pt x="5206450" y="3174489"/>
                </a:lnTo>
                <a:cubicBezTo>
                  <a:pt x="5565300" y="3233421"/>
                  <a:pt x="5846339" y="3511992"/>
                  <a:pt x="5896616" y="3862087"/>
                </a:cubicBezTo>
                <a:cubicBezTo>
                  <a:pt x="5896783" y="3862140"/>
                  <a:pt x="5896953" y="3862145"/>
                  <a:pt x="5897121" y="3862150"/>
                </a:cubicBezTo>
                <a:lnTo>
                  <a:pt x="5897662" y="3868787"/>
                </a:lnTo>
                <a:cubicBezTo>
                  <a:pt x="5902718" y="3898794"/>
                  <a:pt x="5905168" y="3929436"/>
                  <a:pt x="5905126" y="3960518"/>
                </a:cubicBezTo>
                <a:cubicBezTo>
                  <a:pt x="5906438" y="3966104"/>
                  <a:pt x="5906496" y="3971728"/>
                  <a:pt x="5906496" y="3977366"/>
                </a:cubicBezTo>
                <a:cubicBezTo>
                  <a:pt x="5906496" y="3981158"/>
                  <a:pt x="5906469" y="3984944"/>
                  <a:pt x="5905903" y="3988716"/>
                </a:cubicBezTo>
                <a:lnTo>
                  <a:pt x="5905404" y="3988683"/>
                </a:lnTo>
                <a:lnTo>
                  <a:pt x="5905378" y="3989174"/>
                </a:lnTo>
                <a:lnTo>
                  <a:pt x="5888260" y="3987561"/>
                </a:lnTo>
                <a:cubicBezTo>
                  <a:pt x="5855886" y="3987038"/>
                  <a:pt x="5824005" y="3984080"/>
                  <a:pt x="5792833" y="3978570"/>
                </a:cubicBezTo>
                <a:cubicBezTo>
                  <a:pt x="5787256" y="3978986"/>
                  <a:pt x="5781927" y="3978045"/>
                  <a:pt x="5776617" y="3977042"/>
                </a:cubicBezTo>
                <a:lnTo>
                  <a:pt x="5776501" y="3975903"/>
                </a:lnTo>
                <a:cubicBezTo>
                  <a:pt x="5417649" y="3916971"/>
                  <a:pt x="5136610" y="3638399"/>
                  <a:pt x="5086335" y="3288305"/>
                </a:cubicBezTo>
                <a:cubicBezTo>
                  <a:pt x="5086167" y="3288253"/>
                  <a:pt x="5085999" y="3288248"/>
                  <a:pt x="5085830" y="3288243"/>
                </a:cubicBezTo>
                <a:lnTo>
                  <a:pt x="5085291" y="3281619"/>
                </a:lnTo>
                <a:cubicBezTo>
                  <a:pt x="5080233" y="3251607"/>
                  <a:pt x="5077782" y="3220958"/>
                  <a:pt x="5077824" y="3189869"/>
                </a:cubicBezTo>
                <a:cubicBezTo>
                  <a:pt x="5076512" y="3184286"/>
                  <a:pt x="5076453" y="3178663"/>
                  <a:pt x="5076453" y="3173027"/>
                </a:cubicBezTo>
                <a:lnTo>
                  <a:pt x="5077047" y="3161677"/>
                </a:lnTo>
                <a:lnTo>
                  <a:pt x="5077545" y="3161709"/>
                </a:lnTo>
                <a:close/>
                <a:moveTo>
                  <a:pt x="5063783" y="3161219"/>
                </a:moveTo>
                <a:lnTo>
                  <a:pt x="5063809" y="3161709"/>
                </a:lnTo>
                <a:lnTo>
                  <a:pt x="5064307" y="3161677"/>
                </a:lnTo>
                <a:lnTo>
                  <a:pt x="5064902" y="3173027"/>
                </a:lnTo>
                <a:cubicBezTo>
                  <a:pt x="5064902" y="3178663"/>
                  <a:pt x="5064842" y="3184286"/>
                  <a:pt x="5063530" y="3189869"/>
                </a:cubicBezTo>
                <a:cubicBezTo>
                  <a:pt x="5063572" y="3220958"/>
                  <a:pt x="5061122" y="3251607"/>
                  <a:pt x="5056063" y="3281619"/>
                </a:cubicBezTo>
                <a:lnTo>
                  <a:pt x="5055525" y="3288243"/>
                </a:lnTo>
                <a:cubicBezTo>
                  <a:pt x="5055355" y="3288248"/>
                  <a:pt x="5055187" y="3288253"/>
                  <a:pt x="5055019" y="3288305"/>
                </a:cubicBezTo>
                <a:cubicBezTo>
                  <a:pt x="5004744" y="3638399"/>
                  <a:pt x="4723705" y="3916971"/>
                  <a:pt x="4364853" y="3975903"/>
                </a:cubicBezTo>
                <a:lnTo>
                  <a:pt x="4364737" y="3977042"/>
                </a:lnTo>
                <a:cubicBezTo>
                  <a:pt x="4359427" y="3978045"/>
                  <a:pt x="4354098" y="3978986"/>
                  <a:pt x="4348521" y="3978570"/>
                </a:cubicBezTo>
                <a:cubicBezTo>
                  <a:pt x="4317350" y="3984080"/>
                  <a:pt x="4285468" y="3987038"/>
                  <a:pt x="4253094" y="3987561"/>
                </a:cubicBezTo>
                <a:lnTo>
                  <a:pt x="4235976" y="3989174"/>
                </a:lnTo>
                <a:lnTo>
                  <a:pt x="4235950" y="3988683"/>
                </a:lnTo>
                <a:lnTo>
                  <a:pt x="4235451" y="3988716"/>
                </a:lnTo>
                <a:cubicBezTo>
                  <a:pt x="4234885" y="3984944"/>
                  <a:pt x="4234858" y="3981158"/>
                  <a:pt x="4234858" y="3977366"/>
                </a:cubicBezTo>
                <a:cubicBezTo>
                  <a:pt x="4234858" y="3971728"/>
                  <a:pt x="4234916" y="3966104"/>
                  <a:pt x="4236228" y="3960518"/>
                </a:cubicBezTo>
                <a:cubicBezTo>
                  <a:pt x="4236186" y="3929436"/>
                  <a:pt x="4238636" y="3898794"/>
                  <a:pt x="4243692" y="3868787"/>
                </a:cubicBezTo>
                <a:lnTo>
                  <a:pt x="4244233" y="3862150"/>
                </a:lnTo>
                <a:cubicBezTo>
                  <a:pt x="4244401" y="3862145"/>
                  <a:pt x="4244571" y="3862140"/>
                  <a:pt x="4244738" y="3862087"/>
                </a:cubicBezTo>
                <a:cubicBezTo>
                  <a:pt x="4295015" y="3511992"/>
                  <a:pt x="4576054" y="3233421"/>
                  <a:pt x="4934904" y="3174489"/>
                </a:cubicBezTo>
                <a:lnTo>
                  <a:pt x="4935021" y="3173350"/>
                </a:lnTo>
                <a:cubicBezTo>
                  <a:pt x="4940330" y="3172348"/>
                  <a:pt x="4945658" y="3171407"/>
                  <a:pt x="4951234" y="3171823"/>
                </a:cubicBezTo>
                <a:cubicBezTo>
                  <a:pt x="4982417" y="3166310"/>
                  <a:pt x="5014310" y="3163352"/>
                  <a:pt x="5046695" y="3162829"/>
                </a:cubicBezTo>
                <a:close/>
                <a:moveTo>
                  <a:pt x="3385420" y="3161219"/>
                </a:moveTo>
                <a:lnTo>
                  <a:pt x="3402507" y="3162829"/>
                </a:lnTo>
                <a:cubicBezTo>
                  <a:pt x="3434893" y="3163352"/>
                  <a:pt x="3466785" y="3166310"/>
                  <a:pt x="3497969" y="3171823"/>
                </a:cubicBezTo>
                <a:cubicBezTo>
                  <a:pt x="3503545" y="3171407"/>
                  <a:pt x="3508873" y="3172348"/>
                  <a:pt x="3514181" y="3173350"/>
                </a:cubicBezTo>
                <a:lnTo>
                  <a:pt x="3514298" y="3174489"/>
                </a:lnTo>
                <a:cubicBezTo>
                  <a:pt x="3873149" y="3233421"/>
                  <a:pt x="4154188" y="3511992"/>
                  <a:pt x="4204464" y="3862087"/>
                </a:cubicBezTo>
                <a:cubicBezTo>
                  <a:pt x="4204632" y="3862140"/>
                  <a:pt x="4204801" y="3862145"/>
                  <a:pt x="4204970" y="3862150"/>
                </a:cubicBezTo>
                <a:lnTo>
                  <a:pt x="4205510" y="3868787"/>
                </a:lnTo>
                <a:cubicBezTo>
                  <a:pt x="4210567" y="3898794"/>
                  <a:pt x="4213016" y="3929436"/>
                  <a:pt x="4212974" y="3960518"/>
                </a:cubicBezTo>
                <a:cubicBezTo>
                  <a:pt x="4214286" y="3966104"/>
                  <a:pt x="4214345" y="3971728"/>
                  <a:pt x="4214345" y="3977366"/>
                </a:cubicBezTo>
                <a:cubicBezTo>
                  <a:pt x="4214345" y="3981158"/>
                  <a:pt x="4214318" y="3984944"/>
                  <a:pt x="4213752" y="3988716"/>
                </a:cubicBezTo>
                <a:lnTo>
                  <a:pt x="4213253" y="3988683"/>
                </a:lnTo>
                <a:lnTo>
                  <a:pt x="4213227" y="3989174"/>
                </a:lnTo>
                <a:lnTo>
                  <a:pt x="4196108" y="3987561"/>
                </a:lnTo>
                <a:cubicBezTo>
                  <a:pt x="4163734" y="3987038"/>
                  <a:pt x="4131854" y="3984080"/>
                  <a:pt x="4100682" y="3978570"/>
                </a:cubicBezTo>
                <a:cubicBezTo>
                  <a:pt x="4095105" y="3978986"/>
                  <a:pt x="4089776" y="3978045"/>
                  <a:pt x="4084465" y="3977042"/>
                </a:cubicBezTo>
                <a:lnTo>
                  <a:pt x="4084349" y="3975903"/>
                </a:lnTo>
                <a:cubicBezTo>
                  <a:pt x="3725498" y="3916971"/>
                  <a:pt x="3444459" y="3638399"/>
                  <a:pt x="3394183" y="3288305"/>
                </a:cubicBezTo>
                <a:cubicBezTo>
                  <a:pt x="3394016" y="3288253"/>
                  <a:pt x="3393847" y="3288248"/>
                  <a:pt x="3393678" y="3288243"/>
                </a:cubicBezTo>
                <a:lnTo>
                  <a:pt x="3393139" y="3281619"/>
                </a:lnTo>
                <a:cubicBezTo>
                  <a:pt x="3388081" y="3251607"/>
                  <a:pt x="3385630" y="3220958"/>
                  <a:pt x="3385672" y="3189869"/>
                </a:cubicBezTo>
                <a:cubicBezTo>
                  <a:pt x="3384360" y="3184286"/>
                  <a:pt x="3384302" y="3178663"/>
                  <a:pt x="3384302" y="3173027"/>
                </a:cubicBezTo>
                <a:lnTo>
                  <a:pt x="3384896" y="3161677"/>
                </a:lnTo>
                <a:lnTo>
                  <a:pt x="3385394" y="3161709"/>
                </a:lnTo>
                <a:close/>
                <a:moveTo>
                  <a:pt x="3371632" y="3161219"/>
                </a:moveTo>
                <a:lnTo>
                  <a:pt x="3371658" y="3161709"/>
                </a:lnTo>
                <a:lnTo>
                  <a:pt x="3372156" y="3161677"/>
                </a:lnTo>
                <a:lnTo>
                  <a:pt x="3372750" y="3173027"/>
                </a:lnTo>
                <a:cubicBezTo>
                  <a:pt x="3372750" y="3178663"/>
                  <a:pt x="3372691" y="3184286"/>
                  <a:pt x="3371379" y="3189869"/>
                </a:cubicBezTo>
                <a:cubicBezTo>
                  <a:pt x="3371421" y="3220958"/>
                  <a:pt x="3368971" y="3251607"/>
                  <a:pt x="3363912" y="3281619"/>
                </a:cubicBezTo>
                <a:lnTo>
                  <a:pt x="3363374" y="3288243"/>
                </a:lnTo>
                <a:cubicBezTo>
                  <a:pt x="3363204" y="3288248"/>
                  <a:pt x="3363036" y="3288253"/>
                  <a:pt x="3362868" y="3288305"/>
                </a:cubicBezTo>
                <a:cubicBezTo>
                  <a:pt x="3312593" y="3638399"/>
                  <a:pt x="3031554" y="3916971"/>
                  <a:pt x="2672703" y="3975903"/>
                </a:cubicBezTo>
                <a:lnTo>
                  <a:pt x="2672586" y="3977042"/>
                </a:lnTo>
                <a:cubicBezTo>
                  <a:pt x="2667276" y="3978045"/>
                  <a:pt x="2661947" y="3978986"/>
                  <a:pt x="2656370" y="3978570"/>
                </a:cubicBezTo>
                <a:cubicBezTo>
                  <a:pt x="2625198" y="3984080"/>
                  <a:pt x="2593318" y="3987038"/>
                  <a:pt x="2560943" y="3987561"/>
                </a:cubicBezTo>
                <a:lnTo>
                  <a:pt x="2543825" y="3989174"/>
                </a:lnTo>
                <a:lnTo>
                  <a:pt x="2543799" y="3988683"/>
                </a:lnTo>
                <a:lnTo>
                  <a:pt x="2543300" y="3988716"/>
                </a:lnTo>
                <a:cubicBezTo>
                  <a:pt x="2542734" y="3984944"/>
                  <a:pt x="2542707" y="3981158"/>
                  <a:pt x="2542707" y="3977366"/>
                </a:cubicBezTo>
                <a:cubicBezTo>
                  <a:pt x="2542707" y="3971728"/>
                  <a:pt x="2542765" y="3966104"/>
                  <a:pt x="2544077" y="3960518"/>
                </a:cubicBezTo>
                <a:cubicBezTo>
                  <a:pt x="2544035" y="3929436"/>
                  <a:pt x="2546485" y="3898794"/>
                  <a:pt x="2551541" y="3868787"/>
                </a:cubicBezTo>
                <a:lnTo>
                  <a:pt x="2552082" y="3862150"/>
                </a:lnTo>
                <a:cubicBezTo>
                  <a:pt x="2552250" y="3862145"/>
                  <a:pt x="2552420" y="3862140"/>
                  <a:pt x="2552587" y="3862087"/>
                </a:cubicBezTo>
                <a:cubicBezTo>
                  <a:pt x="2602864" y="3511992"/>
                  <a:pt x="2883903" y="3233421"/>
                  <a:pt x="3242753" y="3174489"/>
                </a:cubicBezTo>
                <a:lnTo>
                  <a:pt x="3242870" y="3173350"/>
                </a:lnTo>
                <a:cubicBezTo>
                  <a:pt x="3248179" y="3172348"/>
                  <a:pt x="3253507" y="3171407"/>
                  <a:pt x="3259083" y="3171823"/>
                </a:cubicBezTo>
                <a:cubicBezTo>
                  <a:pt x="3290266" y="3166310"/>
                  <a:pt x="3322159" y="3163352"/>
                  <a:pt x="3354544" y="3162829"/>
                </a:cubicBezTo>
                <a:close/>
                <a:moveTo>
                  <a:pt x="1693269" y="3161219"/>
                </a:moveTo>
                <a:lnTo>
                  <a:pt x="1710356" y="3162829"/>
                </a:lnTo>
                <a:cubicBezTo>
                  <a:pt x="1742742" y="3163352"/>
                  <a:pt x="1774634" y="3166310"/>
                  <a:pt x="1805818" y="3171823"/>
                </a:cubicBezTo>
                <a:cubicBezTo>
                  <a:pt x="1811394" y="3171407"/>
                  <a:pt x="1816722" y="3172348"/>
                  <a:pt x="1822030" y="3173350"/>
                </a:cubicBezTo>
                <a:lnTo>
                  <a:pt x="1822148" y="3174489"/>
                </a:lnTo>
                <a:cubicBezTo>
                  <a:pt x="2180998" y="3233421"/>
                  <a:pt x="2462037" y="3511992"/>
                  <a:pt x="2512313" y="3862087"/>
                </a:cubicBezTo>
                <a:cubicBezTo>
                  <a:pt x="2512481" y="3862140"/>
                  <a:pt x="2512650" y="3862145"/>
                  <a:pt x="2512819" y="3862150"/>
                </a:cubicBezTo>
                <a:lnTo>
                  <a:pt x="2513359" y="3868787"/>
                </a:lnTo>
                <a:cubicBezTo>
                  <a:pt x="2518416" y="3898794"/>
                  <a:pt x="2520865" y="3929436"/>
                  <a:pt x="2520823" y="3960518"/>
                </a:cubicBezTo>
                <a:cubicBezTo>
                  <a:pt x="2522135" y="3966104"/>
                  <a:pt x="2522194" y="3971728"/>
                  <a:pt x="2522194" y="3977366"/>
                </a:cubicBezTo>
                <a:cubicBezTo>
                  <a:pt x="2522194" y="3981158"/>
                  <a:pt x="2522167" y="3984944"/>
                  <a:pt x="2521601" y="3988716"/>
                </a:cubicBezTo>
                <a:lnTo>
                  <a:pt x="2521102" y="3988683"/>
                </a:lnTo>
                <a:lnTo>
                  <a:pt x="2521076" y="3989174"/>
                </a:lnTo>
                <a:lnTo>
                  <a:pt x="2503957" y="3987561"/>
                </a:lnTo>
                <a:cubicBezTo>
                  <a:pt x="2471583" y="3987038"/>
                  <a:pt x="2439703" y="3984080"/>
                  <a:pt x="2408531" y="3978570"/>
                </a:cubicBezTo>
                <a:cubicBezTo>
                  <a:pt x="2402954" y="3978986"/>
                  <a:pt x="2397625" y="3978045"/>
                  <a:pt x="2392314" y="3977042"/>
                </a:cubicBezTo>
                <a:lnTo>
                  <a:pt x="2392198" y="3975903"/>
                </a:lnTo>
                <a:cubicBezTo>
                  <a:pt x="2033347" y="3916971"/>
                  <a:pt x="1752308" y="3638399"/>
                  <a:pt x="1702032" y="3288305"/>
                </a:cubicBezTo>
                <a:cubicBezTo>
                  <a:pt x="1701865" y="3288253"/>
                  <a:pt x="1701696" y="3288248"/>
                  <a:pt x="1701527" y="3288243"/>
                </a:cubicBezTo>
                <a:lnTo>
                  <a:pt x="1700989" y="3281619"/>
                </a:lnTo>
                <a:cubicBezTo>
                  <a:pt x="1695930" y="3251607"/>
                  <a:pt x="1693479" y="3220958"/>
                  <a:pt x="1693521" y="3189869"/>
                </a:cubicBezTo>
                <a:cubicBezTo>
                  <a:pt x="1692209" y="3184286"/>
                  <a:pt x="1692151" y="3178663"/>
                  <a:pt x="1692151" y="3173027"/>
                </a:cubicBezTo>
                <a:lnTo>
                  <a:pt x="1692745" y="3161677"/>
                </a:lnTo>
                <a:lnTo>
                  <a:pt x="1693243" y="3161709"/>
                </a:lnTo>
                <a:close/>
                <a:moveTo>
                  <a:pt x="1679481" y="3161219"/>
                </a:moveTo>
                <a:lnTo>
                  <a:pt x="1679507" y="3161709"/>
                </a:lnTo>
                <a:lnTo>
                  <a:pt x="1680005" y="3161677"/>
                </a:lnTo>
                <a:lnTo>
                  <a:pt x="1680599" y="3173027"/>
                </a:lnTo>
                <a:cubicBezTo>
                  <a:pt x="1680599" y="3178663"/>
                  <a:pt x="1680540" y="3184286"/>
                  <a:pt x="1679228" y="3189869"/>
                </a:cubicBezTo>
                <a:cubicBezTo>
                  <a:pt x="1679270" y="3220958"/>
                  <a:pt x="1676820" y="3251607"/>
                  <a:pt x="1671761" y="3281619"/>
                </a:cubicBezTo>
                <a:lnTo>
                  <a:pt x="1671223" y="3288243"/>
                </a:lnTo>
                <a:cubicBezTo>
                  <a:pt x="1671053" y="3288248"/>
                  <a:pt x="1670885" y="3288253"/>
                  <a:pt x="1670717" y="3288305"/>
                </a:cubicBezTo>
                <a:cubicBezTo>
                  <a:pt x="1620442" y="3638399"/>
                  <a:pt x="1339403" y="3916971"/>
                  <a:pt x="980552" y="3975903"/>
                </a:cubicBezTo>
                <a:lnTo>
                  <a:pt x="980435" y="3977042"/>
                </a:lnTo>
                <a:cubicBezTo>
                  <a:pt x="975125" y="3978045"/>
                  <a:pt x="969796" y="3978986"/>
                  <a:pt x="964219" y="3978570"/>
                </a:cubicBezTo>
                <a:cubicBezTo>
                  <a:pt x="933047" y="3984080"/>
                  <a:pt x="901167" y="3987038"/>
                  <a:pt x="868792" y="3987561"/>
                </a:cubicBezTo>
                <a:lnTo>
                  <a:pt x="851674" y="3989174"/>
                </a:lnTo>
                <a:lnTo>
                  <a:pt x="851648" y="3988683"/>
                </a:lnTo>
                <a:lnTo>
                  <a:pt x="851149" y="3988716"/>
                </a:lnTo>
                <a:cubicBezTo>
                  <a:pt x="850583" y="3984944"/>
                  <a:pt x="850556" y="3981158"/>
                  <a:pt x="850556" y="3977366"/>
                </a:cubicBezTo>
                <a:cubicBezTo>
                  <a:pt x="850556" y="3971728"/>
                  <a:pt x="850614" y="3966104"/>
                  <a:pt x="851926" y="3960518"/>
                </a:cubicBezTo>
                <a:cubicBezTo>
                  <a:pt x="851884" y="3929436"/>
                  <a:pt x="854334" y="3898794"/>
                  <a:pt x="859390" y="3868787"/>
                </a:cubicBezTo>
                <a:lnTo>
                  <a:pt x="859931" y="3862150"/>
                </a:lnTo>
                <a:cubicBezTo>
                  <a:pt x="860099" y="3862145"/>
                  <a:pt x="860269" y="3862140"/>
                  <a:pt x="860436" y="3862087"/>
                </a:cubicBezTo>
                <a:cubicBezTo>
                  <a:pt x="910713" y="3511992"/>
                  <a:pt x="1191752" y="3233421"/>
                  <a:pt x="1550602" y="3174489"/>
                </a:cubicBezTo>
                <a:lnTo>
                  <a:pt x="1550719" y="3173350"/>
                </a:lnTo>
                <a:cubicBezTo>
                  <a:pt x="1556028" y="3172348"/>
                  <a:pt x="1561356" y="3171407"/>
                  <a:pt x="1566932" y="3171823"/>
                </a:cubicBezTo>
                <a:cubicBezTo>
                  <a:pt x="1598115" y="3166310"/>
                  <a:pt x="1630008" y="3163352"/>
                  <a:pt x="1662393" y="3162829"/>
                </a:cubicBezTo>
                <a:close/>
                <a:moveTo>
                  <a:pt x="1118" y="3161219"/>
                </a:moveTo>
                <a:lnTo>
                  <a:pt x="18205" y="3162829"/>
                </a:lnTo>
                <a:cubicBezTo>
                  <a:pt x="50591" y="3163352"/>
                  <a:pt x="82483" y="3166310"/>
                  <a:pt x="113667" y="3171823"/>
                </a:cubicBezTo>
                <a:cubicBezTo>
                  <a:pt x="119243" y="3171407"/>
                  <a:pt x="124571" y="3172348"/>
                  <a:pt x="129879" y="3173350"/>
                </a:cubicBezTo>
                <a:lnTo>
                  <a:pt x="129997" y="3174489"/>
                </a:lnTo>
                <a:cubicBezTo>
                  <a:pt x="488847" y="3233421"/>
                  <a:pt x="769886" y="3511992"/>
                  <a:pt x="820162" y="3862087"/>
                </a:cubicBezTo>
                <a:cubicBezTo>
                  <a:pt x="820330" y="3862140"/>
                  <a:pt x="820499" y="3862145"/>
                  <a:pt x="820668" y="3862150"/>
                </a:cubicBezTo>
                <a:lnTo>
                  <a:pt x="821208" y="3868787"/>
                </a:lnTo>
                <a:cubicBezTo>
                  <a:pt x="826265" y="3898794"/>
                  <a:pt x="828714" y="3929436"/>
                  <a:pt x="828672" y="3960518"/>
                </a:cubicBezTo>
                <a:cubicBezTo>
                  <a:pt x="829984" y="3966104"/>
                  <a:pt x="830043" y="3971728"/>
                  <a:pt x="830043" y="3977366"/>
                </a:cubicBezTo>
                <a:cubicBezTo>
                  <a:pt x="830043" y="3981158"/>
                  <a:pt x="830016" y="3984944"/>
                  <a:pt x="829450" y="3988716"/>
                </a:cubicBezTo>
                <a:lnTo>
                  <a:pt x="828951" y="3988683"/>
                </a:lnTo>
                <a:lnTo>
                  <a:pt x="828925" y="3989174"/>
                </a:lnTo>
                <a:lnTo>
                  <a:pt x="811806" y="3987561"/>
                </a:lnTo>
                <a:cubicBezTo>
                  <a:pt x="779432" y="3987038"/>
                  <a:pt x="747552" y="3984080"/>
                  <a:pt x="716380" y="3978570"/>
                </a:cubicBezTo>
                <a:cubicBezTo>
                  <a:pt x="710803" y="3978986"/>
                  <a:pt x="705474" y="3978045"/>
                  <a:pt x="700163" y="3977042"/>
                </a:cubicBezTo>
                <a:lnTo>
                  <a:pt x="700047" y="3975903"/>
                </a:lnTo>
                <a:cubicBezTo>
                  <a:pt x="341196" y="3916971"/>
                  <a:pt x="60157" y="3638399"/>
                  <a:pt x="9881" y="3288305"/>
                </a:cubicBezTo>
                <a:cubicBezTo>
                  <a:pt x="9714" y="3288253"/>
                  <a:pt x="9545" y="3288248"/>
                  <a:pt x="9376" y="3288243"/>
                </a:cubicBezTo>
                <a:lnTo>
                  <a:pt x="8837" y="3281619"/>
                </a:lnTo>
                <a:cubicBezTo>
                  <a:pt x="3779" y="3251607"/>
                  <a:pt x="1328" y="3220958"/>
                  <a:pt x="1370" y="3189869"/>
                </a:cubicBezTo>
                <a:cubicBezTo>
                  <a:pt x="58" y="3184286"/>
                  <a:pt x="0" y="3178663"/>
                  <a:pt x="0" y="3173027"/>
                </a:cubicBezTo>
                <a:lnTo>
                  <a:pt x="594" y="3161677"/>
                </a:lnTo>
                <a:lnTo>
                  <a:pt x="1092" y="3161709"/>
                </a:lnTo>
                <a:close/>
                <a:moveTo>
                  <a:pt x="7762529" y="2447425"/>
                </a:moveTo>
                <a:cubicBezTo>
                  <a:pt x="7815805" y="2718331"/>
                  <a:pt x="8030648" y="2933128"/>
                  <a:pt x="8305838" y="2992271"/>
                </a:cubicBezTo>
                <a:cubicBezTo>
                  <a:pt x="8252563" y="2721365"/>
                  <a:pt x="8037719" y="2506568"/>
                  <a:pt x="7762529" y="2447425"/>
                </a:cubicBezTo>
                <a:close/>
                <a:moveTo>
                  <a:pt x="7455280" y="2447425"/>
                </a:moveTo>
                <a:cubicBezTo>
                  <a:pt x="7180090" y="2506568"/>
                  <a:pt x="6965246" y="2721365"/>
                  <a:pt x="6911971" y="2992271"/>
                </a:cubicBezTo>
                <a:cubicBezTo>
                  <a:pt x="7187161" y="2933128"/>
                  <a:pt x="7402004" y="2718331"/>
                  <a:pt x="7455280" y="2447425"/>
                </a:cubicBezTo>
                <a:close/>
                <a:moveTo>
                  <a:pt x="6070378" y="2447425"/>
                </a:moveTo>
                <a:cubicBezTo>
                  <a:pt x="6123654" y="2718331"/>
                  <a:pt x="6338497" y="2933128"/>
                  <a:pt x="6613687" y="2992271"/>
                </a:cubicBezTo>
                <a:cubicBezTo>
                  <a:pt x="6560412" y="2721365"/>
                  <a:pt x="6345568" y="2506568"/>
                  <a:pt x="6070378" y="2447425"/>
                </a:cubicBezTo>
                <a:close/>
                <a:moveTo>
                  <a:pt x="5763129" y="2447425"/>
                </a:moveTo>
                <a:cubicBezTo>
                  <a:pt x="5487939" y="2506568"/>
                  <a:pt x="5273095" y="2721365"/>
                  <a:pt x="5219820" y="2992271"/>
                </a:cubicBezTo>
                <a:cubicBezTo>
                  <a:pt x="5495010" y="2933128"/>
                  <a:pt x="5709853" y="2718331"/>
                  <a:pt x="5763129" y="2447425"/>
                </a:cubicBezTo>
                <a:close/>
                <a:moveTo>
                  <a:pt x="4378227" y="2447425"/>
                </a:moveTo>
                <a:cubicBezTo>
                  <a:pt x="4431503" y="2718331"/>
                  <a:pt x="4646346" y="2933128"/>
                  <a:pt x="4921536" y="2992271"/>
                </a:cubicBezTo>
                <a:cubicBezTo>
                  <a:pt x="4868261" y="2721365"/>
                  <a:pt x="4653417" y="2506568"/>
                  <a:pt x="4378227" y="2447425"/>
                </a:cubicBezTo>
                <a:close/>
                <a:moveTo>
                  <a:pt x="4070978" y="2447425"/>
                </a:moveTo>
                <a:cubicBezTo>
                  <a:pt x="3795788" y="2506568"/>
                  <a:pt x="3580944" y="2721365"/>
                  <a:pt x="3527669" y="2992271"/>
                </a:cubicBezTo>
                <a:cubicBezTo>
                  <a:pt x="3802859" y="2933128"/>
                  <a:pt x="4017702" y="2718331"/>
                  <a:pt x="4070978" y="2447425"/>
                </a:cubicBezTo>
                <a:close/>
                <a:moveTo>
                  <a:pt x="2686076" y="2447425"/>
                </a:moveTo>
                <a:cubicBezTo>
                  <a:pt x="2739352" y="2718331"/>
                  <a:pt x="2954195" y="2933128"/>
                  <a:pt x="3229385" y="2992271"/>
                </a:cubicBezTo>
                <a:cubicBezTo>
                  <a:pt x="3176110" y="2721365"/>
                  <a:pt x="2961266" y="2506568"/>
                  <a:pt x="2686076" y="2447425"/>
                </a:cubicBezTo>
                <a:close/>
                <a:moveTo>
                  <a:pt x="2378827" y="2447425"/>
                </a:moveTo>
                <a:cubicBezTo>
                  <a:pt x="2103637" y="2506568"/>
                  <a:pt x="1888793" y="2721365"/>
                  <a:pt x="1835518" y="2992271"/>
                </a:cubicBezTo>
                <a:cubicBezTo>
                  <a:pt x="2110708" y="2933128"/>
                  <a:pt x="2325551" y="2718331"/>
                  <a:pt x="2378827" y="2447425"/>
                </a:cubicBezTo>
                <a:close/>
                <a:moveTo>
                  <a:pt x="993925" y="2447425"/>
                </a:moveTo>
                <a:cubicBezTo>
                  <a:pt x="1047201" y="2718331"/>
                  <a:pt x="1262044" y="2933128"/>
                  <a:pt x="1537234" y="2992271"/>
                </a:cubicBezTo>
                <a:cubicBezTo>
                  <a:pt x="1483959" y="2721365"/>
                  <a:pt x="1269115" y="2506568"/>
                  <a:pt x="993925" y="2447425"/>
                </a:cubicBezTo>
                <a:close/>
                <a:moveTo>
                  <a:pt x="686676" y="2447425"/>
                </a:moveTo>
                <a:cubicBezTo>
                  <a:pt x="411486" y="2506568"/>
                  <a:pt x="196642" y="2721365"/>
                  <a:pt x="143367" y="2992271"/>
                </a:cubicBezTo>
                <a:cubicBezTo>
                  <a:pt x="418557" y="2933128"/>
                  <a:pt x="633400" y="2718331"/>
                  <a:pt x="686676" y="2447425"/>
                </a:cubicBezTo>
                <a:close/>
                <a:moveTo>
                  <a:pt x="9139239" y="2321311"/>
                </a:moveTo>
                <a:lnTo>
                  <a:pt x="9139239" y="2449820"/>
                </a:lnTo>
                <a:lnTo>
                  <a:pt x="9047261" y="2476706"/>
                </a:lnTo>
                <a:cubicBezTo>
                  <a:pt x="8821055" y="2561144"/>
                  <a:pt x="8650738" y="2755228"/>
                  <a:pt x="8604122" y="2992271"/>
                </a:cubicBezTo>
                <a:cubicBezTo>
                  <a:pt x="8844913" y="2940521"/>
                  <a:pt x="9039501" y="2769598"/>
                  <a:pt x="9120077" y="2546190"/>
                </a:cubicBezTo>
                <a:lnTo>
                  <a:pt x="9139239" y="2477003"/>
                </a:lnTo>
                <a:lnTo>
                  <a:pt x="9139239" y="2782562"/>
                </a:lnTo>
                <a:lnTo>
                  <a:pt x="9135069" y="2789374"/>
                </a:lnTo>
                <a:cubicBezTo>
                  <a:pt x="9008919" y="2963003"/>
                  <a:pt x="8815033" y="3086603"/>
                  <a:pt x="8590751" y="3123727"/>
                </a:cubicBezTo>
                <a:lnTo>
                  <a:pt x="8590635" y="3124875"/>
                </a:lnTo>
                <a:cubicBezTo>
                  <a:pt x="8585324" y="3125886"/>
                  <a:pt x="8579995" y="3126834"/>
                  <a:pt x="8574418" y="3126415"/>
                </a:cubicBezTo>
                <a:cubicBezTo>
                  <a:pt x="8543246" y="3131969"/>
                  <a:pt x="8511366" y="3134950"/>
                  <a:pt x="8478991" y="3135477"/>
                </a:cubicBezTo>
                <a:lnTo>
                  <a:pt x="8461873" y="3137103"/>
                </a:lnTo>
                <a:lnTo>
                  <a:pt x="8461847" y="3136608"/>
                </a:lnTo>
                <a:lnTo>
                  <a:pt x="8461348" y="3136641"/>
                </a:lnTo>
                <a:cubicBezTo>
                  <a:pt x="8460782" y="3132839"/>
                  <a:pt x="8460755" y="3129023"/>
                  <a:pt x="8460755" y="3125201"/>
                </a:cubicBezTo>
                <a:cubicBezTo>
                  <a:pt x="8460755" y="3119519"/>
                  <a:pt x="8460814" y="3113850"/>
                  <a:pt x="8462126" y="3108220"/>
                </a:cubicBezTo>
                <a:cubicBezTo>
                  <a:pt x="8462083" y="3076892"/>
                  <a:pt x="8464533" y="3046007"/>
                  <a:pt x="8469590" y="3015763"/>
                </a:cubicBezTo>
                <a:lnTo>
                  <a:pt x="8470130" y="3009073"/>
                </a:lnTo>
                <a:cubicBezTo>
                  <a:pt x="8470299" y="3009068"/>
                  <a:pt x="8470468" y="3009063"/>
                  <a:pt x="8470636" y="3009010"/>
                </a:cubicBezTo>
                <a:cubicBezTo>
                  <a:pt x="8514628" y="2700252"/>
                  <a:pt x="8735297" y="2446688"/>
                  <a:pt x="9030178" y="2348329"/>
                </a:cubicBezTo>
                <a:close/>
                <a:moveTo>
                  <a:pt x="7620280" y="2302594"/>
                </a:moveTo>
                <a:lnTo>
                  <a:pt x="7637367" y="2304217"/>
                </a:lnTo>
                <a:cubicBezTo>
                  <a:pt x="7669753" y="2304744"/>
                  <a:pt x="7701646" y="2307725"/>
                  <a:pt x="7732829" y="2313282"/>
                </a:cubicBezTo>
                <a:cubicBezTo>
                  <a:pt x="7738405" y="2312863"/>
                  <a:pt x="7743733" y="2313811"/>
                  <a:pt x="7749042" y="2314821"/>
                </a:cubicBezTo>
                <a:lnTo>
                  <a:pt x="7749159" y="2315969"/>
                </a:lnTo>
                <a:cubicBezTo>
                  <a:pt x="8108009" y="2375367"/>
                  <a:pt x="8389048" y="2656144"/>
                  <a:pt x="8439324" y="3009010"/>
                </a:cubicBezTo>
                <a:cubicBezTo>
                  <a:pt x="8439492" y="3009063"/>
                  <a:pt x="8439661" y="3009068"/>
                  <a:pt x="8439830" y="3009073"/>
                </a:cubicBezTo>
                <a:lnTo>
                  <a:pt x="8440370" y="3015763"/>
                </a:lnTo>
                <a:cubicBezTo>
                  <a:pt x="8445427" y="3046007"/>
                  <a:pt x="8447877" y="3076892"/>
                  <a:pt x="8447834" y="3108220"/>
                </a:cubicBezTo>
                <a:cubicBezTo>
                  <a:pt x="8449146" y="3113850"/>
                  <a:pt x="8449205" y="3119519"/>
                  <a:pt x="8449205" y="3125201"/>
                </a:cubicBezTo>
                <a:cubicBezTo>
                  <a:pt x="8449205" y="3129023"/>
                  <a:pt x="8449178" y="3132839"/>
                  <a:pt x="8448612" y="3136641"/>
                </a:cubicBezTo>
                <a:lnTo>
                  <a:pt x="8448113" y="3136608"/>
                </a:lnTo>
                <a:lnTo>
                  <a:pt x="8448087" y="3137103"/>
                </a:lnTo>
                <a:lnTo>
                  <a:pt x="8430969" y="3135477"/>
                </a:lnTo>
                <a:cubicBezTo>
                  <a:pt x="8398594" y="3134950"/>
                  <a:pt x="8366714" y="3131969"/>
                  <a:pt x="8335542" y="3126415"/>
                </a:cubicBezTo>
                <a:cubicBezTo>
                  <a:pt x="8329965" y="3126834"/>
                  <a:pt x="8324636" y="3125886"/>
                  <a:pt x="8319325" y="3124875"/>
                </a:cubicBezTo>
                <a:lnTo>
                  <a:pt x="8319209" y="3123727"/>
                </a:lnTo>
                <a:cubicBezTo>
                  <a:pt x="7960358" y="3064328"/>
                  <a:pt x="7679319" y="2783551"/>
                  <a:pt x="7629044" y="2430686"/>
                </a:cubicBezTo>
                <a:cubicBezTo>
                  <a:pt x="7628876" y="2430633"/>
                  <a:pt x="7628708" y="2430628"/>
                  <a:pt x="7628538" y="2430623"/>
                </a:cubicBezTo>
                <a:lnTo>
                  <a:pt x="7628000" y="2423947"/>
                </a:lnTo>
                <a:cubicBezTo>
                  <a:pt x="7622941" y="2393697"/>
                  <a:pt x="7620490" y="2362806"/>
                  <a:pt x="7620533" y="2331471"/>
                </a:cubicBezTo>
                <a:cubicBezTo>
                  <a:pt x="7619221" y="2325843"/>
                  <a:pt x="7619162" y="2320176"/>
                  <a:pt x="7619162" y="2314495"/>
                </a:cubicBezTo>
                <a:lnTo>
                  <a:pt x="7619756" y="2303055"/>
                </a:lnTo>
                <a:lnTo>
                  <a:pt x="7620254" y="2303088"/>
                </a:lnTo>
                <a:close/>
                <a:moveTo>
                  <a:pt x="7597529" y="2302594"/>
                </a:moveTo>
                <a:lnTo>
                  <a:pt x="7597555" y="2303088"/>
                </a:lnTo>
                <a:lnTo>
                  <a:pt x="7598053" y="2303055"/>
                </a:lnTo>
                <a:lnTo>
                  <a:pt x="7598647" y="2314495"/>
                </a:lnTo>
                <a:cubicBezTo>
                  <a:pt x="7598647" y="2320176"/>
                  <a:pt x="7598588" y="2325843"/>
                  <a:pt x="7597276" y="2331471"/>
                </a:cubicBezTo>
                <a:cubicBezTo>
                  <a:pt x="7597319" y="2362806"/>
                  <a:pt x="7594868" y="2393697"/>
                  <a:pt x="7589809" y="2423947"/>
                </a:cubicBezTo>
                <a:lnTo>
                  <a:pt x="7589271" y="2430623"/>
                </a:lnTo>
                <a:cubicBezTo>
                  <a:pt x="7589101" y="2430628"/>
                  <a:pt x="7588933" y="2430633"/>
                  <a:pt x="7588765" y="2430686"/>
                </a:cubicBezTo>
                <a:cubicBezTo>
                  <a:pt x="7538490" y="2783551"/>
                  <a:pt x="7257451" y="3064328"/>
                  <a:pt x="6898600" y="3123727"/>
                </a:cubicBezTo>
                <a:lnTo>
                  <a:pt x="6898484" y="3124875"/>
                </a:lnTo>
                <a:cubicBezTo>
                  <a:pt x="6893173" y="3125886"/>
                  <a:pt x="6887844" y="3126834"/>
                  <a:pt x="6882267" y="3126415"/>
                </a:cubicBezTo>
                <a:cubicBezTo>
                  <a:pt x="6851095" y="3131969"/>
                  <a:pt x="6819215" y="3134950"/>
                  <a:pt x="6786841" y="3135477"/>
                </a:cubicBezTo>
                <a:lnTo>
                  <a:pt x="6769722" y="3137103"/>
                </a:lnTo>
                <a:lnTo>
                  <a:pt x="6769696" y="3136608"/>
                </a:lnTo>
                <a:lnTo>
                  <a:pt x="6769197" y="3136641"/>
                </a:lnTo>
                <a:cubicBezTo>
                  <a:pt x="6768631" y="3132839"/>
                  <a:pt x="6768604" y="3129023"/>
                  <a:pt x="6768604" y="3125201"/>
                </a:cubicBezTo>
                <a:cubicBezTo>
                  <a:pt x="6768604" y="3119519"/>
                  <a:pt x="6768663" y="3113850"/>
                  <a:pt x="6769975" y="3108220"/>
                </a:cubicBezTo>
                <a:cubicBezTo>
                  <a:pt x="6769933" y="3076892"/>
                  <a:pt x="6772382" y="3046007"/>
                  <a:pt x="6777439" y="3015763"/>
                </a:cubicBezTo>
                <a:lnTo>
                  <a:pt x="6777979" y="3009073"/>
                </a:lnTo>
                <a:cubicBezTo>
                  <a:pt x="6778148" y="3009068"/>
                  <a:pt x="6778317" y="3009063"/>
                  <a:pt x="6778485" y="3009010"/>
                </a:cubicBezTo>
                <a:cubicBezTo>
                  <a:pt x="6828761" y="2656144"/>
                  <a:pt x="7109800" y="2375367"/>
                  <a:pt x="7468650" y="2315969"/>
                </a:cubicBezTo>
                <a:lnTo>
                  <a:pt x="7468767" y="2314821"/>
                </a:lnTo>
                <a:cubicBezTo>
                  <a:pt x="7474076" y="2313811"/>
                  <a:pt x="7479404" y="2312863"/>
                  <a:pt x="7484980" y="2313282"/>
                </a:cubicBezTo>
                <a:cubicBezTo>
                  <a:pt x="7516163" y="2307725"/>
                  <a:pt x="7548056" y="2304744"/>
                  <a:pt x="7580442" y="2304217"/>
                </a:cubicBezTo>
                <a:close/>
                <a:moveTo>
                  <a:pt x="5928129" y="2302594"/>
                </a:moveTo>
                <a:lnTo>
                  <a:pt x="5945217" y="2304217"/>
                </a:lnTo>
                <a:cubicBezTo>
                  <a:pt x="5977602" y="2304744"/>
                  <a:pt x="6009495" y="2307725"/>
                  <a:pt x="6040678" y="2313282"/>
                </a:cubicBezTo>
                <a:cubicBezTo>
                  <a:pt x="6046254" y="2312863"/>
                  <a:pt x="6051582" y="2313811"/>
                  <a:pt x="6056891" y="2314821"/>
                </a:cubicBezTo>
                <a:lnTo>
                  <a:pt x="6057008" y="2315969"/>
                </a:lnTo>
                <a:cubicBezTo>
                  <a:pt x="6415858" y="2375367"/>
                  <a:pt x="6696897" y="2656144"/>
                  <a:pt x="6747174" y="3009010"/>
                </a:cubicBezTo>
                <a:cubicBezTo>
                  <a:pt x="6747341" y="3009063"/>
                  <a:pt x="6747511" y="3009068"/>
                  <a:pt x="6747679" y="3009073"/>
                </a:cubicBezTo>
                <a:lnTo>
                  <a:pt x="6748220" y="3015763"/>
                </a:lnTo>
                <a:cubicBezTo>
                  <a:pt x="6753276" y="3046007"/>
                  <a:pt x="6755726" y="3076892"/>
                  <a:pt x="6755684" y="3108220"/>
                </a:cubicBezTo>
                <a:cubicBezTo>
                  <a:pt x="6756996" y="3113850"/>
                  <a:pt x="6757054" y="3119519"/>
                  <a:pt x="6757054" y="3125201"/>
                </a:cubicBezTo>
                <a:cubicBezTo>
                  <a:pt x="6757054" y="3129023"/>
                  <a:pt x="6757027" y="3132839"/>
                  <a:pt x="6756461" y="3136641"/>
                </a:cubicBezTo>
                <a:lnTo>
                  <a:pt x="6755962" y="3136608"/>
                </a:lnTo>
                <a:lnTo>
                  <a:pt x="6755936" y="3137103"/>
                </a:lnTo>
                <a:lnTo>
                  <a:pt x="6738818" y="3135477"/>
                </a:lnTo>
                <a:cubicBezTo>
                  <a:pt x="6706444" y="3134950"/>
                  <a:pt x="6674563" y="3131969"/>
                  <a:pt x="6643391" y="3126415"/>
                </a:cubicBezTo>
                <a:cubicBezTo>
                  <a:pt x="6637814" y="3126834"/>
                  <a:pt x="6632485" y="3125886"/>
                  <a:pt x="6627175" y="3124875"/>
                </a:cubicBezTo>
                <a:lnTo>
                  <a:pt x="6627059" y="3123727"/>
                </a:lnTo>
                <a:cubicBezTo>
                  <a:pt x="6268207" y="3064328"/>
                  <a:pt x="5987168" y="2783551"/>
                  <a:pt x="5936893" y="2430686"/>
                </a:cubicBezTo>
                <a:cubicBezTo>
                  <a:pt x="5936725" y="2430633"/>
                  <a:pt x="5936557" y="2430628"/>
                  <a:pt x="5936387" y="2430623"/>
                </a:cubicBezTo>
                <a:lnTo>
                  <a:pt x="5935849" y="2423947"/>
                </a:lnTo>
                <a:cubicBezTo>
                  <a:pt x="5930790" y="2393697"/>
                  <a:pt x="5928340" y="2362806"/>
                  <a:pt x="5928382" y="2331471"/>
                </a:cubicBezTo>
                <a:cubicBezTo>
                  <a:pt x="5927070" y="2325843"/>
                  <a:pt x="5927011" y="2320176"/>
                  <a:pt x="5927011" y="2314495"/>
                </a:cubicBezTo>
                <a:lnTo>
                  <a:pt x="5927605" y="2303055"/>
                </a:lnTo>
                <a:lnTo>
                  <a:pt x="5928103" y="2303088"/>
                </a:lnTo>
                <a:close/>
                <a:moveTo>
                  <a:pt x="5905378" y="2302594"/>
                </a:moveTo>
                <a:lnTo>
                  <a:pt x="5905404" y="2303088"/>
                </a:lnTo>
                <a:lnTo>
                  <a:pt x="5905902" y="2303055"/>
                </a:lnTo>
                <a:lnTo>
                  <a:pt x="5906496" y="2314495"/>
                </a:lnTo>
                <a:cubicBezTo>
                  <a:pt x="5906496" y="2320176"/>
                  <a:pt x="5906438" y="2325843"/>
                  <a:pt x="5905126" y="2331471"/>
                </a:cubicBezTo>
                <a:cubicBezTo>
                  <a:pt x="5905168" y="2362806"/>
                  <a:pt x="5902717" y="2393697"/>
                  <a:pt x="5897659" y="2423947"/>
                </a:cubicBezTo>
                <a:lnTo>
                  <a:pt x="5897120" y="2430623"/>
                </a:lnTo>
                <a:cubicBezTo>
                  <a:pt x="5896951" y="2430628"/>
                  <a:pt x="5896782" y="2430633"/>
                  <a:pt x="5896615" y="2430686"/>
                </a:cubicBezTo>
                <a:cubicBezTo>
                  <a:pt x="5846339" y="2783551"/>
                  <a:pt x="5565300" y="3064328"/>
                  <a:pt x="5206449" y="3123727"/>
                </a:cubicBezTo>
                <a:lnTo>
                  <a:pt x="5206334" y="3124875"/>
                </a:lnTo>
                <a:cubicBezTo>
                  <a:pt x="5201022" y="3125886"/>
                  <a:pt x="5195693" y="3126834"/>
                  <a:pt x="5190116" y="3126415"/>
                </a:cubicBezTo>
                <a:cubicBezTo>
                  <a:pt x="5158944" y="3131969"/>
                  <a:pt x="5127065" y="3134950"/>
                  <a:pt x="5094690" y="3135477"/>
                </a:cubicBezTo>
                <a:lnTo>
                  <a:pt x="5077571" y="3137103"/>
                </a:lnTo>
                <a:lnTo>
                  <a:pt x="5077545" y="3136608"/>
                </a:lnTo>
                <a:lnTo>
                  <a:pt x="5077046" y="3136641"/>
                </a:lnTo>
                <a:cubicBezTo>
                  <a:pt x="5076480" y="3132839"/>
                  <a:pt x="5076453" y="3129023"/>
                  <a:pt x="5076453" y="3125201"/>
                </a:cubicBezTo>
                <a:cubicBezTo>
                  <a:pt x="5076453" y="3119519"/>
                  <a:pt x="5076512" y="3113850"/>
                  <a:pt x="5077824" y="3108220"/>
                </a:cubicBezTo>
                <a:cubicBezTo>
                  <a:pt x="5077782" y="3076892"/>
                  <a:pt x="5080231" y="3046007"/>
                  <a:pt x="5085288" y="3015763"/>
                </a:cubicBezTo>
                <a:lnTo>
                  <a:pt x="5085828" y="3009073"/>
                </a:lnTo>
                <a:cubicBezTo>
                  <a:pt x="5085997" y="3009068"/>
                  <a:pt x="5086166" y="3009063"/>
                  <a:pt x="5086334" y="3009010"/>
                </a:cubicBezTo>
                <a:cubicBezTo>
                  <a:pt x="5136610" y="2656144"/>
                  <a:pt x="5417649" y="2375367"/>
                  <a:pt x="5776501" y="2315969"/>
                </a:cubicBezTo>
                <a:lnTo>
                  <a:pt x="5776617" y="2314821"/>
                </a:lnTo>
                <a:cubicBezTo>
                  <a:pt x="5781926" y="2313811"/>
                  <a:pt x="5787253" y="2312863"/>
                  <a:pt x="5792829" y="2313282"/>
                </a:cubicBezTo>
                <a:cubicBezTo>
                  <a:pt x="5824013" y="2307725"/>
                  <a:pt x="5855905" y="2304744"/>
                  <a:pt x="5888291" y="2304217"/>
                </a:cubicBezTo>
                <a:close/>
                <a:moveTo>
                  <a:pt x="4235979" y="2302594"/>
                </a:moveTo>
                <a:lnTo>
                  <a:pt x="4253065" y="2304217"/>
                </a:lnTo>
                <a:cubicBezTo>
                  <a:pt x="4285451" y="2304744"/>
                  <a:pt x="4317343" y="2307725"/>
                  <a:pt x="4348528" y="2313282"/>
                </a:cubicBezTo>
                <a:cubicBezTo>
                  <a:pt x="4354104" y="2312863"/>
                  <a:pt x="4359431" y="2313811"/>
                  <a:pt x="4364739" y="2314821"/>
                </a:cubicBezTo>
                <a:lnTo>
                  <a:pt x="4364856" y="2315969"/>
                </a:lnTo>
                <a:cubicBezTo>
                  <a:pt x="4723707" y="2375367"/>
                  <a:pt x="5004746" y="2656144"/>
                  <a:pt x="5055022" y="3009010"/>
                </a:cubicBezTo>
                <a:cubicBezTo>
                  <a:pt x="5055190" y="3009063"/>
                  <a:pt x="5055359" y="3009068"/>
                  <a:pt x="5055528" y="3009073"/>
                </a:cubicBezTo>
                <a:lnTo>
                  <a:pt x="5056068" y="3015763"/>
                </a:lnTo>
                <a:cubicBezTo>
                  <a:pt x="5061125" y="3046007"/>
                  <a:pt x="5063574" y="3076892"/>
                  <a:pt x="5063532" y="3108220"/>
                </a:cubicBezTo>
                <a:cubicBezTo>
                  <a:pt x="5064844" y="3113850"/>
                  <a:pt x="5064903" y="3119519"/>
                  <a:pt x="5064903" y="3125201"/>
                </a:cubicBezTo>
                <a:cubicBezTo>
                  <a:pt x="5064903" y="3129023"/>
                  <a:pt x="5064876" y="3132839"/>
                  <a:pt x="5064310" y="3136641"/>
                </a:cubicBezTo>
                <a:lnTo>
                  <a:pt x="5063811" y="3136608"/>
                </a:lnTo>
                <a:lnTo>
                  <a:pt x="5063785" y="3137103"/>
                </a:lnTo>
                <a:lnTo>
                  <a:pt x="5046666" y="3135477"/>
                </a:lnTo>
                <a:cubicBezTo>
                  <a:pt x="5014292" y="3134950"/>
                  <a:pt x="4982412" y="3131969"/>
                  <a:pt x="4951241" y="3126415"/>
                </a:cubicBezTo>
                <a:cubicBezTo>
                  <a:pt x="4945663" y="3126834"/>
                  <a:pt x="4940334" y="3125886"/>
                  <a:pt x="4935023" y="3124875"/>
                </a:cubicBezTo>
                <a:lnTo>
                  <a:pt x="4934907" y="3123727"/>
                </a:lnTo>
                <a:cubicBezTo>
                  <a:pt x="4576056" y="3064328"/>
                  <a:pt x="4295017" y="2783551"/>
                  <a:pt x="4244741" y="2430686"/>
                </a:cubicBezTo>
                <a:cubicBezTo>
                  <a:pt x="4244574" y="2430633"/>
                  <a:pt x="4244405" y="2430628"/>
                  <a:pt x="4244236" y="2430623"/>
                </a:cubicBezTo>
                <a:lnTo>
                  <a:pt x="4243697" y="2423947"/>
                </a:lnTo>
                <a:cubicBezTo>
                  <a:pt x="4238639" y="2393697"/>
                  <a:pt x="4236188" y="2362806"/>
                  <a:pt x="4236230" y="2331471"/>
                </a:cubicBezTo>
                <a:cubicBezTo>
                  <a:pt x="4234918" y="2325843"/>
                  <a:pt x="4234860" y="2320176"/>
                  <a:pt x="4234860" y="2314495"/>
                </a:cubicBezTo>
                <a:lnTo>
                  <a:pt x="4235454" y="2303055"/>
                </a:lnTo>
                <a:lnTo>
                  <a:pt x="4235952" y="2303088"/>
                </a:lnTo>
                <a:close/>
                <a:moveTo>
                  <a:pt x="4213227" y="2302594"/>
                </a:moveTo>
                <a:lnTo>
                  <a:pt x="4213253" y="2303088"/>
                </a:lnTo>
                <a:lnTo>
                  <a:pt x="4213751" y="2303055"/>
                </a:lnTo>
                <a:lnTo>
                  <a:pt x="4214345" y="2314495"/>
                </a:lnTo>
                <a:cubicBezTo>
                  <a:pt x="4214345" y="2320176"/>
                  <a:pt x="4214286" y="2325843"/>
                  <a:pt x="4212974" y="2331471"/>
                </a:cubicBezTo>
                <a:cubicBezTo>
                  <a:pt x="4213016" y="2362806"/>
                  <a:pt x="4210566" y="2393697"/>
                  <a:pt x="4205507" y="2423947"/>
                </a:cubicBezTo>
                <a:lnTo>
                  <a:pt x="4204969" y="2430623"/>
                </a:lnTo>
                <a:cubicBezTo>
                  <a:pt x="4204799" y="2430628"/>
                  <a:pt x="4204631" y="2430633"/>
                  <a:pt x="4204463" y="2430686"/>
                </a:cubicBezTo>
                <a:cubicBezTo>
                  <a:pt x="4154188" y="2783551"/>
                  <a:pt x="3873149" y="3064328"/>
                  <a:pt x="3514297" y="3123727"/>
                </a:cubicBezTo>
                <a:lnTo>
                  <a:pt x="3514181" y="3124875"/>
                </a:lnTo>
                <a:cubicBezTo>
                  <a:pt x="3508871" y="3125886"/>
                  <a:pt x="3503542" y="3126834"/>
                  <a:pt x="3497965" y="3126415"/>
                </a:cubicBezTo>
                <a:cubicBezTo>
                  <a:pt x="3466793" y="3131969"/>
                  <a:pt x="3434912" y="3134950"/>
                  <a:pt x="3402538" y="3135477"/>
                </a:cubicBezTo>
                <a:lnTo>
                  <a:pt x="3385420" y="3137103"/>
                </a:lnTo>
                <a:lnTo>
                  <a:pt x="3385394" y="3136608"/>
                </a:lnTo>
                <a:lnTo>
                  <a:pt x="3384895" y="3136641"/>
                </a:lnTo>
                <a:cubicBezTo>
                  <a:pt x="3384329" y="3132839"/>
                  <a:pt x="3384302" y="3129023"/>
                  <a:pt x="3384302" y="3125201"/>
                </a:cubicBezTo>
                <a:cubicBezTo>
                  <a:pt x="3384302" y="3119519"/>
                  <a:pt x="3384360" y="3113850"/>
                  <a:pt x="3385672" y="3108220"/>
                </a:cubicBezTo>
                <a:cubicBezTo>
                  <a:pt x="3385630" y="3076892"/>
                  <a:pt x="3388080" y="3046007"/>
                  <a:pt x="3393136" y="3015763"/>
                </a:cubicBezTo>
                <a:lnTo>
                  <a:pt x="3393677" y="3009073"/>
                </a:lnTo>
                <a:cubicBezTo>
                  <a:pt x="3393845" y="3009068"/>
                  <a:pt x="3394015" y="3009063"/>
                  <a:pt x="3394182" y="3009010"/>
                </a:cubicBezTo>
                <a:cubicBezTo>
                  <a:pt x="3444459" y="2656144"/>
                  <a:pt x="3725498" y="2375367"/>
                  <a:pt x="4084348" y="2315969"/>
                </a:cubicBezTo>
                <a:lnTo>
                  <a:pt x="4084465" y="2314821"/>
                </a:lnTo>
                <a:cubicBezTo>
                  <a:pt x="4089774" y="2313811"/>
                  <a:pt x="4095102" y="2312863"/>
                  <a:pt x="4100678" y="2313282"/>
                </a:cubicBezTo>
                <a:cubicBezTo>
                  <a:pt x="4131861" y="2307725"/>
                  <a:pt x="4163754" y="2304744"/>
                  <a:pt x="4196139" y="2304217"/>
                </a:cubicBezTo>
                <a:close/>
                <a:moveTo>
                  <a:pt x="2543827" y="2302594"/>
                </a:moveTo>
                <a:lnTo>
                  <a:pt x="2560914" y="2304217"/>
                </a:lnTo>
                <a:cubicBezTo>
                  <a:pt x="2593300" y="2304744"/>
                  <a:pt x="2625192" y="2307725"/>
                  <a:pt x="2656376" y="2313282"/>
                </a:cubicBezTo>
                <a:cubicBezTo>
                  <a:pt x="2661952" y="2312863"/>
                  <a:pt x="2667280" y="2313811"/>
                  <a:pt x="2672588" y="2314821"/>
                </a:cubicBezTo>
                <a:lnTo>
                  <a:pt x="2672706" y="2315969"/>
                </a:lnTo>
                <a:cubicBezTo>
                  <a:pt x="3031556" y="2375367"/>
                  <a:pt x="3312595" y="2656144"/>
                  <a:pt x="3362871" y="3009010"/>
                </a:cubicBezTo>
                <a:cubicBezTo>
                  <a:pt x="3363039" y="3009063"/>
                  <a:pt x="3363208" y="3009068"/>
                  <a:pt x="3363377" y="3009073"/>
                </a:cubicBezTo>
                <a:lnTo>
                  <a:pt x="3363917" y="3015763"/>
                </a:lnTo>
                <a:cubicBezTo>
                  <a:pt x="3368974" y="3046007"/>
                  <a:pt x="3371423" y="3076892"/>
                  <a:pt x="3371381" y="3108220"/>
                </a:cubicBezTo>
                <a:cubicBezTo>
                  <a:pt x="3372693" y="3113850"/>
                  <a:pt x="3372752" y="3119519"/>
                  <a:pt x="3372752" y="3125201"/>
                </a:cubicBezTo>
                <a:cubicBezTo>
                  <a:pt x="3372752" y="3129023"/>
                  <a:pt x="3372725" y="3132839"/>
                  <a:pt x="3372159" y="3136641"/>
                </a:cubicBezTo>
                <a:lnTo>
                  <a:pt x="3371660" y="3136608"/>
                </a:lnTo>
                <a:lnTo>
                  <a:pt x="3371634" y="3137103"/>
                </a:lnTo>
                <a:lnTo>
                  <a:pt x="3354515" y="3135477"/>
                </a:lnTo>
                <a:cubicBezTo>
                  <a:pt x="3322141" y="3134950"/>
                  <a:pt x="3290261" y="3131969"/>
                  <a:pt x="3259089" y="3126415"/>
                </a:cubicBezTo>
                <a:cubicBezTo>
                  <a:pt x="3253512" y="3126834"/>
                  <a:pt x="3248183" y="3125886"/>
                  <a:pt x="3242872" y="3124875"/>
                </a:cubicBezTo>
                <a:lnTo>
                  <a:pt x="3242756" y="3123727"/>
                </a:lnTo>
                <a:cubicBezTo>
                  <a:pt x="2883905" y="3064328"/>
                  <a:pt x="2602866" y="2783551"/>
                  <a:pt x="2552590" y="2430686"/>
                </a:cubicBezTo>
                <a:cubicBezTo>
                  <a:pt x="2552423" y="2430633"/>
                  <a:pt x="2552254" y="2430628"/>
                  <a:pt x="2552085" y="2430623"/>
                </a:cubicBezTo>
                <a:lnTo>
                  <a:pt x="2551547" y="2423947"/>
                </a:lnTo>
                <a:cubicBezTo>
                  <a:pt x="2546488" y="2393697"/>
                  <a:pt x="2544037" y="2362806"/>
                  <a:pt x="2544079" y="2331471"/>
                </a:cubicBezTo>
                <a:cubicBezTo>
                  <a:pt x="2542767" y="2325843"/>
                  <a:pt x="2542709" y="2320176"/>
                  <a:pt x="2542709" y="2314495"/>
                </a:cubicBezTo>
                <a:lnTo>
                  <a:pt x="2543303" y="2303055"/>
                </a:lnTo>
                <a:lnTo>
                  <a:pt x="2543801" y="2303088"/>
                </a:lnTo>
                <a:close/>
                <a:moveTo>
                  <a:pt x="2521076" y="2302594"/>
                </a:moveTo>
                <a:lnTo>
                  <a:pt x="2521102" y="2303088"/>
                </a:lnTo>
                <a:lnTo>
                  <a:pt x="2521600" y="2303055"/>
                </a:lnTo>
                <a:lnTo>
                  <a:pt x="2522194" y="2314495"/>
                </a:lnTo>
                <a:cubicBezTo>
                  <a:pt x="2522194" y="2320176"/>
                  <a:pt x="2522135" y="2325843"/>
                  <a:pt x="2520823" y="2331471"/>
                </a:cubicBezTo>
                <a:cubicBezTo>
                  <a:pt x="2520865" y="2362806"/>
                  <a:pt x="2518415" y="2393697"/>
                  <a:pt x="2513356" y="2423947"/>
                </a:cubicBezTo>
                <a:lnTo>
                  <a:pt x="2512818" y="2430623"/>
                </a:lnTo>
                <a:cubicBezTo>
                  <a:pt x="2512648" y="2430628"/>
                  <a:pt x="2512480" y="2430633"/>
                  <a:pt x="2512312" y="2430686"/>
                </a:cubicBezTo>
                <a:cubicBezTo>
                  <a:pt x="2462037" y="2783551"/>
                  <a:pt x="2180998" y="3064328"/>
                  <a:pt x="1822147" y="3123727"/>
                </a:cubicBezTo>
                <a:lnTo>
                  <a:pt x="1822030" y="3124875"/>
                </a:lnTo>
                <a:cubicBezTo>
                  <a:pt x="1816720" y="3125886"/>
                  <a:pt x="1811391" y="3126834"/>
                  <a:pt x="1805814" y="3126415"/>
                </a:cubicBezTo>
                <a:cubicBezTo>
                  <a:pt x="1774642" y="3131969"/>
                  <a:pt x="1742762" y="3134950"/>
                  <a:pt x="1710387" y="3135477"/>
                </a:cubicBezTo>
                <a:lnTo>
                  <a:pt x="1693269" y="3137103"/>
                </a:lnTo>
                <a:lnTo>
                  <a:pt x="1693243" y="3136608"/>
                </a:lnTo>
                <a:lnTo>
                  <a:pt x="1692744" y="3136641"/>
                </a:lnTo>
                <a:cubicBezTo>
                  <a:pt x="1692178" y="3132839"/>
                  <a:pt x="1692151" y="3129023"/>
                  <a:pt x="1692151" y="3125201"/>
                </a:cubicBezTo>
                <a:cubicBezTo>
                  <a:pt x="1692151" y="3119519"/>
                  <a:pt x="1692209" y="3113850"/>
                  <a:pt x="1693521" y="3108220"/>
                </a:cubicBezTo>
                <a:cubicBezTo>
                  <a:pt x="1693479" y="3076892"/>
                  <a:pt x="1695929" y="3046007"/>
                  <a:pt x="1700985" y="3015763"/>
                </a:cubicBezTo>
                <a:lnTo>
                  <a:pt x="1701526" y="3009073"/>
                </a:lnTo>
                <a:cubicBezTo>
                  <a:pt x="1701694" y="3009068"/>
                  <a:pt x="1701864" y="3009063"/>
                  <a:pt x="1702031" y="3009010"/>
                </a:cubicBezTo>
                <a:cubicBezTo>
                  <a:pt x="1752308" y="2656144"/>
                  <a:pt x="2033347" y="2375367"/>
                  <a:pt x="2392197" y="2315969"/>
                </a:cubicBezTo>
                <a:lnTo>
                  <a:pt x="2392314" y="2314821"/>
                </a:lnTo>
                <a:cubicBezTo>
                  <a:pt x="2397623" y="2313811"/>
                  <a:pt x="2402951" y="2312863"/>
                  <a:pt x="2408527" y="2313282"/>
                </a:cubicBezTo>
                <a:cubicBezTo>
                  <a:pt x="2439710" y="2307725"/>
                  <a:pt x="2471603" y="2304744"/>
                  <a:pt x="2503988" y="2304217"/>
                </a:cubicBezTo>
                <a:close/>
                <a:moveTo>
                  <a:pt x="851676" y="2302594"/>
                </a:moveTo>
                <a:lnTo>
                  <a:pt x="868763" y="2304217"/>
                </a:lnTo>
                <a:cubicBezTo>
                  <a:pt x="901149" y="2304744"/>
                  <a:pt x="933041" y="2307725"/>
                  <a:pt x="964225" y="2313282"/>
                </a:cubicBezTo>
                <a:cubicBezTo>
                  <a:pt x="969801" y="2312863"/>
                  <a:pt x="975129" y="2313811"/>
                  <a:pt x="980437" y="2314821"/>
                </a:cubicBezTo>
                <a:lnTo>
                  <a:pt x="980555" y="2315969"/>
                </a:lnTo>
                <a:cubicBezTo>
                  <a:pt x="1339405" y="2375367"/>
                  <a:pt x="1620444" y="2656144"/>
                  <a:pt x="1670720" y="3009010"/>
                </a:cubicBezTo>
                <a:cubicBezTo>
                  <a:pt x="1670888" y="3009063"/>
                  <a:pt x="1671057" y="3009068"/>
                  <a:pt x="1671226" y="3009073"/>
                </a:cubicBezTo>
                <a:lnTo>
                  <a:pt x="1671766" y="3015763"/>
                </a:lnTo>
                <a:cubicBezTo>
                  <a:pt x="1676823" y="3046007"/>
                  <a:pt x="1679272" y="3076892"/>
                  <a:pt x="1679230" y="3108220"/>
                </a:cubicBezTo>
                <a:cubicBezTo>
                  <a:pt x="1680542" y="3113850"/>
                  <a:pt x="1680601" y="3119519"/>
                  <a:pt x="1680601" y="3125201"/>
                </a:cubicBezTo>
                <a:cubicBezTo>
                  <a:pt x="1680601" y="3129023"/>
                  <a:pt x="1680574" y="3132839"/>
                  <a:pt x="1680008" y="3136641"/>
                </a:cubicBezTo>
                <a:lnTo>
                  <a:pt x="1679509" y="3136608"/>
                </a:lnTo>
                <a:lnTo>
                  <a:pt x="1679483" y="3137103"/>
                </a:lnTo>
                <a:lnTo>
                  <a:pt x="1662364" y="3135477"/>
                </a:lnTo>
                <a:cubicBezTo>
                  <a:pt x="1629990" y="3134950"/>
                  <a:pt x="1598110" y="3131969"/>
                  <a:pt x="1566938" y="3126415"/>
                </a:cubicBezTo>
                <a:cubicBezTo>
                  <a:pt x="1561361" y="3126834"/>
                  <a:pt x="1556032" y="3125886"/>
                  <a:pt x="1550721" y="3124875"/>
                </a:cubicBezTo>
                <a:lnTo>
                  <a:pt x="1550605" y="3123727"/>
                </a:lnTo>
                <a:cubicBezTo>
                  <a:pt x="1191754" y="3064328"/>
                  <a:pt x="910715" y="2783551"/>
                  <a:pt x="860439" y="2430686"/>
                </a:cubicBezTo>
                <a:cubicBezTo>
                  <a:pt x="860272" y="2430633"/>
                  <a:pt x="860103" y="2430628"/>
                  <a:pt x="859934" y="2430623"/>
                </a:cubicBezTo>
                <a:lnTo>
                  <a:pt x="859396" y="2423947"/>
                </a:lnTo>
                <a:cubicBezTo>
                  <a:pt x="854337" y="2393697"/>
                  <a:pt x="851886" y="2362806"/>
                  <a:pt x="851928" y="2331471"/>
                </a:cubicBezTo>
                <a:cubicBezTo>
                  <a:pt x="850616" y="2325843"/>
                  <a:pt x="850558" y="2320176"/>
                  <a:pt x="850558" y="2314495"/>
                </a:cubicBezTo>
                <a:lnTo>
                  <a:pt x="851152" y="2303055"/>
                </a:lnTo>
                <a:lnTo>
                  <a:pt x="851650" y="2303088"/>
                </a:lnTo>
                <a:close/>
                <a:moveTo>
                  <a:pt x="828925" y="2302594"/>
                </a:moveTo>
                <a:lnTo>
                  <a:pt x="828951" y="2303088"/>
                </a:lnTo>
                <a:lnTo>
                  <a:pt x="829449" y="2303055"/>
                </a:lnTo>
                <a:lnTo>
                  <a:pt x="830043" y="2314495"/>
                </a:lnTo>
                <a:cubicBezTo>
                  <a:pt x="830043" y="2320176"/>
                  <a:pt x="829984" y="2325843"/>
                  <a:pt x="828672" y="2331471"/>
                </a:cubicBezTo>
                <a:cubicBezTo>
                  <a:pt x="828714" y="2362806"/>
                  <a:pt x="826264" y="2393697"/>
                  <a:pt x="821205" y="2423947"/>
                </a:cubicBezTo>
                <a:lnTo>
                  <a:pt x="820667" y="2430623"/>
                </a:lnTo>
                <a:cubicBezTo>
                  <a:pt x="820497" y="2430628"/>
                  <a:pt x="820329" y="2430633"/>
                  <a:pt x="820161" y="2430686"/>
                </a:cubicBezTo>
                <a:cubicBezTo>
                  <a:pt x="769886" y="2783551"/>
                  <a:pt x="488847" y="3064328"/>
                  <a:pt x="129995" y="3123727"/>
                </a:cubicBezTo>
                <a:lnTo>
                  <a:pt x="129879" y="3124875"/>
                </a:lnTo>
                <a:cubicBezTo>
                  <a:pt x="124569" y="3125886"/>
                  <a:pt x="119240" y="3126834"/>
                  <a:pt x="113663" y="3126415"/>
                </a:cubicBezTo>
                <a:cubicBezTo>
                  <a:pt x="82491" y="3131969"/>
                  <a:pt x="50611" y="3134950"/>
                  <a:pt x="18236" y="3135477"/>
                </a:cubicBezTo>
                <a:lnTo>
                  <a:pt x="1118" y="3137103"/>
                </a:lnTo>
                <a:lnTo>
                  <a:pt x="1092" y="3136608"/>
                </a:lnTo>
                <a:lnTo>
                  <a:pt x="593" y="3136641"/>
                </a:lnTo>
                <a:cubicBezTo>
                  <a:pt x="27" y="3132839"/>
                  <a:pt x="0" y="3129023"/>
                  <a:pt x="0" y="3125201"/>
                </a:cubicBezTo>
                <a:cubicBezTo>
                  <a:pt x="0" y="3119519"/>
                  <a:pt x="58" y="3113850"/>
                  <a:pt x="1370" y="3108220"/>
                </a:cubicBezTo>
                <a:cubicBezTo>
                  <a:pt x="1328" y="3076892"/>
                  <a:pt x="3778" y="3046007"/>
                  <a:pt x="8835" y="3015763"/>
                </a:cubicBezTo>
                <a:lnTo>
                  <a:pt x="9375" y="3009073"/>
                </a:lnTo>
                <a:cubicBezTo>
                  <a:pt x="9543" y="3009068"/>
                  <a:pt x="9713" y="3009063"/>
                  <a:pt x="9880" y="3009010"/>
                </a:cubicBezTo>
                <a:cubicBezTo>
                  <a:pt x="60157" y="2656144"/>
                  <a:pt x="341196" y="2375367"/>
                  <a:pt x="700046" y="2315969"/>
                </a:cubicBezTo>
                <a:lnTo>
                  <a:pt x="700163" y="2314821"/>
                </a:lnTo>
                <a:cubicBezTo>
                  <a:pt x="705472" y="2313811"/>
                  <a:pt x="710800" y="2312863"/>
                  <a:pt x="716376" y="2313282"/>
                </a:cubicBezTo>
                <a:cubicBezTo>
                  <a:pt x="747559" y="2307725"/>
                  <a:pt x="779452" y="2304744"/>
                  <a:pt x="811837" y="2304217"/>
                </a:cubicBezTo>
                <a:close/>
                <a:moveTo>
                  <a:pt x="8305836" y="1608087"/>
                </a:moveTo>
                <a:cubicBezTo>
                  <a:pt x="8030646" y="1666766"/>
                  <a:pt x="7815802" y="1879876"/>
                  <a:pt x="7762527" y="2148655"/>
                </a:cubicBezTo>
                <a:cubicBezTo>
                  <a:pt x="8037717" y="2089976"/>
                  <a:pt x="8252560" y="1876866"/>
                  <a:pt x="8305836" y="1608087"/>
                </a:cubicBezTo>
                <a:close/>
                <a:moveTo>
                  <a:pt x="6911971" y="1608087"/>
                </a:moveTo>
                <a:cubicBezTo>
                  <a:pt x="6965247" y="1876866"/>
                  <a:pt x="7180090" y="2089976"/>
                  <a:pt x="7455280" y="2148655"/>
                </a:cubicBezTo>
                <a:cubicBezTo>
                  <a:pt x="7402005" y="1879876"/>
                  <a:pt x="7187161" y="1666766"/>
                  <a:pt x="6911971" y="1608087"/>
                </a:cubicBezTo>
                <a:close/>
                <a:moveTo>
                  <a:pt x="6613685" y="1608087"/>
                </a:moveTo>
                <a:cubicBezTo>
                  <a:pt x="6338495" y="1666766"/>
                  <a:pt x="6123651" y="1879876"/>
                  <a:pt x="6070376" y="2148655"/>
                </a:cubicBezTo>
                <a:cubicBezTo>
                  <a:pt x="6345566" y="2089976"/>
                  <a:pt x="6560409" y="1876866"/>
                  <a:pt x="6613685" y="1608087"/>
                </a:cubicBezTo>
                <a:close/>
                <a:moveTo>
                  <a:pt x="5219820" y="1608087"/>
                </a:moveTo>
                <a:cubicBezTo>
                  <a:pt x="5273096" y="1876866"/>
                  <a:pt x="5487939" y="2089976"/>
                  <a:pt x="5763129" y="2148655"/>
                </a:cubicBezTo>
                <a:cubicBezTo>
                  <a:pt x="5709854" y="1879876"/>
                  <a:pt x="5495010" y="1666766"/>
                  <a:pt x="5219820" y="1608087"/>
                </a:cubicBezTo>
                <a:close/>
                <a:moveTo>
                  <a:pt x="4921534" y="1608087"/>
                </a:moveTo>
                <a:cubicBezTo>
                  <a:pt x="4646344" y="1666766"/>
                  <a:pt x="4431500" y="1879876"/>
                  <a:pt x="4378225" y="2148655"/>
                </a:cubicBezTo>
                <a:cubicBezTo>
                  <a:pt x="4653415" y="2089976"/>
                  <a:pt x="4868259" y="1876866"/>
                  <a:pt x="4921534" y="1608087"/>
                </a:cubicBezTo>
                <a:close/>
                <a:moveTo>
                  <a:pt x="3527669" y="1608087"/>
                </a:moveTo>
                <a:cubicBezTo>
                  <a:pt x="3580945" y="1876866"/>
                  <a:pt x="3795788" y="2089976"/>
                  <a:pt x="4070978" y="2148655"/>
                </a:cubicBezTo>
                <a:cubicBezTo>
                  <a:pt x="4017703" y="1879876"/>
                  <a:pt x="3802859" y="1666766"/>
                  <a:pt x="3527669" y="1608087"/>
                </a:cubicBezTo>
                <a:close/>
                <a:moveTo>
                  <a:pt x="3229383" y="1608087"/>
                </a:moveTo>
                <a:cubicBezTo>
                  <a:pt x="2954193" y="1666766"/>
                  <a:pt x="2739349" y="1879876"/>
                  <a:pt x="2686074" y="2148655"/>
                </a:cubicBezTo>
                <a:cubicBezTo>
                  <a:pt x="2961264" y="2089976"/>
                  <a:pt x="3176107" y="1876866"/>
                  <a:pt x="3229383" y="1608087"/>
                </a:cubicBezTo>
                <a:close/>
                <a:moveTo>
                  <a:pt x="1835518" y="1608087"/>
                </a:moveTo>
                <a:cubicBezTo>
                  <a:pt x="1888794" y="1876866"/>
                  <a:pt x="2103637" y="2089976"/>
                  <a:pt x="2378827" y="2148655"/>
                </a:cubicBezTo>
                <a:cubicBezTo>
                  <a:pt x="2325552" y="1879876"/>
                  <a:pt x="2110708" y="1666766"/>
                  <a:pt x="1835518" y="1608087"/>
                </a:cubicBezTo>
                <a:close/>
                <a:moveTo>
                  <a:pt x="1537232" y="1608087"/>
                </a:moveTo>
                <a:cubicBezTo>
                  <a:pt x="1262042" y="1666766"/>
                  <a:pt x="1047198" y="1879876"/>
                  <a:pt x="993923" y="2148655"/>
                </a:cubicBezTo>
                <a:cubicBezTo>
                  <a:pt x="1269113" y="2089976"/>
                  <a:pt x="1483956" y="1876866"/>
                  <a:pt x="1537232" y="1608087"/>
                </a:cubicBezTo>
                <a:close/>
                <a:moveTo>
                  <a:pt x="143367" y="1608087"/>
                </a:moveTo>
                <a:cubicBezTo>
                  <a:pt x="196643" y="1876866"/>
                  <a:pt x="411486" y="2089976"/>
                  <a:pt x="686676" y="2148655"/>
                </a:cubicBezTo>
                <a:cubicBezTo>
                  <a:pt x="633401" y="1879876"/>
                  <a:pt x="418557" y="1666766"/>
                  <a:pt x="143367" y="1608087"/>
                </a:cubicBezTo>
                <a:close/>
                <a:moveTo>
                  <a:pt x="8461873" y="1464394"/>
                </a:moveTo>
                <a:lnTo>
                  <a:pt x="8478960" y="1466004"/>
                </a:lnTo>
                <a:cubicBezTo>
                  <a:pt x="8511346" y="1466527"/>
                  <a:pt x="8543239" y="1469485"/>
                  <a:pt x="8574422" y="1474998"/>
                </a:cubicBezTo>
                <a:cubicBezTo>
                  <a:pt x="8579998" y="1474582"/>
                  <a:pt x="8585326" y="1475523"/>
                  <a:pt x="8590635" y="1476525"/>
                </a:cubicBezTo>
                <a:lnTo>
                  <a:pt x="8590752" y="1477664"/>
                </a:lnTo>
                <a:cubicBezTo>
                  <a:pt x="8815033" y="1514497"/>
                  <a:pt x="9008920" y="1637126"/>
                  <a:pt x="9135069" y="1809390"/>
                </a:cubicBezTo>
                <a:lnTo>
                  <a:pt x="9139239" y="1816149"/>
                </a:lnTo>
                <a:lnTo>
                  <a:pt x="9139239" y="2119309"/>
                </a:lnTo>
                <a:lnTo>
                  <a:pt x="9120077" y="2050665"/>
                </a:lnTo>
                <a:cubicBezTo>
                  <a:pt x="9039502" y="1829012"/>
                  <a:pt x="8844913" y="1659431"/>
                  <a:pt x="8604122" y="1608087"/>
                </a:cubicBezTo>
                <a:cubicBezTo>
                  <a:pt x="8650738" y="1843269"/>
                  <a:pt x="8821055" y="2035829"/>
                  <a:pt x="9047261" y="2119605"/>
                </a:cubicBezTo>
                <a:lnTo>
                  <a:pt x="9139239" y="2146279"/>
                </a:lnTo>
                <a:lnTo>
                  <a:pt x="9139239" y="2273778"/>
                </a:lnTo>
                <a:lnTo>
                  <a:pt x="9030179" y="2246972"/>
                </a:lnTo>
                <a:cubicBezTo>
                  <a:pt x="8735297" y="2149386"/>
                  <a:pt x="8514628" y="1897812"/>
                  <a:pt x="8470637" y="1591480"/>
                </a:cubicBezTo>
                <a:cubicBezTo>
                  <a:pt x="8470469" y="1591427"/>
                  <a:pt x="8470301" y="1591423"/>
                  <a:pt x="8470131" y="1591418"/>
                </a:cubicBezTo>
                <a:lnTo>
                  <a:pt x="8469593" y="1584794"/>
                </a:lnTo>
                <a:cubicBezTo>
                  <a:pt x="8464534" y="1554782"/>
                  <a:pt x="8462083" y="1524133"/>
                  <a:pt x="8462126" y="1493044"/>
                </a:cubicBezTo>
                <a:cubicBezTo>
                  <a:pt x="8460814" y="1487460"/>
                  <a:pt x="8460755" y="1481838"/>
                  <a:pt x="8460755" y="1476202"/>
                </a:cubicBezTo>
                <a:lnTo>
                  <a:pt x="8461349" y="1464852"/>
                </a:lnTo>
                <a:lnTo>
                  <a:pt x="8461847" y="1464884"/>
                </a:lnTo>
                <a:close/>
                <a:moveTo>
                  <a:pt x="8448085" y="1464394"/>
                </a:moveTo>
                <a:lnTo>
                  <a:pt x="8448111" y="1464884"/>
                </a:lnTo>
                <a:lnTo>
                  <a:pt x="8448609" y="1464852"/>
                </a:lnTo>
                <a:lnTo>
                  <a:pt x="8449203" y="1476202"/>
                </a:lnTo>
                <a:cubicBezTo>
                  <a:pt x="8449203" y="1481838"/>
                  <a:pt x="8449144" y="1487460"/>
                  <a:pt x="8447832" y="1493044"/>
                </a:cubicBezTo>
                <a:cubicBezTo>
                  <a:pt x="8447875" y="1524133"/>
                  <a:pt x="8445424" y="1554782"/>
                  <a:pt x="8440365" y="1584794"/>
                </a:cubicBezTo>
                <a:lnTo>
                  <a:pt x="8439827" y="1591418"/>
                </a:lnTo>
                <a:cubicBezTo>
                  <a:pt x="8439657" y="1591423"/>
                  <a:pt x="8439489" y="1591427"/>
                  <a:pt x="8439321" y="1591480"/>
                </a:cubicBezTo>
                <a:cubicBezTo>
                  <a:pt x="8389046" y="1941574"/>
                  <a:pt x="8108007" y="2220146"/>
                  <a:pt x="7749156" y="2279078"/>
                </a:cubicBezTo>
                <a:lnTo>
                  <a:pt x="7749040" y="2280217"/>
                </a:lnTo>
                <a:cubicBezTo>
                  <a:pt x="7743729" y="2281220"/>
                  <a:pt x="7738400" y="2282161"/>
                  <a:pt x="7732823" y="2281745"/>
                </a:cubicBezTo>
                <a:cubicBezTo>
                  <a:pt x="7701651" y="2287255"/>
                  <a:pt x="7669771" y="2290213"/>
                  <a:pt x="7637396" y="2290736"/>
                </a:cubicBezTo>
                <a:lnTo>
                  <a:pt x="7620278" y="2292349"/>
                </a:lnTo>
                <a:lnTo>
                  <a:pt x="7620252" y="2291858"/>
                </a:lnTo>
                <a:lnTo>
                  <a:pt x="7619753" y="2291891"/>
                </a:lnTo>
                <a:cubicBezTo>
                  <a:pt x="7619187" y="2288119"/>
                  <a:pt x="7619160" y="2284333"/>
                  <a:pt x="7619160" y="2280541"/>
                </a:cubicBezTo>
                <a:cubicBezTo>
                  <a:pt x="7619160" y="2274903"/>
                  <a:pt x="7619219" y="2269279"/>
                  <a:pt x="7620531" y="2263693"/>
                </a:cubicBezTo>
                <a:cubicBezTo>
                  <a:pt x="7620488" y="2232611"/>
                  <a:pt x="7622938" y="2201969"/>
                  <a:pt x="7627995" y="2171962"/>
                </a:cubicBezTo>
                <a:lnTo>
                  <a:pt x="7628535" y="2165325"/>
                </a:lnTo>
                <a:cubicBezTo>
                  <a:pt x="7628704" y="2165320"/>
                  <a:pt x="7628873" y="2165315"/>
                  <a:pt x="7629040" y="2165262"/>
                </a:cubicBezTo>
                <a:cubicBezTo>
                  <a:pt x="7679317" y="1815167"/>
                  <a:pt x="7960356" y="1536596"/>
                  <a:pt x="8319206" y="1477664"/>
                </a:cubicBezTo>
                <a:lnTo>
                  <a:pt x="8319323" y="1476525"/>
                </a:lnTo>
                <a:cubicBezTo>
                  <a:pt x="8324632" y="1475523"/>
                  <a:pt x="8329960" y="1474582"/>
                  <a:pt x="8335536" y="1474998"/>
                </a:cubicBezTo>
                <a:cubicBezTo>
                  <a:pt x="8366719" y="1469485"/>
                  <a:pt x="8398612" y="1466527"/>
                  <a:pt x="8430998" y="1466004"/>
                </a:cubicBezTo>
                <a:close/>
                <a:moveTo>
                  <a:pt x="6769722" y="1464394"/>
                </a:moveTo>
                <a:lnTo>
                  <a:pt x="6786810" y="1466004"/>
                </a:lnTo>
                <a:cubicBezTo>
                  <a:pt x="6819195" y="1466527"/>
                  <a:pt x="6851088" y="1469485"/>
                  <a:pt x="6882271" y="1474998"/>
                </a:cubicBezTo>
                <a:cubicBezTo>
                  <a:pt x="6887847" y="1474582"/>
                  <a:pt x="6893175" y="1475523"/>
                  <a:pt x="6898484" y="1476525"/>
                </a:cubicBezTo>
                <a:lnTo>
                  <a:pt x="6898601" y="1477664"/>
                </a:lnTo>
                <a:cubicBezTo>
                  <a:pt x="7257451" y="1536596"/>
                  <a:pt x="7538490" y="1815167"/>
                  <a:pt x="7588766" y="2165262"/>
                </a:cubicBezTo>
                <a:cubicBezTo>
                  <a:pt x="7588934" y="2165315"/>
                  <a:pt x="7589103" y="2165320"/>
                  <a:pt x="7589272" y="2165325"/>
                </a:cubicBezTo>
                <a:lnTo>
                  <a:pt x="7589812" y="2171962"/>
                </a:lnTo>
                <a:cubicBezTo>
                  <a:pt x="7594869" y="2201969"/>
                  <a:pt x="7597319" y="2232611"/>
                  <a:pt x="7597276" y="2263693"/>
                </a:cubicBezTo>
                <a:cubicBezTo>
                  <a:pt x="7598588" y="2269279"/>
                  <a:pt x="7598647" y="2274903"/>
                  <a:pt x="7598647" y="2280541"/>
                </a:cubicBezTo>
                <a:cubicBezTo>
                  <a:pt x="7598647" y="2284333"/>
                  <a:pt x="7598620" y="2288119"/>
                  <a:pt x="7598054" y="2291891"/>
                </a:cubicBezTo>
                <a:lnTo>
                  <a:pt x="7597555" y="2291858"/>
                </a:lnTo>
                <a:lnTo>
                  <a:pt x="7597529" y="2292349"/>
                </a:lnTo>
                <a:lnTo>
                  <a:pt x="7580411" y="2290736"/>
                </a:lnTo>
                <a:cubicBezTo>
                  <a:pt x="7548036" y="2290213"/>
                  <a:pt x="7516156" y="2287255"/>
                  <a:pt x="7484984" y="2281745"/>
                </a:cubicBezTo>
                <a:cubicBezTo>
                  <a:pt x="7479407" y="2282161"/>
                  <a:pt x="7474078" y="2281220"/>
                  <a:pt x="7468767" y="2280217"/>
                </a:cubicBezTo>
                <a:lnTo>
                  <a:pt x="7468651" y="2279078"/>
                </a:lnTo>
                <a:cubicBezTo>
                  <a:pt x="7109800" y="2220146"/>
                  <a:pt x="6828761" y="1941574"/>
                  <a:pt x="6778486" y="1591480"/>
                </a:cubicBezTo>
                <a:cubicBezTo>
                  <a:pt x="6778318" y="1591427"/>
                  <a:pt x="6778150" y="1591423"/>
                  <a:pt x="6777980" y="1591418"/>
                </a:cubicBezTo>
                <a:lnTo>
                  <a:pt x="6777442" y="1584794"/>
                </a:lnTo>
                <a:cubicBezTo>
                  <a:pt x="6772383" y="1554782"/>
                  <a:pt x="6769933" y="1524133"/>
                  <a:pt x="6769975" y="1493044"/>
                </a:cubicBezTo>
                <a:cubicBezTo>
                  <a:pt x="6768663" y="1487460"/>
                  <a:pt x="6768604" y="1481838"/>
                  <a:pt x="6768604" y="1476202"/>
                </a:cubicBezTo>
                <a:lnTo>
                  <a:pt x="6769198" y="1464852"/>
                </a:lnTo>
                <a:lnTo>
                  <a:pt x="6769696" y="1464884"/>
                </a:lnTo>
                <a:close/>
                <a:moveTo>
                  <a:pt x="6755934" y="1464394"/>
                </a:moveTo>
                <a:lnTo>
                  <a:pt x="6755960" y="1464884"/>
                </a:lnTo>
                <a:lnTo>
                  <a:pt x="6756458" y="1464852"/>
                </a:lnTo>
                <a:lnTo>
                  <a:pt x="6757052" y="1476202"/>
                </a:lnTo>
                <a:cubicBezTo>
                  <a:pt x="6757052" y="1481838"/>
                  <a:pt x="6756994" y="1487460"/>
                  <a:pt x="6755682" y="1493044"/>
                </a:cubicBezTo>
                <a:cubicBezTo>
                  <a:pt x="6755724" y="1524133"/>
                  <a:pt x="6753273" y="1554782"/>
                  <a:pt x="6748215" y="1584794"/>
                </a:cubicBezTo>
                <a:lnTo>
                  <a:pt x="6747676" y="1591418"/>
                </a:lnTo>
                <a:cubicBezTo>
                  <a:pt x="6747507" y="1591423"/>
                  <a:pt x="6747338" y="1591427"/>
                  <a:pt x="6747171" y="1591480"/>
                </a:cubicBezTo>
                <a:cubicBezTo>
                  <a:pt x="6696895" y="1941574"/>
                  <a:pt x="6415856" y="2220146"/>
                  <a:pt x="6057005" y="2279078"/>
                </a:cubicBezTo>
                <a:lnTo>
                  <a:pt x="6056889" y="2280217"/>
                </a:lnTo>
                <a:cubicBezTo>
                  <a:pt x="6051578" y="2281220"/>
                  <a:pt x="6046249" y="2282161"/>
                  <a:pt x="6040672" y="2281745"/>
                </a:cubicBezTo>
                <a:cubicBezTo>
                  <a:pt x="6009500" y="2287255"/>
                  <a:pt x="5977620" y="2290213"/>
                  <a:pt x="5945246" y="2290736"/>
                </a:cubicBezTo>
                <a:lnTo>
                  <a:pt x="5928127" y="2292349"/>
                </a:lnTo>
                <a:lnTo>
                  <a:pt x="5928101" y="2291858"/>
                </a:lnTo>
                <a:lnTo>
                  <a:pt x="5927602" y="2291891"/>
                </a:lnTo>
                <a:cubicBezTo>
                  <a:pt x="5927036" y="2288119"/>
                  <a:pt x="5927009" y="2284333"/>
                  <a:pt x="5927009" y="2280541"/>
                </a:cubicBezTo>
                <a:cubicBezTo>
                  <a:pt x="5927009" y="2274903"/>
                  <a:pt x="5927068" y="2269279"/>
                  <a:pt x="5928380" y="2263693"/>
                </a:cubicBezTo>
                <a:cubicBezTo>
                  <a:pt x="5928338" y="2232611"/>
                  <a:pt x="5930787" y="2201969"/>
                  <a:pt x="5935844" y="2171962"/>
                </a:cubicBezTo>
                <a:lnTo>
                  <a:pt x="5936384" y="2165325"/>
                </a:lnTo>
                <a:cubicBezTo>
                  <a:pt x="5936553" y="2165320"/>
                  <a:pt x="5936722" y="2165315"/>
                  <a:pt x="5936890" y="2165262"/>
                </a:cubicBezTo>
                <a:cubicBezTo>
                  <a:pt x="5987166" y="1815167"/>
                  <a:pt x="6268205" y="1536596"/>
                  <a:pt x="6627056" y="1477664"/>
                </a:cubicBezTo>
                <a:lnTo>
                  <a:pt x="6627173" y="1476525"/>
                </a:lnTo>
                <a:cubicBezTo>
                  <a:pt x="6632481" y="1475523"/>
                  <a:pt x="6637809" y="1474582"/>
                  <a:pt x="6643385" y="1474998"/>
                </a:cubicBezTo>
                <a:cubicBezTo>
                  <a:pt x="6674569" y="1469485"/>
                  <a:pt x="6706461" y="1466527"/>
                  <a:pt x="6738847" y="1466004"/>
                </a:cubicBezTo>
                <a:close/>
                <a:moveTo>
                  <a:pt x="5077571" y="1464394"/>
                </a:moveTo>
                <a:lnTo>
                  <a:pt x="5094659" y="1466004"/>
                </a:lnTo>
                <a:cubicBezTo>
                  <a:pt x="5127044" y="1466527"/>
                  <a:pt x="5158937" y="1469485"/>
                  <a:pt x="5190120" y="1474998"/>
                </a:cubicBezTo>
                <a:cubicBezTo>
                  <a:pt x="5195696" y="1474582"/>
                  <a:pt x="5201024" y="1475523"/>
                  <a:pt x="5206334" y="1476525"/>
                </a:cubicBezTo>
                <a:lnTo>
                  <a:pt x="5206450" y="1477664"/>
                </a:lnTo>
                <a:cubicBezTo>
                  <a:pt x="5565300" y="1536596"/>
                  <a:pt x="5846339" y="1815167"/>
                  <a:pt x="5896616" y="2165262"/>
                </a:cubicBezTo>
                <a:cubicBezTo>
                  <a:pt x="5896783" y="2165315"/>
                  <a:pt x="5896953" y="2165320"/>
                  <a:pt x="5897121" y="2165325"/>
                </a:cubicBezTo>
                <a:lnTo>
                  <a:pt x="5897662" y="2171962"/>
                </a:lnTo>
                <a:cubicBezTo>
                  <a:pt x="5902718" y="2201969"/>
                  <a:pt x="5905168" y="2232611"/>
                  <a:pt x="5905126" y="2263693"/>
                </a:cubicBezTo>
                <a:cubicBezTo>
                  <a:pt x="5906438" y="2269279"/>
                  <a:pt x="5906496" y="2274903"/>
                  <a:pt x="5906496" y="2280541"/>
                </a:cubicBezTo>
                <a:cubicBezTo>
                  <a:pt x="5906496" y="2284333"/>
                  <a:pt x="5906469" y="2288119"/>
                  <a:pt x="5905903" y="2291891"/>
                </a:cubicBezTo>
                <a:lnTo>
                  <a:pt x="5905404" y="2291858"/>
                </a:lnTo>
                <a:lnTo>
                  <a:pt x="5905378" y="2292349"/>
                </a:lnTo>
                <a:lnTo>
                  <a:pt x="5888260" y="2290736"/>
                </a:lnTo>
                <a:cubicBezTo>
                  <a:pt x="5855886" y="2290213"/>
                  <a:pt x="5824005" y="2287255"/>
                  <a:pt x="5792833" y="2281745"/>
                </a:cubicBezTo>
                <a:cubicBezTo>
                  <a:pt x="5787256" y="2282161"/>
                  <a:pt x="5781927" y="2281220"/>
                  <a:pt x="5776617" y="2280217"/>
                </a:cubicBezTo>
                <a:lnTo>
                  <a:pt x="5776501" y="2279078"/>
                </a:lnTo>
                <a:cubicBezTo>
                  <a:pt x="5417649" y="2220146"/>
                  <a:pt x="5136610" y="1941574"/>
                  <a:pt x="5086335" y="1591480"/>
                </a:cubicBezTo>
                <a:cubicBezTo>
                  <a:pt x="5086167" y="1591427"/>
                  <a:pt x="5085999" y="1591423"/>
                  <a:pt x="5085830" y="1591418"/>
                </a:cubicBezTo>
                <a:lnTo>
                  <a:pt x="5085291" y="1584794"/>
                </a:lnTo>
                <a:cubicBezTo>
                  <a:pt x="5080233" y="1554782"/>
                  <a:pt x="5077782" y="1524133"/>
                  <a:pt x="5077824" y="1493044"/>
                </a:cubicBezTo>
                <a:cubicBezTo>
                  <a:pt x="5076512" y="1487460"/>
                  <a:pt x="5076453" y="1481838"/>
                  <a:pt x="5076453" y="1476202"/>
                </a:cubicBezTo>
                <a:lnTo>
                  <a:pt x="5077047" y="1464852"/>
                </a:lnTo>
                <a:lnTo>
                  <a:pt x="5077545" y="1464884"/>
                </a:lnTo>
                <a:close/>
                <a:moveTo>
                  <a:pt x="5063783" y="1464394"/>
                </a:moveTo>
                <a:lnTo>
                  <a:pt x="5063809" y="1464884"/>
                </a:lnTo>
                <a:lnTo>
                  <a:pt x="5064307" y="1464852"/>
                </a:lnTo>
                <a:lnTo>
                  <a:pt x="5064902" y="1476202"/>
                </a:lnTo>
                <a:cubicBezTo>
                  <a:pt x="5064902" y="1481838"/>
                  <a:pt x="5064842" y="1487460"/>
                  <a:pt x="5063530" y="1493044"/>
                </a:cubicBezTo>
                <a:cubicBezTo>
                  <a:pt x="5063572" y="1524133"/>
                  <a:pt x="5061122" y="1554782"/>
                  <a:pt x="5056063" y="1584794"/>
                </a:cubicBezTo>
                <a:lnTo>
                  <a:pt x="5055525" y="1591418"/>
                </a:lnTo>
                <a:cubicBezTo>
                  <a:pt x="5055355" y="1591423"/>
                  <a:pt x="5055187" y="1591427"/>
                  <a:pt x="5055019" y="1591480"/>
                </a:cubicBezTo>
                <a:cubicBezTo>
                  <a:pt x="5004744" y="1941574"/>
                  <a:pt x="4723705" y="2220146"/>
                  <a:pt x="4364853" y="2279078"/>
                </a:cubicBezTo>
                <a:lnTo>
                  <a:pt x="4364737" y="2280217"/>
                </a:lnTo>
                <a:cubicBezTo>
                  <a:pt x="4359427" y="2281220"/>
                  <a:pt x="4354098" y="2282161"/>
                  <a:pt x="4348521" y="2281745"/>
                </a:cubicBezTo>
                <a:cubicBezTo>
                  <a:pt x="4317350" y="2287255"/>
                  <a:pt x="4285468" y="2290213"/>
                  <a:pt x="4253094" y="2290736"/>
                </a:cubicBezTo>
                <a:lnTo>
                  <a:pt x="4235976" y="2292349"/>
                </a:lnTo>
                <a:lnTo>
                  <a:pt x="4235950" y="2291858"/>
                </a:lnTo>
                <a:lnTo>
                  <a:pt x="4235451" y="2291891"/>
                </a:lnTo>
                <a:cubicBezTo>
                  <a:pt x="4234885" y="2288119"/>
                  <a:pt x="4234858" y="2284333"/>
                  <a:pt x="4234858" y="2280541"/>
                </a:cubicBezTo>
                <a:cubicBezTo>
                  <a:pt x="4234858" y="2274903"/>
                  <a:pt x="4234916" y="2269279"/>
                  <a:pt x="4236228" y="2263693"/>
                </a:cubicBezTo>
                <a:cubicBezTo>
                  <a:pt x="4236186" y="2232611"/>
                  <a:pt x="4238636" y="2201969"/>
                  <a:pt x="4243692" y="2171962"/>
                </a:cubicBezTo>
                <a:lnTo>
                  <a:pt x="4244233" y="2165325"/>
                </a:lnTo>
                <a:cubicBezTo>
                  <a:pt x="4244401" y="2165320"/>
                  <a:pt x="4244571" y="2165315"/>
                  <a:pt x="4244738" y="2165262"/>
                </a:cubicBezTo>
                <a:cubicBezTo>
                  <a:pt x="4295015" y="1815167"/>
                  <a:pt x="4576054" y="1536596"/>
                  <a:pt x="4934904" y="1477664"/>
                </a:cubicBezTo>
                <a:lnTo>
                  <a:pt x="4935021" y="1476525"/>
                </a:lnTo>
                <a:cubicBezTo>
                  <a:pt x="4940330" y="1475523"/>
                  <a:pt x="4945658" y="1474582"/>
                  <a:pt x="4951234" y="1474998"/>
                </a:cubicBezTo>
                <a:cubicBezTo>
                  <a:pt x="4982417" y="1469485"/>
                  <a:pt x="5014310" y="1466527"/>
                  <a:pt x="5046695" y="1466004"/>
                </a:cubicBezTo>
                <a:close/>
                <a:moveTo>
                  <a:pt x="3385420" y="1464394"/>
                </a:moveTo>
                <a:lnTo>
                  <a:pt x="3402507" y="1466004"/>
                </a:lnTo>
                <a:cubicBezTo>
                  <a:pt x="3434893" y="1466527"/>
                  <a:pt x="3466785" y="1469485"/>
                  <a:pt x="3497969" y="1474998"/>
                </a:cubicBezTo>
                <a:cubicBezTo>
                  <a:pt x="3503545" y="1474582"/>
                  <a:pt x="3508873" y="1475523"/>
                  <a:pt x="3514181" y="1476525"/>
                </a:cubicBezTo>
                <a:lnTo>
                  <a:pt x="3514298" y="1477664"/>
                </a:lnTo>
                <a:cubicBezTo>
                  <a:pt x="3873149" y="1536596"/>
                  <a:pt x="4154188" y="1815167"/>
                  <a:pt x="4204464" y="2165262"/>
                </a:cubicBezTo>
                <a:cubicBezTo>
                  <a:pt x="4204632" y="2165315"/>
                  <a:pt x="4204801" y="2165320"/>
                  <a:pt x="4204970" y="2165325"/>
                </a:cubicBezTo>
                <a:lnTo>
                  <a:pt x="4205510" y="2171962"/>
                </a:lnTo>
                <a:cubicBezTo>
                  <a:pt x="4210567" y="2201969"/>
                  <a:pt x="4213016" y="2232611"/>
                  <a:pt x="4212974" y="2263693"/>
                </a:cubicBezTo>
                <a:cubicBezTo>
                  <a:pt x="4214286" y="2269279"/>
                  <a:pt x="4214345" y="2274903"/>
                  <a:pt x="4214345" y="2280541"/>
                </a:cubicBezTo>
                <a:cubicBezTo>
                  <a:pt x="4214345" y="2284333"/>
                  <a:pt x="4214318" y="2288119"/>
                  <a:pt x="4213752" y="2291891"/>
                </a:cubicBezTo>
                <a:lnTo>
                  <a:pt x="4213253" y="2291858"/>
                </a:lnTo>
                <a:lnTo>
                  <a:pt x="4213227" y="2292349"/>
                </a:lnTo>
                <a:lnTo>
                  <a:pt x="4196108" y="2290736"/>
                </a:lnTo>
                <a:cubicBezTo>
                  <a:pt x="4163734" y="2290213"/>
                  <a:pt x="4131854" y="2287255"/>
                  <a:pt x="4100682" y="2281745"/>
                </a:cubicBezTo>
                <a:cubicBezTo>
                  <a:pt x="4095105" y="2282161"/>
                  <a:pt x="4089776" y="2281220"/>
                  <a:pt x="4084465" y="2280217"/>
                </a:cubicBezTo>
                <a:lnTo>
                  <a:pt x="4084349" y="2279078"/>
                </a:lnTo>
                <a:cubicBezTo>
                  <a:pt x="3725498" y="2220146"/>
                  <a:pt x="3444459" y="1941574"/>
                  <a:pt x="3394183" y="1591480"/>
                </a:cubicBezTo>
                <a:cubicBezTo>
                  <a:pt x="3394016" y="1591427"/>
                  <a:pt x="3393847" y="1591423"/>
                  <a:pt x="3393678" y="1591418"/>
                </a:cubicBezTo>
                <a:lnTo>
                  <a:pt x="3393139" y="1584794"/>
                </a:lnTo>
                <a:cubicBezTo>
                  <a:pt x="3388081" y="1554782"/>
                  <a:pt x="3385630" y="1524133"/>
                  <a:pt x="3385672" y="1493044"/>
                </a:cubicBezTo>
                <a:cubicBezTo>
                  <a:pt x="3384360" y="1487460"/>
                  <a:pt x="3384302" y="1481838"/>
                  <a:pt x="3384302" y="1476202"/>
                </a:cubicBezTo>
                <a:lnTo>
                  <a:pt x="3384896" y="1464852"/>
                </a:lnTo>
                <a:lnTo>
                  <a:pt x="3385394" y="1464884"/>
                </a:lnTo>
                <a:close/>
                <a:moveTo>
                  <a:pt x="3371632" y="1464394"/>
                </a:moveTo>
                <a:lnTo>
                  <a:pt x="3371658" y="1464884"/>
                </a:lnTo>
                <a:lnTo>
                  <a:pt x="3372156" y="1464852"/>
                </a:lnTo>
                <a:lnTo>
                  <a:pt x="3372750" y="1476202"/>
                </a:lnTo>
                <a:cubicBezTo>
                  <a:pt x="3372750" y="1481838"/>
                  <a:pt x="3372691" y="1487460"/>
                  <a:pt x="3371379" y="1493044"/>
                </a:cubicBezTo>
                <a:cubicBezTo>
                  <a:pt x="3371421" y="1524133"/>
                  <a:pt x="3368971" y="1554782"/>
                  <a:pt x="3363912" y="1584794"/>
                </a:cubicBezTo>
                <a:lnTo>
                  <a:pt x="3363374" y="1591418"/>
                </a:lnTo>
                <a:cubicBezTo>
                  <a:pt x="3363204" y="1591423"/>
                  <a:pt x="3363036" y="1591427"/>
                  <a:pt x="3362868" y="1591480"/>
                </a:cubicBezTo>
                <a:cubicBezTo>
                  <a:pt x="3312593" y="1941574"/>
                  <a:pt x="3031554" y="2220146"/>
                  <a:pt x="2672703" y="2279078"/>
                </a:cubicBezTo>
                <a:lnTo>
                  <a:pt x="2672586" y="2280217"/>
                </a:lnTo>
                <a:cubicBezTo>
                  <a:pt x="2667276" y="2281220"/>
                  <a:pt x="2661947" y="2282161"/>
                  <a:pt x="2656370" y="2281745"/>
                </a:cubicBezTo>
                <a:cubicBezTo>
                  <a:pt x="2625198" y="2287255"/>
                  <a:pt x="2593318" y="2290213"/>
                  <a:pt x="2560943" y="2290736"/>
                </a:cubicBezTo>
                <a:lnTo>
                  <a:pt x="2543825" y="2292349"/>
                </a:lnTo>
                <a:lnTo>
                  <a:pt x="2543799" y="2291858"/>
                </a:lnTo>
                <a:lnTo>
                  <a:pt x="2543300" y="2291891"/>
                </a:lnTo>
                <a:cubicBezTo>
                  <a:pt x="2542734" y="2288119"/>
                  <a:pt x="2542707" y="2284333"/>
                  <a:pt x="2542707" y="2280541"/>
                </a:cubicBezTo>
                <a:cubicBezTo>
                  <a:pt x="2542707" y="2274903"/>
                  <a:pt x="2542765" y="2269279"/>
                  <a:pt x="2544077" y="2263693"/>
                </a:cubicBezTo>
                <a:cubicBezTo>
                  <a:pt x="2544035" y="2232611"/>
                  <a:pt x="2546485" y="2201969"/>
                  <a:pt x="2551541" y="2171962"/>
                </a:cubicBezTo>
                <a:lnTo>
                  <a:pt x="2552082" y="2165325"/>
                </a:lnTo>
                <a:cubicBezTo>
                  <a:pt x="2552250" y="2165320"/>
                  <a:pt x="2552420" y="2165315"/>
                  <a:pt x="2552587" y="2165262"/>
                </a:cubicBezTo>
                <a:cubicBezTo>
                  <a:pt x="2602864" y="1815167"/>
                  <a:pt x="2883903" y="1536596"/>
                  <a:pt x="3242753" y="1477664"/>
                </a:cubicBezTo>
                <a:lnTo>
                  <a:pt x="3242870" y="1476525"/>
                </a:lnTo>
                <a:cubicBezTo>
                  <a:pt x="3248179" y="1475523"/>
                  <a:pt x="3253507" y="1474582"/>
                  <a:pt x="3259083" y="1474998"/>
                </a:cubicBezTo>
                <a:cubicBezTo>
                  <a:pt x="3290266" y="1469485"/>
                  <a:pt x="3322159" y="1466527"/>
                  <a:pt x="3354544" y="1466004"/>
                </a:cubicBezTo>
                <a:close/>
                <a:moveTo>
                  <a:pt x="1693269" y="1464394"/>
                </a:moveTo>
                <a:lnTo>
                  <a:pt x="1710356" y="1466004"/>
                </a:lnTo>
                <a:cubicBezTo>
                  <a:pt x="1742742" y="1466527"/>
                  <a:pt x="1774634" y="1469485"/>
                  <a:pt x="1805818" y="1474998"/>
                </a:cubicBezTo>
                <a:cubicBezTo>
                  <a:pt x="1811394" y="1474582"/>
                  <a:pt x="1816722" y="1475523"/>
                  <a:pt x="1822030" y="1476525"/>
                </a:cubicBezTo>
                <a:lnTo>
                  <a:pt x="1822148" y="1477664"/>
                </a:lnTo>
                <a:cubicBezTo>
                  <a:pt x="2180998" y="1536596"/>
                  <a:pt x="2462037" y="1815167"/>
                  <a:pt x="2512313" y="2165262"/>
                </a:cubicBezTo>
                <a:cubicBezTo>
                  <a:pt x="2512481" y="2165315"/>
                  <a:pt x="2512650" y="2165320"/>
                  <a:pt x="2512819" y="2165325"/>
                </a:cubicBezTo>
                <a:lnTo>
                  <a:pt x="2513359" y="2171962"/>
                </a:lnTo>
                <a:cubicBezTo>
                  <a:pt x="2518416" y="2201969"/>
                  <a:pt x="2520865" y="2232611"/>
                  <a:pt x="2520823" y="2263693"/>
                </a:cubicBezTo>
                <a:cubicBezTo>
                  <a:pt x="2522135" y="2269279"/>
                  <a:pt x="2522194" y="2274903"/>
                  <a:pt x="2522194" y="2280541"/>
                </a:cubicBezTo>
                <a:cubicBezTo>
                  <a:pt x="2522194" y="2284333"/>
                  <a:pt x="2522167" y="2288119"/>
                  <a:pt x="2521601" y="2291891"/>
                </a:cubicBezTo>
                <a:lnTo>
                  <a:pt x="2521102" y="2291858"/>
                </a:lnTo>
                <a:lnTo>
                  <a:pt x="2521076" y="2292349"/>
                </a:lnTo>
                <a:lnTo>
                  <a:pt x="2503957" y="2290736"/>
                </a:lnTo>
                <a:cubicBezTo>
                  <a:pt x="2471583" y="2290213"/>
                  <a:pt x="2439703" y="2287255"/>
                  <a:pt x="2408531" y="2281745"/>
                </a:cubicBezTo>
                <a:cubicBezTo>
                  <a:pt x="2402954" y="2282161"/>
                  <a:pt x="2397625" y="2281220"/>
                  <a:pt x="2392314" y="2280217"/>
                </a:cubicBezTo>
                <a:lnTo>
                  <a:pt x="2392198" y="2279078"/>
                </a:lnTo>
                <a:cubicBezTo>
                  <a:pt x="2033347" y="2220146"/>
                  <a:pt x="1752308" y="1941574"/>
                  <a:pt x="1702032" y="1591480"/>
                </a:cubicBezTo>
                <a:cubicBezTo>
                  <a:pt x="1701865" y="1591427"/>
                  <a:pt x="1701696" y="1591423"/>
                  <a:pt x="1701527" y="1591418"/>
                </a:cubicBezTo>
                <a:lnTo>
                  <a:pt x="1700989" y="1584794"/>
                </a:lnTo>
                <a:cubicBezTo>
                  <a:pt x="1695930" y="1554782"/>
                  <a:pt x="1693479" y="1524133"/>
                  <a:pt x="1693521" y="1493044"/>
                </a:cubicBezTo>
                <a:cubicBezTo>
                  <a:pt x="1692209" y="1487460"/>
                  <a:pt x="1692151" y="1481838"/>
                  <a:pt x="1692151" y="1476202"/>
                </a:cubicBezTo>
                <a:lnTo>
                  <a:pt x="1692745" y="1464852"/>
                </a:lnTo>
                <a:lnTo>
                  <a:pt x="1693243" y="1464884"/>
                </a:lnTo>
                <a:close/>
                <a:moveTo>
                  <a:pt x="1679481" y="1464394"/>
                </a:moveTo>
                <a:lnTo>
                  <a:pt x="1679507" y="1464884"/>
                </a:lnTo>
                <a:lnTo>
                  <a:pt x="1680005" y="1464852"/>
                </a:lnTo>
                <a:lnTo>
                  <a:pt x="1680599" y="1476202"/>
                </a:lnTo>
                <a:cubicBezTo>
                  <a:pt x="1680599" y="1481838"/>
                  <a:pt x="1680540" y="1487460"/>
                  <a:pt x="1679228" y="1493044"/>
                </a:cubicBezTo>
                <a:cubicBezTo>
                  <a:pt x="1679270" y="1524133"/>
                  <a:pt x="1676820" y="1554782"/>
                  <a:pt x="1671761" y="1584794"/>
                </a:cubicBezTo>
                <a:lnTo>
                  <a:pt x="1671223" y="1591418"/>
                </a:lnTo>
                <a:cubicBezTo>
                  <a:pt x="1671053" y="1591423"/>
                  <a:pt x="1670885" y="1591427"/>
                  <a:pt x="1670717" y="1591480"/>
                </a:cubicBezTo>
                <a:cubicBezTo>
                  <a:pt x="1620442" y="1941574"/>
                  <a:pt x="1339403" y="2220146"/>
                  <a:pt x="980552" y="2279078"/>
                </a:cubicBezTo>
                <a:lnTo>
                  <a:pt x="980435" y="2280217"/>
                </a:lnTo>
                <a:cubicBezTo>
                  <a:pt x="975125" y="2281220"/>
                  <a:pt x="969796" y="2282161"/>
                  <a:pt x="964219" y="2281745"/>
                </a:cubicBezTo>
                <a:cubicBezTo>
                  <a:pt x="933047" y="2287255"/>
                  <a:pt x="901167" y="2290213"/>
                  <a:pt x="868792" y="2290736"/>
                </a:cubicBezTo>
                <a:lnTo>
                  <a:pt x="851674" y="2292349"/>
                </a:lnTo>
                <a:lnTo>
                  <a:pt x="851648" y="2291858"/>
                </a:lnTo>
                <a:lnTo>
                  <a:pt x="851149" y="2291891"/>
                </a:lnTo>
                <a:cubicBezTo>
                  <a:pt x="850583" y="2288119"/>
                  <a:pt x="850556" y="2284333"/>
                  <a:pt x="850556" y="2280541"/>
                </a:cubicBezTo>
                <a:cubicBezTo>
                  <a:pt x="850556" y="2274903"/>
                  <a:pt x="850614" y="2269279"/>
                  <a:pt x="851926" y="2263693"/>
                </a:cubicBezTo>
                <a:cubicBezTo>
                  <a:pt x="851884" y="2232611"/>
                  <a:pt x="854334" y="2201969"/>
                  <a:pt x="859390" y="2171962"/>
                </a:cubicBezTo>
                <a:lnTo>
                  <a:pt x="859931" y="2165325"/>
                </a:lnTo>
                <a:cubicBezTo>
                  <a:pt x="860099" y="2165320"/>
                  <a:pt x="860269" y="2165315"/>
                  <a:pt x="860436" y="2165262"/>
                </a:cubicBezTo>
                <a:cubicBezTo>
                  <a:pt x="910713" y="1815167"/>
                  <a:pt x="1191752" y="1536596"/>
                  <a:pt x="1550602" y="1477664"/>
                </a:cubicBezTo>
                <a:lnTo>
                  <a:pt x="1550719" y="1476525"/>
                </a:lnTo>
                <a:cubicBezTo>
                  <a:pt x="1556028" y="1475523"/>
                  <a:pt x="1561356" y="1474582"/>
                  <a:pt x="1566932" y="1474998"/>
                </a:cubicBezTo>
                <a:cubicBezTo>
                  <a:pt x="1598115" y="1469485"/>
                  <a:pt x="1630008" y="1466527"/>
                  <a:pt x="1662393" y="1466004"/>
                </a:cubicBezTo>
                <a:close/>
                <a:moveTo>
                  <a:pt x="1118" y="1464394"/>
                </a:moveTo>
                <a:lnTo>
                  <a:pt x="18205" y="1466004"/>
                </a:lnTo>
                <a:cubicBezTo>
                  <a:pt x="50591" y="1466527"/>
                  <a:pt x="82483" y="1469485"/>
                  <a:pt x="113667" y="1474998"/>
                </a:cubicBezTo>
                <a:cubicBezTo>
                  <a:pt x="119243" y="1474582"/>
                  <a:pt x="124571" y="1475523"/>
                  <a:pt x="129879" y="1476525"/>
                </a:cubicBezTo>
                <a:lnTo>
                  <a:pt x="129997" y="1477664"/>
                </a:lnTo>
                <a:cubicBezTo>
                  <a:pt x="488847" y="1536596"/>
                  <a:pt x="769886" y="1815167"/>
                  <a:pt x="820162" y="2165262"/>
                </a:cubicBezTo>
                <a:cubicBezTo>
                  <a:pt x="820330" y="2165315"/>
                  <a:pt x="820499" y="2165320"/>
                  <a:pt x="820668" y="2165325"/>
                </a:cubicBezTo>
                <a:lnTo>
                  <a:pt x="821208" y="2171962"/>
                </a:lnTo>
                <a:cubicBezTo>
                  <a:pt x="826265" y="2201969"/>
                  <a:pt x="828714" y="2232611"/>
                  <a:pt x="828672" y="2263693"/>
                </a:cubicBezTo>
                <a:cubicBezTo>
                  <a:pt x="829984" y="2269279"/>
                  <a:pt x="830043" y="2274903"/>
                  <a:pt x="830043" y="2280541"/>
                </a:cubicBezTo>
                <a:cubicBezTo>
                  <a:pt x="830043" y="2284333"/>
                  <a:pt x="830016" y="2288119"/>
                  <a:pt x="829450" y="2291891"/>
                </a:cubicBezTo>
                <a:lnTo>
                  <a:pt x="828951" y="2291858"/>
                </a:lnTo>
                <a:lnTo>
                  <a:pt x="828925" y="2292349"/>
                </a:lnTo>
                <a:lnTo>
                  <a:pt x="811806" y="2290736"/>
                </a:lnTo>
                <a:cubicBezTo>
                  <a:pt x="779432" y="2290213"/>
                  <a:pt x="747552" y="2287255"/>
                  <a:pt x="716380" y="2281745"/>
                </a:cubicBezTo>
                <a:cubicBezTo>
                  <a:pt x="710803" y="2282161"/>
                  <a:pt x="705474" y="2281220"/>
                  <a:pt x="700163" y="2280217"/>
                </a:cubicBezTo>
                <a:lnTo>
                  <a:pt x="700047" y="2279078"/>
                </a:lnTo>
                <a:cubicBezTo>
                  <a:pt x="341196" y="2220146"/>
                  <a:pt x="60157" y="1941574"/>
                  <a:pt x="9881" y="1591480"/>
                </a:cubicBezTo>
                <a:cubicBezTo>
                  <a:pt x="9714" y="1591427"/>
                  <a:pt x="9545" y="1591423"/>
                  <a:pt x="9376" y="1591418"/>
                </a:cubicBezTo>
                <a:lnTo>
                  <a:pt x="8837" y="1584794"/>
                </a:lnTo>
                <a:cubicBezTo>
                  <a:pt x="3779" y="1554782"/>
                  <a:pt x="1328" y="1524133"/>
                  <a:pt x="1370" y="1493044"/>
                </a:cubicBezTo>
                <a:cubicBezTo>
                  <a:pt x="58" y="1487460"/>
                  <a:pt x="0" y="1481838"/>
                  <a:pt x="0" y="1476202"/>
                </a:cubicBezTo>
                <a:lnTo>
                  <a:pt x="594" y="1464852"/>
                </a:lnTo>
                <a:lnTo>
                  <a:pt x="1092" y="1464884"/>
                </a:lnTo>
                <a:close/>
                <a:moveTo>
                  <a:pt x="7762529" y="750600"/>
                </a:moveTo>
                <a:cubicBezTo>
                  <a:pt x="7815805" y="1021506"/>
                  <a:pt x="8030648" y="1236303"/>
                  <a:pt x="8305838" y="1295446"/>
                </a:cubicBezTo>
                <a:cubicBezTo>
                  <a:pt x="8252563" y="1024540"/>
                  <a:pt x="8037719" y="809743"/>
                  <a:pt x="7762529" y="750600"/>
                </a:cubicBezTo>
                <a:close/>
                <a:moveTo>
                  <a:pt x="7455280" y="750600"/>
                </a:moveTo>
                <a:cubicBezTo>
                  <a:pt x="7180090" y="809743"/>
                  <a:pt x="6965246" y="1024540"/>
                  <a:pt x="6911971" y="1295446"/>
                </a:cubicBezTo>
                <a:cubicBezTo>
                  <a:pt x="7187161" y="1236303"/>
                  <a:pt x="7402004" y="1021506"/>
                  <a:pt x="7455280" y="750600"/>
                </a:cubicBezTo>
                <a:close/>
                <a:moveTo>
                  <a:pt x="6070378" y="750600"/>
                </a:moveTo>
                <a:cubicBezTo>
                  <a:pt x="6123654" y="1021506"/>
                  <a:pt x="6338497" y="1236303"/>
                  <a:pt x="6613687" y="1295446"/>
                </a:cubicBezTo>
                <a:cubicBezTo>
                  <a:pt x="6560412" y="1024540"/>
                  <a:pt x="6345568" y="809743"/>
                  <a:pt x="6070378" y="750600"/>
                </a:cubicBezTo>
                <a:close/>
                <a:moveTo>
                  <a:pt x="5763129" y="750600"/>
                </a:moveTo>
                <a:cubicBezTo>
                  <a:pt x="5487939" y="809743"/>
                  <a:pt x="5273095" y="1024540"/>
                  <a:pt x="5219820" y="1295446"/>
                </a:cubicBezTo>
                <a:cubicBezTo>
                  <a:pt x="5495010" y="1236303"/>
                  <a:pt x="5709853" y="1021506"/>
                  <a:pt x="5763129" y="750600"/>
                </a:cubicBezTo>
                <a:close/>
                <a:moveTo>
                  <a:pt x="4378227" y="750600"/>
                </a:moveTo>
                <a:cubicBezTo>
                  <a:pt x="4431503" y="1021506"/>
                  <a:pt x="4646346" y="1236303"/>
                  <a:pt x="4921536" y="1295446"/>
                </a:cubicBezTo>
                <a:cubicBezTo>
                  <a:pt x="4868261" y="1024540"/>
                  <a:pt x="4653417" y="809743"/>
                  <a:pt x="4378227" y="750600"/>
                </a:cubicBezTo>
                <a:close/>
                <a:moveTo>
                  <a:pt x="4070978" y="750600"/>
                </a:moveTo>
                <a:cubicBezTo>
                  <a:pt x="3795788" y="809743"/>
                  <a:pt x="3580944" y="1024540"/>
                  <a:pt x="3527669" y="1295446"/>
                </a:cubicBezTo>
                <a:cubicBezTo>
                  <a:pt x="3802859" y="1236303"/>
                  <a:pt x="4017702" y="1021506"/>
                  <a:pt x="4070978" y="750600"/>
                </a:cubicBezTo>
                <a:close/>
                <a:moveTo>
                  <a:pt x="2686076" y="750600"/>
                </a:moveTo>
                <a:cubicBezTo>
                  <a:pt x="2739352" y="1021506"/>
                  <a:pt x="2954195" y="1236303"/>
                  <a:pt x="3229385" y="1295446"/>
                </a:cubicBezTo>
                <a:cubicBezTo>
                  <a:pt x="3176110" y="1024540"/>
                  <a:pt x="2961266" y="809743"/>
                  <a:pt x="2686076" y="750600"/>
                </a:cubicBezTo>
                <a:close/>
                <a:moveTo>
                  <a:pt x="2378827" y="750600"/>
                </a:moveTo>
                <a:cubicBezTo>
                  <a:pt x="2103637" y="809743"/>
                  <a:pt x="1888793" y="1024540"/>
                  <a:pt x="1835518" y="1295446"/>
                </a:cubicBezTo>
                <a:cubicBezTo>
                  <a:pt x="2110708" y="1236303"/>
                  <a:pt x="2325551" y="1021506"/>
                  <a:pt x="2378827" y="750600"/>
                </a:cubicBezTo>
                <a:close/>
                <a:moveTo>
                  <a:pt x="993925" y="750600"/>
                </a:moveTo>
                <a:cubicBezTo>
                  <a:pt x="1047201" y="1021506"/>
                  <a:pt x="1262044" y="1236303"/>
                  <a:pt x="1537234" y="1295446"/>
                </a:cubicBezTo>
                <a:cubicBezTo>
                  <a:pt x="1483959" y="1024540"/>
                  <a:pt x="1269115" y="809743"/>
                  <a:pt x="993925" y="750600"/>
                </a:cubicBezTo>
                <a:close/>
                <a:moveTo>
                  <a:pt x="686676" y="750600"/>
                </a:moveTo>
                <a:cubicBezTo>
                  <a:pt x="411486" y="809743"/>
                  <a:pt x="196642" y="1024540"/>
                  <a:pt x="143367" y="1295446"/>
                </a:cubicBezTo>
                <a:cubicBezTo>
                  <a:pt x="418557" y="1236303"/>
                  <a:pt x="633400" y="1021506"/>
                  <a:pt x="686676" y="750600"/>
                </a:cubicBezTo>
                <a:close/>
                <a:moveTo>
                  <a:pt x="9139239" y="624486"/>
                </a:moveTo>
                <a:lnTo>
                  <a:pt x="9139239" y="752995"/>
                </a:lnTo>
                <a:lnTo>
                  <a:pt x="9047261" y="779881"/>
                </a:lnTo>
                <a:cubicBezTo>
                  <a:pt x="8821055" y="864319"/>
                  <a:pt x="8650738" y="1058403"/>
                  <a:pt x="8604122" y="1295446"/>
                </a:cubicBezTo>
                <a:cubicBezTo>
                  <a:pt x="8844913" y="1243696"/>
                  <a:pt x="9039501" y="1072773"/>
                  <a:pt x="9120077" y="849365"/>
                </a:cubicBezTo>
                <a:lnTo>
                  <a:pt x="9139239" y="780178"/>
                </a:lnTo>
                <a:lnTo>
                  <a:pt x="9139239" y="1085737"/>
                </a:lnTo>
                <a:lnTo>
                  <a:pt x="9135069" y="1092549"/>
                </a:lnTo>
                <a:cubicBezTo>
                  <a:pt x="9008919" y="1266178"/>
                  <a:pt x="8815033" y="1389778"/>
                  <a:pt x="8590751" y="1426902"/>
                </a:cubicBezTo>
                <a:lnTo>
                  <a:pt x="8590635" y="1428050"/>
                </a:lnTo>
                <a:cubicBezTo>
                  <a:pt x="8585324" y="1429061"/>
                  <a:pt x="8579995" y="1430009"/>
                  <a:pt x="8574418" y="1429590"/>
                </a:cubicBezTo>
                <a:cubicBezTo>
                  <a:pt x="8543246" y="1435144"/>
                  <a:pt x="8511366" y="1438125"/>
                  <a:pt x="8478991" y="1438652"/>
                </a:cubicBezTo>
                <a:lnTo>
                  <a:pt x="8461873" y="1440278"/>
                </a:lnTo>
                <a:lnTo>
                  <a:pt x="8461847" y="1439783"/>
                </a:lnTo>
                <a:lnTo>
                  <a:pt x="8461348" y="1439816"/>
                </a:lnTo>
                <a:cubicBezTo>
                  <a:pt x="8460782" y="1436014"/>
                  <a:pt x="8460755" y="1432198"/>
                  <a:pt x="8460755" y="1428376"/>
                </a:cubicBezTo>
                <a:cubicBezTo>
                  <a:pt x="8460755" y="1422694"/>
                  <a:pt x="8460814" y="1417025"/>
                  <a:pt x="8462126" y="1411395"/>
                </a:cubicBezTo>
                <a:cubicBezTo>
                  <a:pt x="8462083" y="1380067"/>
                  <a:pt x="8464533" y="1349182"/>
                  <a:pt x="8469590" y="1318938"/>
                </a:cubicBezTo>
                <a:lnTo>
                  <a:pt x="8470130" y="1312248"/>
                </a:lnTo>
                <a:cubicBezTo>
                  <a:pt x="8470299" y="1312243"/>
                  <a:pt x="8470468" y="1312238"/>
                  <a:pt x="8470636" y="1312185"/>
                </a:cubicBezTo>
                <a:cubicBezTo>
                  <a:pt x="8514628" y="1003427"/>
                  <a:pt x="8735297" y="749863"/>
                  <a:pt x="9030178" y="651504"/>
                </a:cubicBezTo>
                <a:close/>
                <a:moveTo>
                  <a:pt x="7620280" y="605769"/>
                </a:moveTo>
                <a:lnTo>
                  <a:pt x="7637367" y="607392"/>
                </a:lnTo>
                <a:cubicBezTo>
                  <a:pt x="7669753" y="607919"/>
                  <a:pt x="7701646" y="610900"/>
                  <a:pt x="7732829" y="616457"/>
                </a:cubicBezTo>
                <a:cubicBezTo>
                  <a:pt x="7738405" y="616038"/>
                  <a:pt x="7743733" y="616986"/>
                  <a:pt x="7749042" y="617996"/>
                </a:cubicBezTo>
                <a:lnTo>
                  <a:pt x="7749159" y="619144"/>
                </a:lnTo>
                <a:cubicBezTo>
                  <a:pt x="8108009" y="678542"/>
                  <a:pt x="8389048" y="959319"/>
                  <a:pt x="8439324" y="1312185"/>
                </a:cubicBezTo>
                <a:cubicBezTo>
                  <a:pt x="8439492" y="1312238"/>
                  <a:pt x="8439661" y="1312243"/>
                  <a:pt x="8439830" y="1312248"/>
                </a:cubicBezTo>
                <a:lnTo>
                  <a:pt x="8440370" y="1318938"/>
                </a:lnTo>
                <a:cubicBezTo>
                  <a:pt x="8445427" y="1349182"/>
                  <a:pt x="8447877" y="1380067"/>
                  <a:pt x="8447834" y="1411395"/>
                </a:cubicBezTo>
                <a:cubicBezTo>
                  <a:pt x="8449146" y="1417025"/>
                  <a:pt x="8449205" y="1422694"/>
                  <a:pt x="8449205" y="1428376"/>
                </a:cubicBezTo>
                <a:cubicBezTo>
                  <a:pt x="8449205" y="1432198"/>
                  <a:pt x="8449178" y="1436014"/>
                  <a:pt x="8448612" y="1439816"/>
                </a:cubicBezTo>
                <a:lnTo>
                  <a:pt x="8448113" y="1439783"/>
                </a:lnTo>
                <a:lnTo>
                  <a:pt x="8448087" y="1440278"/>
                </a:lnTo>
                <a:lnTo>
                  <a:pt x="8430969" y="1438652"/>
                </a:lnTo>
                <a:cubicBezTo>
                  <a:pt x="8398594" y="1438125"/>
                  <a:pt x="8366714" y="1435144"/>
                  <a:pt x="8335542" y="1429590"/>
                </a:cubicBezTo>
                <a:cubicBezTo>
                  <a:pt x="8329965" y="1430009"/>
                  <a:pt x="8324636" y="1429061"/>
                  <a:pt x="8319325" y="1428050"/>
                </a:cubicBezTo>
                <a:lnTo>
                  <a:pt x="8319209" y="1426902"/>
                </a:lnTo>
                <a:cubicBezTo>
                  <a:pt x="7960358" y="1367503"/>
                  <a:pt x="7679319" y="1086726"/>
                  <a:pt x="7629044" y="733861"/>
                </a:cubicBezTo>
                <a:cubicBezTo>
                  <a:pt x="7628876" y="733808"/>
                  <a:pt x="7628708" y="733803"/>
                  <a:pt x="7628538" y="733798"/>
                </a:cubicBezTo>
                <a:lnTo>
                  <a:pt x="7628000" y="727122"/>
                </a:lnTo>
                <a:cubicBezTo>
                  <a:pt x="7622941" y="696872"/>
                  <a:pt x="7620490" y="665981"/>
                  <a:pt x="7620533" y="634646"/>
                </a:cubicBezTo>
                <a:cubicBezTo>
                  <a:pt x="7619221" y="629018"/>
                  <a:pt x="7619162" y="623351"/>
                  <a:pt x="7619162" y="617670"/>
                </a:cubicBezTo>
                <a:lnTo>
                  <a:pt x="7619756" y="606230"/>
                </a:lnTo>
                <a:lnTo>
                  <a:pt x="7620254" y="606263"/>
                </a:lnTo>
                <a:close/>
                <a:moveTo>
                  <a:pt x="7597529" y="605769"/>
                </a:moveTo>
                <a:lnTo>
                  <a:pt x="7597555" y="606263"/>
                </a:lnTo>
                <a:lnTo>
                  <a:pt x="7598053" y="606230"/>
                </a:lnTo>
                <a:lnTo>
                  <a:pt x="7598647" y="617670"/>
                </a:lnTo>
                <a:cubicBezTo>
                  <a:pt x="7598647" y="623351"/>
                  <a:pt x="7598588" y="629018"/>
                  <a:pt x="7597276" y="634646"/>
                </a:cubicBezTo>
                <a:cubicBezTo>
                  <a:pt x="7597319" y="665981"/>
                  <a:pt x="7594868" y="696872"/>
                  <a:pt x="7589809" y="727122"/>
                </a:cubicBezTo>
                <a:lnTo>
                  <a:pt x="7589271" y="733798"/>
                </a:lnTo>
                <a:cubicBezTo>
                  <a:pt x="7589101" y="733803"/>
                  <a:pt x="7588933" y="733808"/>
                  <a:pt x="7588765" y="733861"/>
                </a:cubicBezTo>
                <a:cubicBezTo>
                  <a:pt x="7538490" y="1086726"/>
                  <a:pt x="7257451" y="1367503"/>
                  <a:pt x="6898600" y="1426902"/>
                </a:cubicBezTo>
                <a:lnTo>
                  <a:pt x="6898484" y="1428050"/>
                </a:lnTo>
                <a:cubicBezTo>
                  <a:pt x="6893173" y="1429061"/>
                  <a:pt x="6887844" y="1430009"/>
                  <a:pt x="6882267" y="1429590"/>
                </a:cubicBezTo>
                <a:cubicBezTo>
                  <a:pt x="6851095" y="1435144"/>
                  <a:pt x="6819215" y="1438125"/>
                  <a:pt x="6786841" y="1438652"/>
                </a:cubicBezTo>
                <a:lnTo>
                  <a:pt x="6769722" y="1440278"/>
                </a:lnTo>
                <a:lnTo>
                  <a:pt x="6769696" y="1439783"/>
                </a:lnTo>
                <a:lnTo>
                  <a:pt x="6769197" y="1439816"/>
                </a:lnTo>
                <a:cubicBezTo>
                  <a:pt x="6768631" y="1436014"/>
                  <a:pt x="6768604" y="1432198"/>
                  <a:pt x="6768604" y="1428376"/>
                </a:cubicBezTo>
                <a:cubicBezTo>
                  <a:pt x="6768604" y="1422694"/>
                  <a:pt x="6768663" y="1417025"/>
                  <a:pt x="6769975" y="1411395"/>
                </a:cubicBezTo>
                <a:cubicBezTo>
                  <a:pt x="6769933" y="1380067"/>
                  <a:pt x="6772382" y="1349182"/>
                  <a:pt x="6777439" y="1318938"/>
                </a:cubicBezTo>
                <a:lnTo>
                  <a:pt x="6777979" y="1312248"/>
                </a:lnTo>
                <a:cubicBezTo>
                  <a:pt x="6778148" y="1312243"/>
                  <a:pt x="6778317" y="1312238"/>
                  <a:pt x="6778485" y="1312185"/>
                </a:cubicBezTo>
                <a:cubicBezTo>
                  <a:pt x="6828761" y="959319"/>
                  <a:pt x="7109800" y="678542"/>
                  <a:pt x="7468650" y="619144"/>
                </a:cubicBezTo>
                <a:lnTo>
                  <a:pt x="7468767" y="617996"/>
                </a:lnTo>
                <a:cubicBezTo>
                  <a:pt x="7474076" y="616986"/>
                  <a:pt x="7479404" y="616038"/>
                  <a:pt x="7484980" y="616457"/>
                </a:cubicBezTo>
                <a:cubicBezTo>
                  <a:pt x="7516163" y="610900"/>
                  <a:pt x="7548056" y="607919"/>
                  <a:pt x="7580442" y="607392"/>
                </a:cubicBezTo>
                <a:close/>
                <a:moveTo>
                  <a:pt x="5928129" y="605769"/>
                </a:moveTo>
                <a:lnTo>
                  <a:pt x="5945217" y="607392"/>
                </a:lnTo>
                <a:cubicBezTo>
                  <a:pt x="5977602" y="607919"/>
                  <a:pt x="6009495" y="610900"/>
                  <a:pt x="6040678" y="616457"/>
                </a:cubicBezTo>
                <a:cubicBezTo>
                  <a:pt x="6046254" y="616038"/>
                  <a:pt x="6051582" y="616986"/>
                  <a:pt x="6056891" y="617996"/>
                </a:cubicBezTo>
                <a:lnTo>
                  <a:pt x="6057008" y="619144"/>
                </a:lnTo>
                <a:cubicBezTo>
                  <a:pt x="6415858" y="678542"/>
                  <a:pt x="6696897" y="959319"/>
                  <a:pt x="6747174" y="1312185"/>
                </a:cubicBezTo>
                <a:cubicBezTo>
                  <a:pt x="6747341" y="1312238"/>
                  <a:pt x="6747511" y="1312243"/>
                  <a:pt x="6747679" y="1312248"/>
                </a:cubicBezTo>
                <a:lnTo>
                  <a:pt x="6748220" y="1318938"/>
                </a:lnTo>
                <a:cubicBezTo>
                  <a:pt x="6753276" y="1349182"/>
                  <a:pt x="6755726" y="1380067"/>
                  <a:pt x="6755684" y="1411395"/>
                </a:cubicBezTo>
                <a:cubicBezTo>
                  <a:pt x="6756996" y="1417025"/>
                  <a:pt x="6757054" y="1422694"/>
                  <a:pt x="6757054" y="1428376"/>
                </a:cubicBezTo>
                <a:cubicBezTo>
                  <a:pt x="6757054" y="1432198"/>
                  <a:pt x="6757027" y="1436014"/>
                  <a:pt x="6756461" y="1439816"/>
                </a:cubicBezTo>
                <a:lnTo>
                  <a:pt x="6755962" y="1439783"/>
                </a:lnTo>
                <a:lnTo>
                  <a:pt x="6755936" y="1440278"/>
                </a:lnTo>
                <a:lnTo>
                  <a:pt x="6738818" y="1438652"/>
                </a:lnTo>
                <a:cubicBezTo>
                  <a:pt x="6706444" y="1438125"/>
                  <a:pt x="6674563" y="1435144"/>
                  <a:pt x="6643391" y="1429590"/>
                </a:cubicBezTo>
                <a:cubicBezTo>
                  <a:pt x="6637814" y="1430009"/>
                  <a:pt x="6632485" y="1429061"/>
                  <a:pt x="6627175" y="1428050"/>
                </a:cubicBezTo>
                <a:lnTo>
                  <a:pt x="6627059" y="1426902"/>
                </a:lnTo>
                <a:cubicBezTo>
                  <a:pt x="6268207" y="1367503"/>
                  <a:pt x="5987168" y="1086726"/>
                  <a:pt x="5936893" y="733861"/>
                </a:cubicBezTo>
                <a:cubicBezTo>
                  <a:pt x="5936725" y="733808"/>
                  <a:pt x="5936557" y="733803"/>
                  <a:pt x="5936387" y="733798"/>
                </a:cubicBezTo>
                <a:lnTo>
                  <a:pt x="5935849" y="727122"/>
                </a:lnTo>
                <a:cubicBezTo>
                  <a:pt x="5930790" y="696872"/>
                  <a:pt x="5928340" y="665981"/>
                  <a:pt x="5928382" y="634646"/>
                </a:cubicBezTo>
                <a:cubicBezTo>
                  <a:pt x="5927070" y="629018"/>
                  <a:pt x="5927011" y="623351"/>
                  <a:pt x="5927011" y="617670"/>
                </a:cubicBezTo>
                <a:lnTo>
                  <a:pt x="5927605" y="606230"/>
                </a:lnTo>
                <a:lnTo>
                  <a:pt x="5928103" y="606263"/>
                </a:lnTo>
                <a:close/>
                <a:moveTo>
                  <a:pt x="5905378" y="605769"/>
                </a:moveTo>
                <a:lnTo>
                  <a:pt x="5905404" y="606263"/>
                </a:lnTo>
                <a:lnTo>
                  <a:pt x="5905902" y="606230"/>
                </a:lnTo>
                <a:lnTo>
                  <a:pt x="5906496" y="617670"/>
                </a:lnTo>
                <a:cubicBezTo>
                  <a:pt x="5906496" y="623351"/>
                  <a:pt x="5906438" y="629018"/>
                  <a:pt x="5905126" y="634646"/>
                </a:cubicBezTo>
                <a:cubicBezTo>
                  <a:pt x="5905168" y="665981"/>
                  <a:pt x="5902717" y="696872"/>
                  <a:pt x="5897659" y="727122"/>
                </a:cubicBezTo>
                <a:lnTo>
                  <a:pt x="5897120" y="733798"/>
                </a:lnTo>
                <a:cubicBezTo>
                  <a:pt x="5896951" y="733803"/>
                  <a:pt x="5896782" y="733808"/>
                  <a:pt x="5896615" y="733861"/>
                </a:cubicBezTo>
                <a:cubicBezTo>
                  <a:pt x="5846339" y="1086726"/>
                  <a:pt x="5565300" y="1367503"/>
                  <a:pt x="5206449" y="1426902"/>
                </a:cubicBezTo>
                <a:lnTo>
                  <a:pt x="5206334" y="1428050"/>
                </a:lnTo>
                <a:cubicBezTo>
                  <a:pt x="5201022" y="1429061"/>
                  <a:pt x="5195693" y="1430009"/>
                  <a:pt x="5190116" y="1429590"/>
                </a:cubicBezTo>
                <a:cubicBezTo>
                  <a:pt x="5158944" y="1435144"/>
                  <a:pt x="5127065" y="1438125"/>
                  <a:pt x="5094690" y="1438652"/>
                </a:cubicBezTo>
                <a:lnTo>
                  <a:pt x="5077571" y="1440278"/>
                </a:lnTo>
                <a:lnTo>
                  <a:pt x="5077545" y="1439783"/>
                </a:lnTo>
                <a:lnTo>
                  <a:pt x="5077046" y="1439816"/>
                </a:lnTo>
                <a:cubicBezTo>
                  <a:pt x="5076480" y="1436014"/>
                  <a:pt x="5076453" y="1432198"/>
                  <a:pt x="5076453" y="1428376"/>
                </a:cubicBezTo>
                <a:cubicBezTo>
                  <a:pt x="5076453" y="1422694"/>
                  <a:pt x="5076512" y="1417025"/>
                  <a:pt x="5077824" y="1411395"/>
                </a:cubicBezTo>
                <a:cubicBezTo>
                  <a:pt x="5077782" y="1380067"/>
                  <a:pt x="5080231" y="1349182"/>
                  <a:pt x="5085288" y="1318938"/>
                </a:cubicBezTo>
                <a:lnTo>
                  <a:pt x="5085828" y="1312248"/>
                </a:lnTo>
                <a:cubicBezTo>
                  <a:pt x="5085997" y="1312243"/>
                  <a:pt x="5086166" y="1312238"/>
                  <a:pt x="5086334" y="1312185"/>
                </a:cubicBezTo>
                <a:cubicBezTo>
                  <a:pt x="5136610" y="959319"/>
                  <a:pt x="5417649" y="678542"/>
                  <a:pt x="5776501" y="619144"/>
                </a:cubicBezTo>
                <a:lnTo>
                  <a:pt x="5776617" y="617996"/>
                </a:lnTo>
                <a:cubicBezTo>
                  <a:pt x="5781926" y="616986"/>
                  <a:pt x="5787253" y="616038"/>
                  <a:pt x="5792829" y="616457"/>
                </a:cubicBezTo>
                <a:cubicBezTo>
                  <a:pt x="5824013" y="610900"/>
                  <a:pt x="5855905" y="607919"/>
                  <a:pt x="5888291" y="607392"/>
                </a:cubicBezTo>
                <a:close/>
                <a:moveTo>
                  <a:pt x="4235979" y="605769"/>
                </a:moveTo>
                <a:lnTo>
                  <a:pt x="4253065" y="607392"/>
                </a:lnTo>
                <a:cubicBezTo>
                  <a:pt x="4285451" y="607919"/>
                  <a:pt x="4317343" y="610900"/>
                  <a:pt x="4348528" y="616457"/>
                </a:cubicBezTo>
                <a:cubicBezTo>
                  <a:pt x="4354104" y="616038"/>
                  <a:pt x="4359431" y="616986"/>
                  <a:pt x="4364739" y="617996"/>
                </a:cubicBezTo>
                <a:lnTo>
                  <a:pt x="4364856" y="619144"/>
                </a:lnTo>
                <a:cubicBezTo>
                  <a:pt x="4723707" y="678542"/>
                  <a:pt x="5004746" y="959319"/>
                  <a:pt x="5055022" y="1312185"/>
                </a:cubicBezTo>
                <a:cubicBezTo>
                  <a:pt x="5055190" y="1312238"/>
                  <a:pt x="5055359" y="1312243"/>
                  <a:pt x="5055528" y="1312248"/>
                </a:cubicBezTo>
                <a:lnTo>
                  <a:pt x="5056068" y="1318938"/>
                </a:lnTo>
                <a:cubicBezTo>
                  <a:pt x="5061125" y="1349182"/>
                  <a:pt x="5063574" y="1380067"/>
                  <a:pt x="5063532" y="1411395"/>
                </a:cubicBezTo>
                <a:cubicBezTo>
                  <a:pt x="5064844" y="1417025"/>
                  <a:pt x="5064903" y="1422694"/>
                  <a:pt x="5064903" y="1428376"/>
                </a:cubicBezTo>
                <a:cubicBezTo>
                  <a:pt x="5064903" y="1432198"/>
                  <a:pt x="5064876" y="1436014"/>
                  <a:pt x="5064310" y="1439816"/>
                </a:cubicBezTo>
                <a:lnTo>
                  <a:pt x="5063811" y="1439783"/>
                </a:lnTo>
                <a:lnTo>
                  <a:pt x="5063785" y="1440278"/>
                </a:lnTo>
                <a:lnTo>
                  <a:pt x="5046666" y="1438652"/>
                </a:lnTo>
                <a:cubicBezTo>
                  <a:pt x="5014292" y="1438125"/>
                  <a:pt x="4982412" y="1435144"/>
                  <a:pt x="4951241" y="1429590"/>
                </a:cubicBezTo>
                <a:cubicBezTo>
                  <a:pt x="4945663" y="1430009"/>
                  <a:pt x="4940334" y="1429061"/>
                  <a:pt x="4935023" y="1428050"/>
                </a:cubicBezTo>
                <a:lnTo>
                  <a:pt x="4934907" y="1426902"/>
                </a:lnTo>
                <a:cubicBezTo>
                  <a:pt x="4576056" y="1367503"/>
                  <a:pt x="4295017" y="1086726"/>
                  <a:pt x="4244741" y="733861"/>
                </a:cubicBezTo>
                <a:cubicBezTo>
                  <a:pt x="4244574" y="733808"/>
                  <a:pt x="4244405" y="733803"/>
                  <a:pt x="4244236" y="733798"/>
                </a:cubicBezTo>
                <a:lnTo>
                  <a:pt x="4243697" y="727122"/>
                </a:lnTo>
                <a:cubicBezTo>
                  <a:pt x="4238639" y="696872"/>
                  <a:pt x="4236188" y="665981"/>
                  <a:pt x="4236230" y="634646"/>
                </a:cubicBezTo>
                <a:cubicBezTo>
                  <a:pt x="4234918" y="629018"/>
                  <a:pt x="4234860" y="623351"/>
                  <a:pt x="4234860" y="617670"/>
                </a:cubicBezTo>
                <a:lnTo>
                  <a:pt x="4235454" y="606230"/>
                </a:lnTo>
                <a:lnTo>
                  <a:pt x="4235952" y="606263"/>
                </a:lnTo>
                <a:close/>
                <a:moveTo>
                  <a:pt x="4213227" y="605769"/>
                </a:moveTo>
                <a:lnTo>
                  <a:pt x="4213253" y="606263"/>
                </a:lnTo>
                <a:lnTo>
                  <a:pt x="4213751" y="606230"/>
                </a:lnTo>
                <a:lnTo>
                  <a:pt x="4214345" y="617670"/>
                </a:lnTo>
                <a:cubicBezTo>
                  <a:pt x="4214345" y="623351"/>
                  <a:pt x="4214286" y="629018"/>
                  <a:pt x="4212974" y="634646"/>
                </a:cubicBezTo>
                <a:cubicBezTo>
                  <a:pt x="4213016" y="665981"/>
                  <a:pt x="4210566" y="696872"/>
                  <a:pt x="4205507" y="727122"/>
                </a:cubicBezTo>
                <a:lnTo>
                  <a:pt x="4204969" y="733798"/>
                </a:lnTo>
                <a:cubicBezTo>
                  <a:pt x="4204799" y="733803"/>
                  <a:pt x="4204631" y="733808"/>
                  <a:pt x="4204463" y="733861"/>
                </a:cubicBezTo>
                <a:cubicBezTo>
                  <a:pt x="4154188" y="1086726"/>
                  <a:pt x="3873149" y="1367503"/>
                  <a:pt x="3514297" y="1426902"/>
                </a:cubicBezTo>
                <a:lnTo>
                  <a:pt x="3514181" y="1428050"/>
                </a:lnTo>
                <a:cubicBezTo>
                  <a:pt x="3508871" y="1429061"/>
                  <a:pt x="3503542" y="1430009"/>
                  <a:pt x="3497965" y="1429590"/>
                </a:cubicBezTo>
                <a:cubicBezTo>
                  <a:pt x="3466793" y="1435144"/>
                  <a:pt x="3434912" y="1438125"/>
                  <a:pt x="3402538" y="1438652"/>
                </a:cubicBezTo>
                <a:lnTo>
                  <a:pt x="3385420" y="1440278"/>
                </a:lnTo>
                <a:lnTo>
                  <a:pt x="3385394" y="1439783"/>
                </a:lnTo>
                <a:lnTo>
                  <a:pt x="3384895" y="1439816"/>
                </a:lnTo>
                <a:cubicBezTo>
                  <a:pt x="3384329" y="1436014"/>
                  <a:pt x="3384302" y="1432198"/>
                  <a:pt x="3384302" y="1428376"/>
                </a:cubicBezTo>
                <a:cubicBezTo>
                  <a:pt x="3384302" y="1422694"/>
                  <a:pt x="3384360" y="1417025"/>
                  <a:pt x="3385672" y="1411395"/>
                </a:cubicBezTo>
                <a:cubicBezTo>
                  <a:pt x="3385630" y="1380067"/>
                  <a:pt x="3388080" y="1349182"/>
                  <a:pt x="3393136" y="1318938"/>
                </a:cubicBezTo>
                <a:lnTo>
                  <a:pt x="3393677" y="1312248"/>
                </a:lnTo>
                <a:cubicBezTo>
                  <a:pt x="3393845" y="1312243"/>
                  <a:pt x="3394015" y="1312238"/>
                  <a:pt x="3394182" y="1312185"/>
                </a:cubicBezTo>
                <a:cubicBezTo>
                  <a:pt x="3444459" y="959319"/>
                  <a:pt x="3725498" y="678542"/>
                  <a:pt x="4084348" y="619144"/>
                </a:cubicBezTo>
                <a:lnTo>
                  <a:pt x="4084465" y="617996"/>
                </a:lnTo>
                <a:cubicBezTo>
                  <a:pt x="4089774" y="616986"/>
                  <a:pt x="4095102" y="616038"/>
                  <a:pt x="4100678" y="616457"/>
                </a:cubicBezTo>
                <a:cubicBezTo>
                  <a:pt x="4131861" y="610900"/>
                  <a:pt x="4163754" y="607919"/>
                  <a:pt x="4196139" y="607392"/>
                </a:cubicBezTo>
                <a:close/>
                <a:moveTo>
                  <a:pt x="2543827" y="605769"/>
                </a:moveTo>
                <a:lnTo>
                  <a:pt x="2560914" y="607392"/>
                </a:lnTo>
                <a:cubicBezTo>
                  <a:pt x="2593300" y="607919"/>
                  <a:pt x="2625192" y="610900"/>
                  <a:pt x="2656376" y="616457"/>
                </a:cubicBezTo>
                <a:cubicBezTo>
                  <a:pt x="2661952" y="616038"/>
                  <a:pt x="2667280" y="616986"/>
                  <a:pt x="2672588" y="617996"/>
                </a:cubicBezTo>
                <a:lnTo>
                  <a:pt x="2672706" y="619144"/>
                </a:lnTo>
                <a:cubicBezTo>
                  <a:pt x="3031556" y="678542"/>
                  <a:pt x="3312595" y="959319"/>
                  <a:pt x="3362871" y="1312185"/>
                </a:cubicBezTo>
                <a:cubicBezTo>
                  <a:pt x="3363039" y="1312238"/>
                  <a:pt x="3363208" y="1312243"/>
                  <a:pt x="3363377" y="1312248"/>
                </a:cubicBezTo>
                <a:lnTo>
                  <a:pt x="3363917" y="1318938"/>
                </a:lnTo>
                <a:cubicBezTo>
                  <a:pt x="3368974" y="1349182"/>
                  <a:pt x="3371423" y="1380067"/>
                  <a:pt x="3371381" y="1411395"/>
                </a:cubicBezTo>
                <a:cubicBezTo>
                  <a:pt x="3372693" y="1417025"/>
                  <a:pt x="3372752" y="1422694"/>
                  <a:pt x="3372752" y="1428376"/>
                </a:cubicBezTo>
                <a:cubicBezTo>
                  <a:pt x="3372752" y="1432198"/>
                  <a:pt x="3372725" y="1436014"/>
                  <a:pt x="3372159" y="1439816"/>
                </a:cubicBezTo>
                <a:lnTo>
                  <a:pt x="3371660" y="1439783"/>
                </a:lnTo>
                <a:lnTo>
                  <a:pt x="3371634" y="1440278"/>
                </a:lnTo>
                <a:lnTo>
                  <a:pt x="3354515" y="1438652"/>
                </a:lnTo>
                <a:cubicBezTo>
                  <a:pt x="3322141" y="1438125"/>
                  <a:pt x="3290261" y="1435144"/>
                  <a:pt x="3259089" y="1429590"/>
                </a:cubicBezTo>
                <a:cubicBezTo>
                  <a:pt x="3253512" y="1430009"/>
                  <a:pt x="3248183" y="1429061"/>
                  <a:pt x="3242872" y="1428050"/>
                </a:cubicBezTo>
                <a:lnTo>
                  <a:pt x="3242756" y="1426902"/>
                </a:lnTo>
                <a:cubicBezTo>
                  <a:pt x="2883905" y="1367503"/>
                  <a:pt x="2602866" y="1086726"/>
                  <a:pt x="2552590" y="733861"/>
                </a:cubicBezTo>
                <a:cubicBezTo>
                  <a:pt x="2552423" y="733808"/>
                  <a:pt x="2552254" y="733803"/>
                  <a:pt x="2552085" y="733798"/>
                </a:cubicBezTo>
                <a:lnTo>
                  <a:pt x="2551547" y="727122"/>
                </a:lnTo>
                <a:cubicBezTo>
                  <a:pt x="2546488" y="696872"/>
                  <a:pt x="2544037" y="665981"/>
                  <a:pt x="2544079" y="634646"/>
                </a:cubicBezTo>
                <a:cubicBezTo>
                  <a:pt x="2542767" y="629018"/>
                  <a:pt x="2542709" y="623351"/>
                  <a:pt x="2542709" y="617670"/>
                </a:cubicBezTo>
                <a:lnTo>
                  <a:pt x="2543303" y="606230"/>
                </a:lnTo>
                <a:lnTo>
                  <a:pt x="2543801" y="606263"/>
                </a:lnTo>
                <a:close/>
                <a:moveTo>
                  <a:pt x="2521076" y="605769"/>
                </a:moveTo>
                <a:lnTo>
                  <a:pt x="2521102" y="606263"/>
                </a:lnTo>
                <a:lnTo>
                  <a:pt x="2521600" y="606230"/>
                </a:lnTo>
                <a:lnTo>
                  <a:pt x="2522194" y="617670"/>
                </a:lnTo>
                <a:cubicBezTo>
                  <a:pt x="2522194" y="623351"/>
                  <a:pt x="2522135" y="629018"/>
                  <a:pt x="2520823" y="634646"/>
                </a:cubicBezTo>
                <a:cubicBezTo>
                  <a:pt x="2520865" y="665981"/>
                  <a:pt x="2518415" y="696872"/>
                  <a:pt x="2513356" y="727122"/>
                </a:cubicBezTo>
                <a:lnTo>
                  <a:pt x="2512818" y="733798"/>
                </a:lnTo>
                <a:cubicBezTo>
                  <a:pt x="2512648" y="733803"/>
                  <a:pt x="2512480" y="733808"/>
                  <a:pt x="2512312" y="733861"/>
                </a:cubicBezTo>
                <a:cubicBezTo>
                  <a:pt x="2462037" y="1086726"/>
                  <a:pt x="2180998" y="1367503"/>
                  <a:pt x="1822147" y="1426902"/>
                </a:cubicBezTo>
                <a:lnTo>
                  <a:pt x="1822030" y="1428050"/>
                </a:lnTo>
                <a:cubicBezTo>
                  <a:pt x="1816720" y="1429061"/>
                  <a:pt x="1811391" y="1430009"/>
                  <a:pt x="1805814" y="1429590"/>
                </a:cubicBezTo>
                <a:cubicBezTo>
                  <a:pt x="1774642" y="1435144"/>
                  <a:pt x="1742762" y="1438125"/>
                  <a:pt x="1710387" y="1438652"/>
                </a:cubicBezTo>
                <a:lnTo>
                  <a:pt x="1693269" y="1440278"/>
                </a:lnTo>
                <a:lnTo>
                  <a:pt x="1693243" y="1439783"/>
                </a:lnTo>
                <a:lnTo>
                  <a:pt x="1692744" y="1439816"/>
                </a:lnTo>
                <a:cubicBezTo>
                  <a:pt x="1692178" y="1436014"/>
                  <a:pt x="1692151" y="1432198"/>
                  <a:pt x="1692151" y="1428376"/>
                </a:cubicBezTo>
                <a:cubicBezTo>
                  <a:pt x="1692151" y="1422694"/>
                  <a:pt x="1692209" y="1417025"/>
                  <a:pt x="1693521" y="1411395"/>
                </a:cubicBezTo>
                <a:cubicBezTo>
                  <a:pt x="1693479" y="1380067"/>
                  <a:pt x="1695929" y="1349182"/>
                  <a:pt x="1700985" y="1318938"/>
                </a:cubicBezTo>
                <a:lnTo>
                  <a:pt x="1701526" y="1312248"/>
                </a:lnTo>
                <a:cubicBezTo>
                  <a:pt x="1701694" y="1312243"/>
                  <a:pt x="1701864" y="1312238"/>
                  <a:pt x="1702031" y="1312185"/>
                </a:cubicBezTo>
                <a:cubicBezTo>
                  <a:pt x="1752308" y="959319"/>
                  <a:pt x="2033347" y="678542"/>
                  <a:pt x="2392197" y="619144"/>
                </a:cubicBezTo>
                <a:lnTo>
                  <a:pt x="2392314" y="617996"/>
                </a:lnTo>
                <a:cubicBezTo>
                  <a:pt x="2397623" y="616986"/>
                  <a:pt x="2402951" y="616038"/>
                  <a:pt x="2408527" y="616457"/>
                </a:cubicBezTo>
                <a:cubicBezTo>
                  <a:pt x="2439710" y="610900"/>
                  <a:pt x="2471603" y="607919"/>
                  <a:pt x="2503988" y="607392"/>
                </a:cubicBezTo>
                <a:close/>
                <a:moveTo>
                  <a:pt x="851676" y="605769"/>
                </a:moveTo>
                <a:lnTo>
                  <a:pt x="868763" y="607392"/>
                </a:lnTo>
                <a:cubicBezTo>
                  <a:pt x="901149" y="607919"/>
                  <a:pt x="933041" y="610900"/>
                  <a:pt x="964225" y="616457"/>
                </a:cubicBezTo>
                <a:cubicBezTo>
                  <a:pt x="969801" y="616038"/>
                  <a:pt x="975129" y="616986"/>
                  <a:pt x="980437" y="617996"/>
                </a:cubicBezTo>
                <a:lnTo>
                  <a:pt x="980555" y="619144"/>
                </a:lnTo>
                <a:cubicBezTo>
                  <a:pt x="1339405" y="678542"/>
                  <a:pt x="1620444" y="959319"/>
                  <a:pt x="1670720" y="1312185"/>
                </a:cubicBezTo>
                <a:cubicBezTo>
                  <a:pt x="1670888" y="1312238"/>
                  <a:pt x="1671057" y="1312243"/>
                  <a:pt x="1671226" y="1312248"/>
                </a:cubicBezTo>
                <a:lnTo>
                  <a:pt x="1671766" y="1318938"/>
                </a:lnTo>
                <a:cubicBezTo>
                  <a:pt x="1676823" y="1349182"/>
                  <a:pt x="1679272" y="1380067"/>
                  <a:pt x="1679230" y="1411395"/>
                </a:cubicBezTo>
                <a:cubicBezTo>
                  <a:pt x="1680542" y="1417025"/>
                  <a:pt x="1680601" y="1422694"/>
                  <a:pt x="1680601" y="1428376"/>
                </a:cubicBezTo>
                <a:cubicBezTo>
                  <a:pt x="1680601" y="1432198"/>
                  <a:pt x="1680574" y="1436014"/>
                  <a:pt x="1680008" y="1439816"/>
                </a:cubicBezTo>
                <a:lnTo>
                  <a:pt x="1679509" y="1439783"/>
                </a:lnTo>
                <a:lnTo>
                  <a:pt x="1679483" y="1440278"/>
                </a:lnTo>
                <a:lnTo>
                  <a:pt x="1662364" y="1438652"/>
                </a:lnTo>
                <a:cubicBezTo>
                  <a:pt x="1629990" y="1438125"/>
                  <a:pt x="1598110" y="1435144"/>
                  <a:pt x="1566938" y="1429590"/>
                </a:cubicBezTo>
                <a:cubicBezTo>
                  <a:pt x="1561361" y="1430009"/>
                  <a:pt x="1556032" y="1429061"/>
                  <a:pt x="1550721" y="1428050"/>
                </a:cubicBezTo>
                <a:lnTo>
                  <a:pt x="1550605" y="1426902"/>
                </a:lnTo>
                <a:cubicBezTo>
                  <a:pt x="1191754" y="1367503"/>
                  <a:pt x="910715" y="1086726"/>
                  <a:pt x="860439" y="733861"/>
                </a:cubicBezTo>
                <a:cubicBezTo>
                  <a:pt x="860272" y="733808"/>
                  <a:pt x="860103" y="733803"/>
                  <a:pt x="859934" y="733798"/>
                </a:cubicBezTo>
                <a:lnTo>
                  <a:pt x="859396" y="727122"/>
                </a:lnTo>
                <a:cubicBezTo>
                  <a:pt x="854337" y="696872"/>
                  <a:pt x="851886" y="665981"/>
                  <a:pt x="851928" y="634646"/>
                </a:cubicBezTo>
                <a:cubicBezTo>
                  <a:pt x="850616" y="629018"/>
                  <a:pt x="850558" y="623351"/>
                  <a:pt x="850558" y="617670"/>
                </a:cubicBezTo>
                <a:lnTo>
                  <a:pt x="851152" y="606230"/>
                </a:lnTo>
                <a:lnTo>
                  <a:pt x="851650" y="606263"/>
                </a:lnTo>
                <a:close/>
                <a:moveTo>
                  <a:pt x="828925" y="605769"/>
                </a:moveTo>
                <a:lnTo>
                  <a:pt x="828951" y="606263"/>
                </a:lnTo>
                <a:lnTo>
                  <a:pt x="829449" y="606230"/>
                </a:lnTo>
                <a:lnTo>
                  <a:pt x="830043" y="617670"/>
                </a:lnTo>
                <a:cubicBezTo>
                  <a:pt x="830043" y="623351"/>
                  <a:pt x="829984" y="629018"/>
                  <a:pt x="828672" y="634646"/>
                </a:cubicBezTo>
                <a:cubicBezTo>
                  <a:pt x="828714" y="665981"/>
                  <a:pt x="826264" y="696872"/>
                  <a:pt x="821205" y="727122"/>
                </a:cubicBezTo>
                <a:lnTo>
                  <a:pt x="820667" y="733798"/>
                </a:lnTo>
                <a:cubicBezTo>
                  <a:pt x="820497" y="733803"/>
                  <a:pt x="820329" y="733808"/>
                  <a:pt x="820161" y="733861"/>
                </a:cubicBezTo>
                <a:cubicBezTo>
                  <a:pt x="769886" y="1086726"/>
                  <a:pt x="488847" y="1367503"/>
                  <a:pt x="129995" y="1426902"/>
                </a:cubicBezTo>
                <a:lnTo>
                  <a:pt x="129879" y="1428050"/>
                </a:lnTo>
                <a:cubicBezTo>
                  <a:pt x="124569" y="1429061"/>
                  <a:pt x="119240" y="1430009"/>
                  <a:pt x="113663" y="1429590"/>
                </a:cubicBezTo>
                <a:cubicBezTo>
                  <a:pt x="82491" y="1435144"/>
                  <a:pt x="50611" y="1438125"/>
                  <a:pt x="18236" y="1438652"/>
                </a:cubicBezTo>
                <a:lnTo>
                  <a:pt x="1118" y="1440278"/>
                </a:lnTo>
                <a:lnTo>
                  <a:pt x="1092" y="1439783"/>
                </a:lnTo>
                <a:lnTo>
                  <a:pt x="593" y="1439816"/>
                </a:lnTo>
                <a:cubicBezTo>
                  <a:pt x="27" y="1436014"/>
                  <a:pt x="0" y="1432198"/>
                  <a:pt x="0" y="1428376"/>
                </a:cubicBezTo>
                <a:cubicBezTo>
                  <a:pt x="0" y="1422694"/>
                  <a:pt x="58" y="1417025"/>
                  <a:pt x="1370" y="1411395"/>
                </a:cubicBezTo>
                <a:cubicBezTo>
                  <a:pt x="1328" y="1380067"/>
                  <a:pt x="3778" y="1349182"/>
                  <a:pt x="8835" y="1318938"/>
                </a:cubicBezTo>
                <a:lnTo>
                  <a:pt x="9375" y="1312248"/>
                </a:lnTo>
                <a:cubicBezTo>
                  <a:pt x="9543" y="1312243"/>
                  <a:pt x="9713" y="1312238"/>
                  <a:pt x="9880" y="1312185"/>
                </a:cubicBezTo>
                <a:cubicBezTo>
                  <a:pt x="60157" y="959319"/>
                  <a:pt x="341196" y="678542"/>
                  <a:pt x="700046" y="619144"/>
                </a:cubicBezTo>
                <a:lnTo>
                  <a:pt x="700163" y="617996"/>
                </a:lnTo>
                <a:cubicBezTo>
                  <a:pt x="705472" y="616986"/>
                  <a:pt x="710800" y="616038"/>
                  <a:pt x="716376" y="616457"/>
                </a:cubicBezTo>
                <a:cubicBezTo>
                  <a:pt x="747559" y="610900"/>
                  <a:pt x="779452" y="607919"/>
                  <a:pt x="811837" y="607392"/>
                </a:cubicBezTo>
                <a:close/>
                <a:moveTo>
                  <a:pt x="8824701" y="0"/>
                </a:moveTo>
                <a:lnTo>
                  <a:pt x="9033411" y="0"/>
                </a:lnTo>
                <a:cubicBezTo>
                  <a:pt x="9066347" y="30426"/>
                  <a:pt x="9096640" y="63469"/>
                  <a:pt x="9123965" y="98781"/>
                </a:cubicBezTo>
                <a:lnTo>
                  <a:pt x="9139239" y="122382"/>
                </a:lnTo>
                <a:lnTo>
                  <a:pt x="9139239" y="425734"/>
                </a:lnTo>
                <a:lnTo>
                  <a:pt x="9104305" y="314451"/>
                </a:lnTo>
                <a:cubicBezTo>
                  <a:pt x="9046997" y="183490"/>
                  <a:pt x="8948803" y="73504"/>
                  <a:pt x="8824701" y="0"/>
                </a:cubicBezTo>
                <a:close/>
                <a:moveTo>
                  <a:pt x="8494877" y="0"/>
                </a:moveTo>
                <a:lnTo>
                  <a:pt x="8628893" y="0"/>
                </a:lnTo>
                <a:cubicBezTo>
                  <a:pt x="8697052" y="198004"/>
                  <a:pt x="8856086" y="355591"/>
                  <a:pt x="9058275" y="426756"/>
                </a:cubicBezTo>
                <a:lnTo>
                  <a:pt x="9139239" y="449526"/>
                </a:lnTo>
                <a:lnTo>
                  <a:pt x="9139239" y="577136"/>
                </a:lnTo>
                <a:lnTo>
                  <a:pt x="9043252" y="554355"/>
                </a:lnTo>
                <a:cubicBezTo>
                  <a:pt x="8776836" y="470904"/>
                  <a:pt x="8569058" y="262348"/>
                  <a:pt x="8494877" y="0"/>
                </a:cubicBezTo>
                <a:close/>
                <a:moveTo>
                  <a:pt x="7876547" y="0"/>
                </a:moveTo>
                <a:lnTo>
                  <a:pt x="8085257" y="0"/>
                </a:lnTo>
                <a:cubicBezTo>
                  <a:pt x="7919787" y="98005"/>
                  <a:pt x="7800378" y="260867"/>
                  <a:pt x="7762527" y="451830"/>
                </a:cubicBezTo>
                <a:cubicBezTo>
                  <a:pt x="8006579" y="399791"/>
                  <a:pt x="8203169" y="226290"/>
                  <a:pt x="8281065" y="0"/>
                </a:cubicBezTo>
                <a:lnTo>
                  <a:pt x="8415081" y="0"/>
                </a:lnTo>
                <a:cubicBezTo>
                  <a:pt x="8330303" y="299826"/>
                  <a:pt x="8071031" y="529393"/>
                  <a:pt x="7749156" y="582253"/>
                </a:cubicBezTo>
                <a:lnTo>
                  <a:pt x="7749040" y="583392"/>
                </a:lnTo>
                <a:cubicBezTo>
                  <a:pt x="7743729" y="584395"/>
                  <a:pt x="7738400" y="585336"/>
                  <a:pt x="7732823" y="584920"/>
                </a:cubicBezTo>
                <a:cubicBezTo>
                  <a:pt x="7701651" y="590430"/>
                  <a:pt x="7669771" y="593388"/>
                  <a:pt x="7637396" y="593911"/>
                </a:cubicBezTo>
                <a:lnTo>
                  <a:pt x="7620278" y="595524"/>
                </a:lnTo>
                <a:lnTo>
                  <a:pt x="7620252" y="595033"/>
                </a:lnTo>
                <a:lnTo>
                  <a:pt x="7619753" y="595066"/>
                </a:lnTo>
                <a:cubicBezTo>
                  <a:pt x="7619187" y="591293"/>
                  <a:pt x="7619160" y="587507"/>
                  <a:pt x="7619160" y="583715"/>
                </a:cubicBezTo>
                <a:cubicBezTo>
                  <a:pt x="7619160" y="578078"/>
                  <a:pt x="7619219" y="572454"/>
                  <a:pt x="7620531" y="566868"/>
                </a:cubicBezTo>
                <a:cubicBezTo>
                  <a:pt x="7620488" y="535786"/>
                  <a:pt x="7622938" y="505143"/>
                  <a:pt x="7627995" y="475137"/>
                </a:cubicBezTo>
                <a:lnTo>
                  <a:pt x="7628535" y="468500"/>
                </a:lnTo>
                <a:cubicBezTo>
                  <a:pt x="7628704" y="468495"/>
                  <a:pt x="7628873" y="468490"/>
                  <a:pt x="7629040" y="468437"/>
                </a:cubicBezTo>
                <a:cubicBezTo>
                  <a:pt x="7655343" y="285283"/>
                  <a:pt x="7744803" y="121704"/>
                  <a:pt x="7876547" y="0"/>
                </a:cubicBezTo>
                <a:close/>
                <a:moveTo>
                  <a:pt x="6802727" y="0"/>
                </a:moveTo>
                <a:lnTo>
                  <a:pt x="6936742" y="0"/>
                </a:lnTo>
                <a:cubicBezTo>
                  <a:pt x="7014638" y="226290"/>
                  <a:pt x="7211228" y="399791"/>
                  <a:pt x="7455280" y="451830"/>
                </a:cubicBezTo>
                <a:cubicBezTo>
                  <a:pt x="7417429" y="260867"/>
                  <a:pt x="7298020" y="98005"/>
                  <a:pt x="7132550" y="0"/>
                </a:cubicBezTo>
                <a:lnTo>
                  <a:pt x="7341259" y="0"/>
                </a:lnTo>
                <a:cubicBezTo>
                  <a:pt x="7473003" y="121704"/>
                  <a:pt x="7562464" y="285283"/>
                  <a:pt x="7588766" y="468437"/>
                </a:cubicBezTo>
                <a:cubicBezTo>
                  <a:pt x="7588934" y="468490"/>
                  <a:pt x="7589103" y="468495"/>
                  <a:pt x="7589272" y="468500"/>
                </a:cubicBezTo>
                <a:lnTo>
                  <a:pt x="7589812" y="475137"/>
                </a:lnTo>
                <a:cubicBezTo>
                  <a:pt x="7594869" y="505143"/>
                  <a:pt x="7597319" y="535786"/>
                  <a:pt x="7597276" y="566868"/>
                </a:cubicBezTo>
                <a:cubicBezTo>
                  <a:pt x="7598588" y="572454"/>
                  <a:pt x="7598647" y="578078"/>
                  <a:pt x="7598647" y="583715"/>
                </a:cubicBezTo>
                <a:cubicBezTo>
                  <a:pt x="7598647" y="587507"/>
                  <a:pt x="7598620" y="591293"/>
                  <a:pt x="7598054" y="595066"/>
                </a:cubicBezTo>
                <a:lnTo>
                  <a:pt x="7597555" y="595033"/>
                </a:lnTo>
                <a:lnTo>
                  <a:pt x="7597529" y="595524"/>
                </a:lnTo>
                <a:lnTo>
                  <a:pt x="7580411" y="593911"/>
                </a:lnTo>
                <a:cubicBezTo>
                  <a:pt x="7548036" y="593388"/>
                  <a:pt x="7516156" y="590430"/>
                  <a:pt x="7484984" y="584920"/>
                </a:cubicBezTo>
                <a:cubicBezTo>
                  <a:pt x="7479407" y="585336"/>
                  <a:pt x="7474078" y="584395"/>
                  <a:pt x="7468767" y="583392"/>
                </a:cubicBezTo>
                <a:lnTo>
                  <a:pt x="7468651" y="582253"/>
                </a:lnTo>
                <a:cubicBezTo>
                  <a:pt x="7146776" y="529393"/>
                  <a:pt x="6887504" y="299826"/>
                  <a:pt x="6802727" y="0"/>
                </a:cubicBezTo>
                <a:close/>
                <a:moveTo>
                  <a:pt x="6184397" y="0"/>
                </a:moveTo>
                <a:lnTo>
                  <a:pt x="6393106" y="0"/>
                </a:lnTo>
                <a:cubicBezTo>
                  <a:pt x="6227636" y="98005"/>
                  <a:pt x="6108227" y="260867"/>
                  <a:pt x="6070376" y="451830"/>
                </a:cubicBezTo>
                <a:cubicBezTo>
                  <a:pt x="6314429" y="399791"/>
                  <a:pt x="6511018" y="226290"/>
                  <a:pt x="6588914" y="0"/>
                </a:cubicBezTo>
                <a:lnTo>
                  <a:pt x="6722931" y="0"/>
                </a:lnTo>
                <a:cubicBezTo>
                  <a:pt x="6638152" y="299826"/>
                  <a:pt x="6378880" y="529393"/>
                  <a:pt x="6057005" y="582253"/>
                </a:cubicBezTo>
                <a:lnTo>
                  <a:pt x="6056889" y="583392"/>
                </a:lnTo>
                <a:cubicBezTo>
                  <a:pt x="6051578" y="584395"/>
                  <a:pt x="6046249" y="585336"/>
                  <a:pt x="6040672" y="584920"/>
                </a:cubicBezTo>
                <a:cubicBezTo>
                  <a:pt x="6009500" y="590430"/>
                  <a:pt x="5977620" y="593388"/>
                  <a:pt x="5945246" y="593911"/>
                </a:cubicBezTo>
                <a:lnTo>
                  <a:pt x="5928127" y="595524"/>
                </a:lnTo>
                <a:lnTo>
                  <a:pt x="5928101" y="595033"/>
                </a:lnTo>
                <a:lnTo>
                  <a:pt x="5927602" y="595066"/>
                </a:lnTo>
                <a:cubicBezTo>
                  <a:pt x="5927036" y="591293"/>
                  <a:pt x="5927009" y="587507"/>
                  <a:pt x="5927009" y="583715"/>
                </a:cubicBezTo>
                <a:cubicBezTo>
                  <a:pt x="5927009" y="578078"/>
                  <a:pt x="5927068" y="572454"/>
                  <a:pt x="5928380" y="566868"/>
                </a:cubicBezTo>
                <a:cubicBezTo>
                  <a:pt x="5928338" y="535786"/>
                  <a:pt x="5930787" y="505143"/>
                  <a:pt x="5935844" y="475137"/>
                </a:cubicBezTo>
                <a:lnTo>
                  <a:pt x="5936384" y="468500"/>
                </a:lnTo>
                <a:cubicBezTo>
                  <a:pt x="5936553" y="468495"/>
                  <a:pt x="5936722" y="468490"/>
                  <a:pt x="5936890" y="468437"/>
                </a:cubicBezTo>
                <a:cubicBezTo>
                  <a:pt x="5963192" y="285283"/>
                  <a:pt x="6052653" y="121703"/>
                  <a:pt x="6184397" y="0"/>
                </a:cubicBezTo>
                <a:close/>
                <a:moveTo>
                  <a:pt x="5110576" y="0"/>
                </a:moveTo>
                <a:lnTo>
                  <a:pt x="5244592" y="0"/>
                </a:lnTo>
                <a:cubicBezTo>
                  <a:pt x="5322488" y="226290"/>
                  <a:pt x="5519077" y="399791"/>
                  <a:pt x="5763129" y="451830"/>
                </a:cubicBezTo>
                <a:cubicBezTo>
                  <a:pt x="5725278" y="260867"/>
                  <a:pt x="5605869" y="98005"/>
                  <a:pt x="5440399" y="0"/>
                </a:cubicBezTo>
                <a:lnTo>
                  <a:pt x="5649109" y="0"/>
                </a:lnTo>
                <a:cubicBezTo>
                  <a:pt x="5780853" y="121704"/>
                  <a:pt x="5870314" y="285283"/>
                  <a:pt x="5896616" y="468437"/>
                </a:cubicBezTo>
                <a:cubicBezTo>
                  <a:pt x="5896783" y="468490"/>
                  <a:pt x="5896953" y="468495"/>
                  <a:pt x="5897121" y="468500"/>
                </a:cubicBezTo>
                <a:lnTo>
                  <a:pt x="5897662" y="475137"/>
                </a:lnTo>
                <a:cubicBezTo>
                  <a:pt x="5902718" y="505143"/>
                  <a:pt x="5905168" y="535786"/>
                  <a:pt x="5905126" y="566868"/>
                </a:cubicBezTo>
                <a:cubicBezTo>
                  <a:pt x="5906438" y="572454"/>
                  <a:pt x="5906496" y="578078"/>
                  <a:pt x="5906496" y="583715"/>
                </a:cubicBezTo>
                <a:cubicBezTo>
                  <a:pt x="5906496" y="587507"/>
                  <a:pt x="5906469" y="591293"/>
                  <a:pt x="5905903" y="595066"/>
                </a:cubicBezTo>
                <a:lnTo>
                  <a:pt x="5905404" y="595033"/>
                </a:lnTo>
                <a:lnTo>
                  <a:pt x="5905378" y="595524"/>
                </a:lnTo>
                <a:lnTo>
                  <a:pt x="5888260" y="593911"/>
                </a:lnTo>
                <a:cubicBezTo>
                  <a:pt x="5855886" y="593388"/>
                  <a:pt x="5824005" y="590430"/>
                  <a:pt x="5792833" y="584920"/>
                </a:cubicBezTo>
                <a:cubicBezTo>
                  <a:pt x="5787256" y="585336"/>
                  <a:pt x="5781927" y="584395"/>
                  <a:pt x="5776617" y="583392"/>
                </a:cubicBezTo>
                <a:lnTo>
                  <a:pt x="5776501" y="582253"/>
                </a:lnTo>
                <a:cubicBezTo>
                  <a:pt x="5454626" y="529393"/>
                  <a:pt x="5195354" y="299826"/>
                  <a:pt x="5110576" y="0"/>
                </a:cubicBezTo>
                <a:close/>
                <a:moveTo>
                  <a:pt x="4492246" y="0"/>
                </a:moveTo>
                <a:lnTo>
                  <a:pt x="4700955" y="0"/>
                </a:lnTo>
                <a:cubicBezTo>
                  <a:pt x="4535485" y="98005"/>
                  <a:pt x="4416076" y="260867"/>
                  <a:pt x="4378225" y="451830"/>
                </a:cubicBezTo>
                <a:cubicBezTo>
                  <a:pt x="4622279" y="399791"/>
                  <a:pt x="4818867" y="226290"/>
                  <a:pt x="4896763" y="0"/>
                </a:cubicBezTo>
                <a:lnTo>
                  <a:pt x="5030779" y="0"/>
                </a:lnTo>
                <a:cubicBezTo>
                  <a:pt x="4946001" y="299826"/>
                  <a:pt x="4686729" y="529393"/>
                  <a:pt x="4364853" y="582253"/>
                </a:cubicBezTo>
                <a:lnTo>
                  <a:pt x="4364737" y="583392"/>
                </a:lnTo>
                <a:cubicBezTo>
                  <a:pt x="4359427" y="584395"/>
                  <a:pt x="4354098" y="585336"/>
                  <a:pt x="4348521" y="584920"/>
                </a:cubicBezTo>
                <a:cubicBezTo>
                  <a:pt x="4317350" y="590430"/>
                  <a:pt x="4285468" y="593388"/>
                  <a:pt x="4253094" y="593911"/>
                </a:cubicBezTo>
                <a:lnTo>
                  <a:pt x="4235976" y="595524"/>
                </a:lnTo>
                <a:lnTo>
                  <a:pt x="4235950" y="595033"/>
                </a:lnTo>
                <a:lnTo>
                  <a:pt x="4235451" y="595066"/>
                </a:lnTo>
                <a:cubicBezTo>
                  <a:pt x="4234885" y="591293"/>
                  <a:pt x="4234858" y="587507"/>
                  <a:pt x="4234858" y="583715"/>
                </a:cubicBezTo>
                <a:cubicBezTo>
                  <a:pt x="4234858" y="578078"/>
                  <a:pt x="4234916" y="572454"/>
                  <a:pt x="4236228" y="566868"/>
                </a:cubicBezTo>
                <a:cubicBezTo>
                  <a:pt x="4236186" y="535786"/>
                  <a:pt x="4238636" y="505143"/>
                  <a:pt x="4243692" y="475137"/>
                </a:cubicBezTo>
                <a:lnTo>
                  <a:pt x="4244233" y="468500"/>
                </a:lnTo>
                <a:cubicBezTo>
                  <a:pt x="4244401" y="468495"/>
                  <a:pt x="4244571" y="468490"/>
                  <a:pt x="4244738" y="468437"/>
                </a:cubicBezTo>
                <a:cubicBezTo>
                  <a:pt x="4271041" y="285283"/>
                  <a:pt x="4360502" y="121704"/>
                  <a:pt x="4492246" y="0"/>
                </a:cubicBezTo>
                <a:close/>
                <a:moveTo>
                  <a:pt x="3418424" y="0"/>
                </a:moveTo>
                <a:lnTo>
                  <a:pt x="3552441" y="0"/>
                </a:lnTo>
                <a:cubicBezTo>
                  <a:pt x="3630337" y="226291"/>
                  <a:pt x="3826926" y="399791"/>
                  <a:pt x="4070978" y="451830"/>
                </a:cubicBezTo>
                <a:cubicBezTo>
                  <a:pt x="4033127" y="260867"/>
                  <a:pt x="3913719" y="98005"/>
                  <a:pt x="3748249" y="0"/>
                </a:cubicBezTo>
                <a:lnTo>
                  <a:pt x="3956957" y="0"/>
                </a:lnTo>
                <a:cubicBezTo>
                  <a:pt x="4088702" y="121703"/>
                  <a:pt x="4178162" y="285283"/>
                  <a:pt x="4204464" y="468437"/>
                </a:cubicBezTo>
                <a:cubicBezTo>
                  <a:pt x="4204632" y="468490"/>
                  <a:pt x="4204801" y="468495"/>
                  <a:pt x="4204970" y="468499"/>
                </a:cubicBezTo>
                <a:lnTo>
                  <a:pt x="4205510" y="475137"/>
                </a:lnTo>
                <a:cubicBezTo>
                  <a:pt x="4210567" y="505143"/>
                  <a:pt x="4213016" y="535786"/>
                  <a:pt x="4212974" y="566868"/>
                </a:cubicBezTo>
                <a:cubicBezTo>
                  <a:pt x="4214286" y="572454"/>
                  <a:pt x="4214345" y="578078"/>
                  <a:pt x="4214345" y="583715"/>
                </a:cubicBezTo>
                <a:cubicBezTo>
                  <a:pt x="4214345" y="587508"/>
                  <a:pt x="4214318" y="591293"/>
                  <a:pt x="4213752" y="595066"/>
                </a:cubicBezTo>
                <a:lnTo>
                  <a:pt x="4213253" y="595033"/>
                </a:lnTo>
                <a:lnTo>
                  <a:pt x="4213227" y="595524"/>
                </a:lnTo>
                <a:lnTo>
                  <a:pt x="4196108" y="593911"/>
                </a:lnTo>
                <a:cubicBezTo>
                  <a:pt x="4163734" y="593388"/>
                  <a:pt x="4131854" y="590430"/>
                  <a:pt x="4100682" y="584920"/>
                </a:cubicBezTo>
                <a:cubicBezTo>
                  <a:pt x="4095105" y="585336"/>
                  <a:pt x="4089776" y="584395"/>
                  <a:pt x="4084465" y="583392"/>
                </a:cubicBezTo>
                <a:lnTo>
                  <a:pt x="4084349" y="582253"/>
                </a:lnTo>
                <a:cubicBezTo>
                  <a:pt x="3762475" y="529393"/>
                  <a:pt x="3503203" y="299826"/>
                  <a:pt x="3418424" y="0"/>
                </a:cubicBezTo>
                <a:close/>
                <a:moveTo>
                  <a:pt x="2800095" y="0"/>
                </a:moveTo>
                <a:lnTo>
                  <a:pt x="3008804" y="0"/>
                </a:lnTo>
                <a:cubicBezTo>
                  <a:pt x="2843334" y="98005"/>
                  <a:pt x="2723925" y="260867"/>
                  <a:pt x="2686074" y="451830"/>
                </a:cubicBezTo>
                <a:cubicBezTo>
                  <a:pt x="2930126" y="399791"/>
                  <a:pt x="3126716" y="226291"/>
                  <a:pt x="3204612" y="0"/>
                </a:cubicBezTo>
                <a:lnTo>
                  <a:pt x="3338628" y="0"/>
                </a:lnTo>
                <a:cubicBezTo>
                  <a:pt x="3253850" y="299826"/>
                  <a:pt x="2994578" y="529393"/>
                  <a:pt x="2672703" y="582253"/>
                </a:cubicBezTo>
                <a:lnTo>
                  <a:pt x="2672586" y="583392"/>
                </a:lnTo>
                <a:cubicBezTo>
                  <a:pt x="2667276" y="584395"/>
                  <a:pt x="2661947" y="585336"/>
                  <a:pt x="2656370" y="584920"/>
                </a:cubicBezTo>
                <a:cubicBezTo>
                  <a:pt x="2625198" y="590430"/>
                  <a:pt x="2593318" y="593388"/>
                  <a:pt x="2560943" y="593911"/>
                </a:cubicBezTo>
                <a:lnTo>
                  <a:pt x="2543825" y="595524"/>
                </a:lnTo>
                <a:lnTo>
                  <a:pt x="2543799" y="595033"/>
                </a:lnTo>
                <a:lnTo>
                  <a:pt x="2543300" y="595066"/>
                </a:lnTo>
                <a:cubicBezTo>
                  <a:pt x="2542734" y="591293"/>
                  <a:pt x="2542707" y="587507"/>
                  <a:pt x="2542707" y="583715"/>
                </a:cubicBezTo>
                <a:cubicBezTo>
                  <a:pt x="2542707" y="578078"/>
                  <a:pt x="2542765" y="572454"/>
                  <a:pt x="2544077" y="566868"/>
                </a:cubicBezTo>
                <a:cubicBezTo>
                  <a:pt x="2544035" y="535786"/>
                  <a:pt x="2546485" y="505143"/>
                  <a:pt x="2551541" y="475137"/>
                </a:cubicBezTo>
                <a:lnTo>
                  <a:pt x="2552082" y="468499"/>
                </a:lnTo>
                <a:cubicBezTo>
                  <a:pt x="2552250" y="468495"/>
                  <a:pt x="2552420" y="468490"/>
                  <a:pt x="2552587" y="468437"/>
                </a:cubicBezTo>
                <a:cubicBezTo>
                  <a:pt x="2578890" y="285283"/>
                  <a:pt x="2668350" y="121703"/>
                  <a:pt x="2800095" y="0"/>
                </a:cubicBezTo>
                <a:close/>
                <a:moveTo>
                  <a:pt x="1726273" y="0"/>
                </a:moveTo>
                <a:lnTo>
                  <a:pt x="1860290" y="0"/>
                </a:lnTo>
                <a:cubicBezTo>
                  <a:pt x="1938186" y="226291"/>
                  <a:pt x="2134775" y="399791"/>
                  <a:pt x="2378827" y="451830"/>
                </a:cubicBezTo>
                <a:cubicBezTo>
                  <a:pt x="2340976" y="260867"/>
                  <a:pt x="2221567" y="98005"/>
                  <a:pt x="2056098" y="0"/>
                </a:cubicBezTo>
                <a:lnTo>
                  <a:pt x="2264806" y="0"/>
                </a:lnTo>
                <a:cubicBezTo>
                  <a:pt x="2396551" y="121703"/>
                  <a:pt x="2486011" y="285283"/>
                  <a:pt x="2512313" y="468437"/>
                </a:cubicBezTo>
                <a:cubicBezTo>
                  <a:pt x="2512481" y="468490"/>
                  <a:pt x="2512650" y="468495"/>
                  <a:pt x="2512819" y="468499"/>
                </a:cubicBezTo>
                <a:lnTo>
                  <a:pt x="2513359" y="475137"/>
                </a:lnTo>
                <a:cubicBezTo>
                  <a:pt x="2518416" y="505143"/>
                  <a:pt x="2520865" y="535786"/>
                  <a:pt x="2520823" y="566868"/>
                </a:cubicBezTo>
                <a:cubicBezTo>
                  <a:pt x="2522135" y="572454"/>
                  <a:pt x="2522194" y="578078"/>
                  <a:pt x="2522194" y="583715"/>
                </a:cubicBezTo>
                <a:cubicBezTo>
                  <a:pt x="2522194" y="587508"/>
                  <a:pt x="2522167" y="591293"/>
                  <a:pt x="2521601" y="595066"/>
                </a:cubicBezTo>
                <a:lnTo>
                  <a:pt x="2521102" y="595033"/>
                </a:lnTo>
                <a:lnTo>
                  <a:pt x="2521076" y="595524"/>
                </a:lnTo>
                <a:lnTo>
                  <a:pt x="2503957" y="593911"/>
                </a:lnTo>
                <a:cubicBezTo>
                  <a:pt x="2471583" y="593388"/>
                  <a:pt x="2439703" y="590430"/>
                  <a:pt x="2408531" y="584920"/>
                </a:cubicBezTo>
                <a:cubicBezTo>
                  <a:pt x="2402954" y="585336"/>
                  <a:pt x="2397625" y="584395"/>
                  <a:pt x="2392314" y="583392"/>
                </a:cubicBezTo>
                <a:lnTo>
                  <a:pt x="2392198" y="582253"/>
                </a:lnTo>
                <a:cubicBezTo>
                  <a:pt x="2070324" y="529393"/>
                  <a:pt x="1811051" y="299826"/>
                  <a:pt x="1726273" y="0"/>
                </a:cubicBezTo>
                <a:close/>
                <a:moveTo>
                  <a:pt x="1107944" y="0"/>
                </a:moveTo>
                <a:lnTo>
                  <a:pt x="1316652" y="0"/>
                </a:lnTo>
                <a:cubicBezTo>
                  <a:pt x="1151183" y="98005"/>
                  <a:pt x="1031774" y="260867"/>
                  <a:pt x="993923" y="451830"/>
                </a:cubicBezTo>
                <a:cubicBezTo>
                  <a:pt x="1237975" y="399791"/>
                  <a:pt x="1434564" y="226291"/>
                  <a:pt x="1512461" y="0"/>
                </a:cubicBezTo>
                <a:lnTo>
                  <a:pt x="1646477" y="0"/>
                </a:lnTo>
                <a:cubicBezTo>
                  <a:pt x="1561699" y="299826"/>
                  <a:pt x="1302427" y="529393"/>
                  <a:pt x="980552" y="582253"/>
                </a:cubicBezTo>
                <a:lnTo>
                  <a:pt x="980435" y="583392"/>
                </a:lnTo>
                <a:cubicBezTo>
                  <a:pt x="975125" y="584395"/>
                  <a:pt x="969796" y="585336"/>
                  <a:pt x="964219" y="584920"/>
                </a:cubicBezTo>
                <a:cubicBezTo>
                  <a:pt x="933047" y="590430"/>
                  <a:pt x="901167" y="593388"/>
                  <a:pt x="868792" y="593911"/>
                </a:cubicBezTo>
                <a:lnTo>
                  <a:pt x="851674" y="595524"/>
                </a:lnTo>
                <a:lnTo>
                  <a:pt x="851648" y="595033"/>
                </a:lnTo>
                <a:lnTo>
                  <a:pt x="851149" y="595066"/>
                </a:lnTo>
                <a:cubicBezTo>
                  <a:pt x="850583" y="591293"/>
                  <a:pt x="850556" y="587507"/>
                  <a:pt x="850556" y="583715"/>
                </a:cubicBezTo>
                <a:cubicBezTo>
                  <a:pt x="850556" y="578078"/>
                  <a:pt x="850614" y="572454"/>
                  <a:pt x="851926" y="566868"/>
                </a:cubicBezTo>
                <a:cubicBezTo>
                  <a:pt x="851884" y="535786"/>
                  <a:pt x="854334" y="505143"/>
                  <a:pt x="859390" y="475137"/>
                </a:cubicBezTo>
                <a:lnTo>
                  <a:pt x="859931" y="468499"/>
                </a:lnTo>
                <a:cubicBezTo>
                  <a:pt x="860099" y="468495"/>
                  <a:pt x="860269" y="468490"/>
                  <a:pt x="860436" y="468437"/>
                </a:cubicBezTo>
                <a:cubicBezTo>
                  <a:pt x="886739" y="285283"/>
                  <a:pt x="976199" y="121704"/>
                  <a:pt x="1107944" y="0"/>
                </a:cubicBezTo>
                <a:close/>
                <a:moveTo>
                  <a:pt x="34122" y="0"/>
                </a:moveTo>
                <a:lnTo>
                  <a:pt x="168138" y="0"/>
                </a:lnTo>
                <a:cubicBezTo>
                  <a:pt x="246034" y="226290"/>
                  <a:pt x="442624" y="399791"/>
                  <a:pt x="686676" y="451830"/>
                </a:cubicBezTo>
                <a:cubicBezTo>
                  <a:pt x="648825" y="260867"/>
                  <a:pt x="529416" y="98005"/>
                  <a:pt x="363946" y="0"/>
                </a:cubicBezTo>
                <a:lnTo>
                  <a:pt x="572655" y="0"/>
                </a:lnTo>
                <a:cubicBezTo>
                  <a:pt x="704400" y="121703"/>
                  <a:pt x="793860" y="285283"/>
                  <a:pt x="820162" y="468437"/>
                </a:cubicBezTo>
                <a:cubicBezTo>
                  <a:pt x="820330" y="468490"/>
                  <a:pt x="820499" y="468495"/>
                  <a:pt x="820668" y="468500"/>
                </a:cubicBezTo>
                <a:lnTo>
                  <a:pt x="821208" y="475137"/>
                </a:lnTo>
                <a:cubicBezTo>
                  <a:pt x="826265" y="505143"/>
                  <a:pt x="828714" y="535786"/>
                  <a:pt x="828672" y="566868"/>
                </a:cubicBezTo>
                <a:cubicBezTo>
                  <a:pt x="829984" y="572454"/>
                  <a:pt x="830043" y="578078"/>
                  <a:pt x="830043" y="583715"/>
                </a:cubicBezTo>
                <a:cubicBezTo>
                  <a:pt x="830043" y="587508"/>
                  <a:pt x="830016" y="591293"/>
                  <a:pt x="829450" y="595066"/>
                </a:cubicBezTo>
                <a:lnTo>
                  <a:pt x="828951" y="595033"/>
                </a:lnTo>
                <a:lnTo>
                  <a:pt x="828925" y="595524"/>
                </a:lnTo>
                <a:lnTo>
                  <a:pt x="811806" y="593911"/>
                </a:lnTo>
                <a:cubicBezTo>
                  <a:pt x="779432" y="593388"/>
                  <a:pt x="747552" y="590430"/>
                  <a:pt x="716380" y="584920"/>
                </a:cubicBezTo>
                <a:cubicBezTo>
                  <a:pt x="710803" y="585336"/>
                  <a:pt x="705474" y="584395"/>
                  <a:pt x="700163" y="583392"/>
                </a:cubicBezTo>
                <a:lnTo>
                  <a:pt x="700047" y="582253"/>
                </a:lnTo>
                <a:cubicBezTo>
                  <a:pt x="378172" y="529393"/>
                  <a:pt x="118900" y="299826"/>
                  <a:pt x="3412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4960137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b="0" spc="2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57950" y="4960137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0AEBCC4C-9C6C-4F57-9DEB-69A941C9E20C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13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92675445"/>
      </p:ext>
    </p:extLst>
  </p:cSld>
  <p:clrMapOvr>
    <a:masterClrMapping/>
  </p:clrMapOvr>
  <p:hf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8096" y="2286000"/>
            <a:ext cx="35661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91990" y="2286000"/>
            <a:ext cx="35661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38368F05-0DB8-4685-B986-467595C4FD56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11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64274353"/>
      </p:ext>
    </p:extLst>
  </p:cSld>
  <p:clrMapOvr>
    <a:masterClrMapping/>
  </p:clrMapOvr>
  <p:hf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8096" y="2179636"/>
            <a:ext cx="356616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2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68096" y="2967788"/>
            <a:ext cx="3566160" cy="33415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91990" y="2179636"/>
            <a:ext cx="356616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2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91990" y="2967788"/>
            <a:ext cx="3566160" cy="33415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9F23A2BA-E5C1-4187-A7BB-49AC217EBE2D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13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28175965"/>
      </p:ext>
    </p:extLst>
  </p:cSld>
  <p:clrMapOvr>
    <a:masterClrMapping/>
  </p:clrMapOvr>
  <p:hf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4E033BA1-1176-4010-BCC8-2AF8C506D1A4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9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2236198"/>
      </p:ext>
    </p:extLst>
  </p:cSld>
  <p:clrMapOvr>
    <a:masterClrMapping/>
  </p:clrMapOvr>
  <p:hf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BB2C4490-B39B-42EF-8B72-D1CD917509C8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8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7801579"/>
      </p:ext>
    </p:extLst>
  </p:cSld>
  <p:clrMapOvr>
    <a:masterClrMapping/>
  </p:clrMapOvr>
  <p:hf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768096" y="471509"/>
            <a:ext cx="329184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0" y="822960"/>
            <a:ext cx="4258818" cy="5184648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6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8096" y="2257506"/>
            <a:ext cx="329184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CBE27421-F417-4C91-985F-B71511AB346A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11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54868755"/>
      </p:ext>
    </p:extLst>
  </p:cSld>
  <p:clrMapOvr>
    <a:masterClrMapping/>
  </p:clrMapOvr>
  <p:hf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4960138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spc="2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9141714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457950" y="4960138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s-AR"/>
              <a:t> </a:t>
            </a:r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s-AR"/>
              <a:t> </a:t>
            </a:r>
            <a:fld id="{6BA358AF-FF0F-4BC3-95ED-41A9A901A167}" type="slidenum">
              <a:rPr lang="es-AR" smtClean="0"/>
              <a:pPr/>
              <a:t>‹Nr.›</a:t>
            </a:fld>
            <a:endParaRPr lang="es-AR"/>
          </a:p>
        </p:txBody>
      </p:sp>
      <p:sp>
        <p:nvSpPr>
          <p:cNvPr id="12" name="PwCFirm"/>
          <p:cNvSpPr txBox="1"/>
          <p:nvPr userDrawn="1"/>
        </p:nvSpPr>
        <p:spPr>
          <a:xfrm>
            <a:off x="533400" y="6477000"/>
            <a:ext cx="25908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l">
              <a:lnSpc>
                <a:spcPct val="100000"/>
              </a:lnSpc>
              <a:spcBef>
                <a:spcPct val="0"/>
              </a:spcBef>
              <a:spcAft>
                <a:spcPct val="0"/>
              </a:spcAft>
            </a:pPr>
            <a:endParaRPr kumimoji="0" lang="es-AR" sz="1000" b="0" i="0" u="none" baseline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24066388"/>
      </p:ext>
    </p:extLst>
  </p:cSld>
  <p:clrMapOvr>
    <a:masterClrMapping/>
  </p:clrMapOvr>
  <p:hf hdr="0" ftr="0" dt="0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8096" y="2286000"/>
            <a:ext cx="7290055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5715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0352" y="6324600"/>
            <a:ext cx="5260848" cy="150876"/>
          </a:xfrm>
          <a:prstGeom prst="rect">
            <a:avLst/>
          </a:prstGeom>
        </p:spPr>
        <p:txBody>
          <a:bodyPr vert="horz" lIns="0" tIns="0" rIns="0" bIns="0" anchor="b" anchorCtr="0">
            <a:noAutofit/>
          </a:bodyPr>
          <a:lstStyle>
            <a:lvl1pPr algn="l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GB"/>
          </a:p>
        </p:txBody>
      </p:sp>
      <p:sp>
        <p:nvSpPr>
          <p:cNvPr id="9" name="Date Placeholder 3"/>
          <p:cNvSpPr>
            <a:spLocks noGrp="1"/>
          </p:cNvSpPr>
          <p:nvPr>
            <p:ph type="dt" sz="half" idx="2"/>
          </p:nvPr>
        </p:nvSpPr>
        <p:spPr>
          <a:xfrm>
            <a:off x="7086600" y="6324600"/>
            <a:ext cx="1524000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GB"/>
              <a:t> </a:t>
            </a:r>
            <a:endParaRPr lang="en-GB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r">
              <a:defRPr sz="100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GB"/>
              <a:t> </a:t>
            </a:r>
            <a:fld id="{D76273BF-BFE8-414E-A07C-D04B1881BFFB}" type="slidenum">
              <a:rPr lang="en-GB" smtClean="0"/>
              <a:pPr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41709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068" r:id="rId1"/>
    <p:sldLayoutId id="2147484069" r:id="rId2"/>
    <p:sldLayoutId id="2147484070" r:id="rId3"/>
    <p:sldLayoutId id="2147484071" r:id="rId4"/>
    <p:sldLayoutId id="2147484072" r:id="rId5"/>
    <p:sldLayoutId id="2147484073" r:id="rId6"/>
    <p:sldLayoutId id="2147484074" r:id="rId7"/>
    <p:sldLayoutId id="2147484075" r:id="rId8"/>
    <p:sldLayoutId id="2147484076" r:id="rId9"/>
    <p:sldLayoutId id="2147484077" r:id="rId10"/>
    <p:sldLayoutId id="2147484078" r:id="rId11"/>
    <p:sldLayoutId id="2147484081" r:id="rId12"/>
  </p:sldLayoutIdLst>
  <p:hf hdr="0" ftr="0" dt="0"/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44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4" Type="http://schemas.openxmlformats.org/officeDocument/2006/relationships/diagramLayout" Target="../diagrams/layout1.xml"/><Relationship Id="rId5" Type="http://schemas.openxmlformats.org/officeDocument/2006/relationships/diagramQuickStyle" Target="../diagrams/quickStyle1.xml"/><Relationship Id="rId6" Type="http://schemas.openxmlformats.org/officeDocument/2006/relationships/diagramColors" Target="../diagrams/colors1.xml"/><Relationship Id="rId7" Type="http://schemas.microsoft.com/office/2007/relationships/diagramDrawing" Target="../diagrams/drawing1.xml"/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4" Type="http://schemas.openxmlformats.org/officeDocument/2006/relationships/diagramLayout" Target="../diagrams/layout2.xml"/><Relationship Id="rId5" Type="http://schemas.openxmlformats.org/officeDocument/2006/relationships/diagramQuickStyle" Target="../diagrams/quickStyle2.xml"/><Relationship Id="rId6" Type="http://schemas.openxmlformats.org/officeDocument/2006/relationships/diagramColors" Target="../diagrams/colors2.xml"/><Relationship Id="rId7" Type="http://schemas.microsoft.com/office/2007/relationships/diagramDrawing" Target="../diagrams/drawing2.xml"/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5824" y="685800"/>
            <a:ext cx="8077200" cy="366936"/>
          </a:xfrm>
        </p:spPr>
        <p:txBody>
          <a:bodyPr>
            <a:normAutofit fontScale="90000"/>
          </a:bodyPr>
          <a:lstStyle/>
          <a:p>
            <a:r>
              <a:rPr lang="es-AR" sz="2800" dirty="0">
                <a:solidFill>
                  <a:schemeClr val="accent4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Domicilio fiscal electrónico</a:t>
            </a:r>
            <a:endParaRPr lang="es-AR" sz="2000" i="0" dirty="0">
              <a:solidFill>
                <a:schemeClr val="accent5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fld id="{C7A1770D-AA4E-433D-9A7C-F843BEF6E6B1}" type="slidenum">
              <a:rPr lang="en-GB" smtClean="0">
                <a:solidFill>
                  <a:srgbClr val="000000"/>
                </a:solidFill>
              </a:rPr>
              <a:pPr>
                <a:defRPr/>
              </a:pPr>
              <a:t>1</a:t>
            </a:fld>
            <a:endParaRPr lang="en-GB" dirty="0">
              <a:solidFill>
                <a:srgbClr val="000000"/>
              </a:solidFill>
            </a:endParaRPr>
          </a:p>
        </p:txBody>
      </p:sp>
      <p:graphicFrame>
        <p:nvGraphicFramePr>
          <p:cNvPr id="3" name="Diagram 2">
            <a:extLst>
              <a:ext uri="{FF2B5EF4-FFF2-40B4-BE49-F238E27FC236}">
                <a16:creationId xmlns:a16="http://schemas.microsoft.com/office/drawing/2014/main" xmlns="" id="{67B7C334-5D6A-737B-8119-5B6F459195F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227184207"/>
              </p:ext>
            </p:extLst>
          </p:nvPr>
        </p:nvGraphicFramePr>
        <p:xfrm>
          <a:off x="611560" y="1340768"/>
          <a:ext cx="7891464" cy="45365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9885780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5824" y="685800"/>
            <a:ext cx="8077200" cy="366936"/>
          </a:xfrm>
        </p:spPr>
        <p:txBody>
          <a:bodyPr>
            <a:normAutofit fontScale="90000"/>
          </a:bodyPr>
          <a:lstStyle/>
          <a:p>
            <a:r>
              <a:rPr lang="es-AR" sz="2800" dirty="0">
                <a:solidFill>
                  <a:schemeClr val="accent4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Domicilio fiscal electrónico</a:t>
            </a:r>
            <a:endParaRPr lang="es-AR" sz="2000" i="0" dirty="0">
              <a:solidFill>
                <a:schemeClr val="accent5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7086600" y="6477000"/>
            <a:ext cx="1527048" cy="152400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fld id="{C7A1770D-AA4E-433D-9A7C-F843BEF6E6B1}" type="slidenum">
              <a:rPr lang="en-GB" smtClean="0">
                <a:solidFill>
                  <a:srgbClr val="000000"/>
                </a:solidFill>
              </a:rPr>
              <a:pPr>
                <a:defRPr/>
              </a:pPr>
              <a:t>2</a:t>
            </a:fld>
            <a:endParaRPr lang="en-GB" dirty="0">
              <a:solidFill>
                <a:srgbClr val="000000"/>
              </a:solidFill>
            </a:endParaRPr>
          </a:p>
        </p:txBody>
      </p:sp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xmlns="" id="{86EC700B-5165-6D86-38E1-F5BACBD3D8B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215274353"/>
              </p:ext>
            </p:extLst>
          </p:nvPr>
        </p:nvGraphicFramePr>
        <p:xfrm>
          <a:off x="640976" y="1052736"/>
          <a:ext cx="7972672" cy="532859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205931125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al">
  <a:themeElements>
    <a:clrScheme name="Integral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B9F25"/>
      </a:hlink>
      <a:folHlink>
        <a:srgbClr val="B26B02"/>
      </a:folHlink>
    </a:clrScheme>
    <a:fontScheme name="Integral">
      <a:majorFont>
        <a:latin typeface="Tw Cen MT Condensed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>
    <a:txDef>
      <a:spPr>
        <a:noFill/>
      </a:spPr>
      <a:bodyPr vert="horz" rtlCol="0">
        <a:spAutoFit/>
      </a:bodyPr>
      <a:lstStyle>
        <a:defPPr>
          <a:defRPr/>
        </a:defPPr>
      </a:lstStyle>
    </a:txDef>
  </a:objectDefaults>
  <a:extraClrSchemeLst/>
  <a:extLst>
    <a:ext uri="{05A4C25C-085E-4340-85A3-A5531E510DB2}">
      <thm15:themeFamily xmlns:thm15="http://schemas.microsoft.com/office/thememl/2012/main" xmlns="" name="Integral" id="{3577F8C9-A904-41D8-97D2-FD898F53F20E}" vid="{682D6EBE-8D36-4FF2-9DB3-F3D8D7B6715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Metadata/LabelInfo.xml><?xml version="1.0" encoding="utf-8"?>
<clbl:labelList xmlns:clbl="http://schemas.microsoft.com/office/2020/mipLabelMetadata">
  <clbl:label id="{deff24bb-2089-4400-8c8e-f71e680378b2}" enabled="0" method="" siteId="{deff24bb-2089-4400-8c8e-f71e680378b2}" removed="1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9450</TotalTime>
  <Words>392</Words>
  <Application>Microsoft Macintosh PowerPoint</Application>
  <PresentationFormat>Presentación en pantalla (4:3)</PresentationFormat>
  <Paragraphs>28</Paragraphs>
  <Slides>2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Integral</vt:lpstr>
      <vt:lpstr>Domicilio fiscal electrónico</vt:lpstr>
      <vt:lpstr>Domicilio fiscal electrónico</vt:lpstr>
    </vt:vector>
  </TitlesOfParts>
  <Company>PricewaterhouseCoopers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Instrumentos Financieros Derivados</dc:title>
  <dc:creator>gguidi</dc:creator>
  <cp:lastModifiedBy>María Vazquez</cp:lastModifiedBy>
  <cp:revision>961</cp:revision>
  <cp:lastPrinted>2016-08-22T22:03:08Z</cp:lastPrinted>
  <dcterms:created xsi:type="dcterms:W3CDTF">2011-10-03T13:22:16Z</dcterms:created>
  <dcterms:modified xsi:type="dcterms:W3CDTF">2023-11-08T17:37:45Z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B template version">
    <vt:lpwstr>6</vt:lpwstr>
  </property>
  <property fmtid="{D5CDD505-2E9C-101B-9397-08002B2CF9AE}" pid="3" name="TB template type">
    <vt:lpwstr>Onscreen</vt:lpwstr>
  </property>
  <property fmtid="{D5CDD505-2E9C-101B-9397-08002B2CF9AE}" pid="4" name="Template created by">
    <vt:lpwstr>PwC</vt:lpwstr>
  </property>
  <property fmtid="{D5CDD505-2E9C-101B-9397-08002B2CF9AE}" pid="5" name="Template version">
    <vt:lpwstr>5</vt:lpwstr>
  </property>
  <property fmtid="{D5CDD505-2E9C-101B-9397-08002B2CF9AE}" pid="6" name="SSDCxCLASSFICATION_LEVEL">
    <vt:lpwstr>1</vt:lpwstr>
  </property>
  <property fmtid="{D5CDD505-2E9C-101B-9397-08002B2CF9AE}" pid="7" name="SSDCxCLASSFICATION_USER">
    <vt:lpwstr>SOACAT\dvottero003</vt:lpwstr>
  </property>
  <property fmtid="{D5CDD505-2E9C-101B-9397-08002B2CF9AE}" pid="8" name="SSDCxCLASSFICATION_DATE">
    <vt:lpwstr>03/04/2017 09:48:15 a.m.</vt:lpwstr>
  </property>
  <property fmtid="{D5CDD505-2E9C-101B-9397-08002B2CF9AE}" pid="9" name="SSDCxCLASSFICATION_GUID">
    <vt:lpwstr>5B5383F8A469C5374901BA2869A76634</vt:lpwstr>
  </property>
  <property fmtid="{D5CDD505-2E9C-101B-9397-08002B2CF9AE}" pid="10" name="SSDCxCLASSFICATION_LANG">
    <vt:lpwstr>es</vt:lpwstr>
  </property>
</Properties>
</file>