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notesMasterIdLst>
    <p:notesMasterId r:id="rId4"/>
  </p:notesMasterIdLst>
  <p:handoutMasterIdLst>
    <p:handoutMasterId r:id="rId5"/>
  </p:handoutMasterIdLst>
  <p:sldIdLst>
    <p:sldId id="1105" r:id="rId2"/>
    <p:sldId id="1106" r:id="rId3"/>
  </p:sldIdLst>
  <p:sldSz cx="9144000" cy="6858000" type="screen4x3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4">
          <p15:clr>
            <a:srgbClr val="A4A3A4"/>
          </p15:clr>
        </p15:guide>
        <p15:guide id="2" orient="horz" pos="436">
          <p15:clr>
            <a:srgbClr val="A4A3A4"/>
          </p15:clr>
        </p15:guide>
        <p15:guide id="3" orient="horz" pos="4179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984">
          <p15:clr>
            <a:srgbClr val="A4A3A4"/>
          </p15:clr>
        </p15:guide>
        <p15:guide id="6" orient="horz" pos="1104">
          <p15:clr>
            <a:srgbClr val="A4A3A4"/>
          </p15:clr>
        </p15:guide>
        <p15:guide id="7" orient="horz" pos="1008">
          <p15:clr>
            <a:srgbClr val="A4A3A4"/>
          </p15:clr>
        </p15:guide>
        <p15:guide id="8" orient="horz" pos="2448">
          <p15:clr>
            <a:srgbClr val="A4A3A4"/>
          </p15:clr>
        </p15:guide>
        <p15:guide id="9" pos="2832">
          <p15:clr>
            <a:srgbClr val="A4A3A4"/>
          </p15:clr>
        </p15:guide>
        <p15:guide id="10" pos="336">
          <p15:clr>
            <a:srgbClr val="A4A3A4"/>
          </p15:clr>
        </p15:guide>
        <p15:guide id="11" pos="5424">
          <p15:clr>
            <a:srgbClr val="A4A3A4"/>
          </p15:clr>
        </p15:guide>
        <p15:guide id="12" pos="2928">
          <p15:clr>
            <a:srgbClr val="A4A3A4"/>
          </p15:clr>
        </p15:guide>
        <p15:guide id="13" pos="1968">
          <p15:clr>
            <a:srgbClr val="A4A3A4"/>
          </p15:clr>
        </p15:guide>
        <p15:guide id="14" pos="2070">
          <p15:clr>
            <a:srgbClr val="A4A3A4"/>
          </p15:clr>
        </p15:guide>
        <p15:guide id="15" pos="3792">
          <p15:clr>
            <a:srgbClr val="A4A3A4"/>
          </p15:clr>
        </p15:guide>
        <p15:guide id="16" pos="11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3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B8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B0E2E8-1B26-4D0F-8ACD-FA8810B07581}" v="517" dt="2023-11-08T15:09:24.9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3" autoAdjust="0"/>
    <p:restoredTop sz="91933" autoAdjust="0"/>
  </p:normalViewPr>
  <p:slideViewPr>
    <p:cSldViewPr>
      <p:cViewPr varScale="1">
        <p:scale>
          <a:sx n="103" d="100"/>
          <a:sy n="103" d="100"/>
        </p:scale>
        <p:origin x="-2136" y="-112"/>
      </p:cViewPr>
      <p:guideLst>
        <p:guide orient="horz" pos="144"/>
        <p:guide orient="horz" pos="436"/>
        <p:guide orient="horz" pos="4179"/>
        <p:guide orient="horz" pos="3888"/>
        <p:guide orient="horz" pos="3984"/>
        <p:guide orient="horz" pos="1104"/>
        <p:guide orient="horz" pos="1008"/>
        <p:guide orient="horz" pos="2448"/>
        <p:guide pos="2832"/>
        <p:guide pos="336"/>
        <p:guide pos="5424"/>
        <p:guide pos="2928"/>
        <p:guide pos="1968"/>
        <p:guide pos="2070"/>
        <p:guide pos="3792"/>
        <p:guide pos="11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96" y="-108"/>
      </p:cViewPr>
      <p:guideLst>
        <p:guide orient="horz" pos="313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microsoft.com/office/2015/10/relationships/revisionInfo" Target="revisionInfo.xml"/><Relationship Id="rId1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ttero, Diego G" userId="10572ea3-7729-496d-8a28-b036e22de02b" providerId="ADAL" clId="{89B0E2E8-1B26-4D0F-8ACD-FA8810B07581}"/>
    <pc:docChg chg="delSld modSld">
      <pc:chgData name="Vottero, Diego G" userId="10572ea3-7729-496d-8a28-b036e22de02b" providerId="ADAL" clId="{89B0E2E8-1B26-4D0F-8ACD-FA8810B07581}" dt="2023-11-08T15:09:24.960" v="513" actId="114"/>
      <pc:docMkLst>
        <pc:docMk/>
      </pc:docMkLst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2226871270" sldId="1084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1340948454" sldId="1098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2505751804" sldId="1099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94886234" sldId="1100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4063711726" sldId="1101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1104311468" sldId="1102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3268264912" sldId="1103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3999026006" sldId="1104"/>
        </pc:sldMkLst>
      </pc:sldChg>
      <pc:sldChg chg="modSp">
        <pc:chgData name="Vottero, Diego G" userId="10572ea3-7729-496d-8a28-b036e22de02b" providerId="ADAL" clId="{89B0E2E8-1B26-4D0F-8ACD-FA8810B07581}" dt="2023-11-08T15:09:24.960" v="513" actId="114"/>
        <pc:sldMkLst>
          <pc:docMk/>
          <pc:sldMk cId="2059311250" sldId="1106"/>
        </pc:sldMkLst>
        <pc:graphicFrameChg chg="mod">
          <ac:chgData name="Vottero, Diego G" userId="10572ea3-7729-496d-8a28-b036e22de02b" providerId="ADAL" clId="{89B0E2E8-1B26-4D0F-8ACD-FA8810B07581}" dt="2023-11-08T15:09:24.960" v="513" actId="114"/>
          <ac:graphicFrameMkLst>
            <pc:docMk/>
            <pc:sldMk cId="2059311250" sldId="1106"/>
            <ac:graphicFrameMk id="4" creationId="{86EC700B-5165-6D86-38E1-F5BACBD3D8B1}"/>
          </ac:graphicFrameMkLst>
        </pc:graphicFrameChg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1002737242" sldId="1107"/>
        </pc:sldMkLst>
      </pc:sldChg>
      <pc:sldMasterChg chg="delSldLayout">
        <pc:chgData name="Vottero, Diego G" userId="10572ea3-7729-496d-8a28-b036e22de02b" providerId="ADAL" clId="{89B0E2E8-1B26-4D0F-8ACD-FA8810B07581}" dt="2023-11-05T23:12:16.043" v="0" actId="47"/>
        <pc:sldMasterMkLst>
          <pc:docMk/>
          <pc:sldMasterMk cId="224170921" sldId="2147484067"/>
        </pc:sldMasterMkLst>
        <pc:sldLayoutChg chg="del">
          <pc:chgData name="Vottero, Diego G" userId="10572ea3-7729-496d-8a28-b036e22de02b" providerId="ADAL" clId="{89B0E2E8-1B26-4D0F-8ACD-FA8810B07581}" dt="2023-11-05T23:12:16.043" v="0" actId="47"/>
          <pc:sldLayoutMkLst>
            <pc:docMk/>
            <pc:sldMasterMk cId="224170921" sldId="2147484067"/>
            <pc:sldLayoutMk cId="1789731275" sldId="2147484079"/>
          </pc:sldLayoutMkLst>
        </pc:sldLayoutChg>
      </pc:sldMasterChg>
    </pc:docChg>
  </pc:docChgLst>
  <pc:docChgLst>
    <pc:chgData name="Vottero, Diego G" userId="10572ea3-7729-496d-8a28-b036e22de02b" providerId="ADAL" clId="{C138E499-565B-42DF-91BF-8870CCBBAEE1}"/>
    <pc:docChg chg="undo redo custSel addSld delSld modSld sldOrd">
      <pc:chgData name="Vottero, Diego G" userId="10572ea3-7729-496d-8a28-b036e22de02b" providerId="ADAL" clId="{C138E499-565B-42DF-91BF-8870CCBBAEE1}" dt="2023-11-02T20:39:46.380" v="4119" actId="20577"/>
      <pc:docMkLst>
        <pc:docMk/>
      </pc:docMkLst>
      <pc:sldChg chg="modSp mod ord">
        <pc:chgData name="Vottero, Diego G" userId="10572ea3-7729-496d-8a28-b036e22de02b" providerId="ADAL" clId="{C138E499-565B-42DF-91BF-8870CCBBAEE1}" dt="2023-10-31T17:33:18.832" v="3508" actId="20577"/>
        <pc:sldMkLst>
          <pc:docMk/>
          <pc:sldMk cId="2226871270" sldId="1084"/>
        </pc:sldMkLst>
        <pc:spChg chg="mod">
          <ac:chgData name="Vottero, Diego G" userId="10572ea3-7729-496d-8a28-b036e22de02b" providerId="ADAL" clId="{C138E499-565B-42DF-91BF-8870CCBBAEE1}" dt="2023-10-31T17:33:18.832" v="3508" actId="20577"/>
          <ac:spMkLst>
            <pc:docMk/>
            <pc:sldMk cId="2226871270" sldId="1084"/>
            <ac:spMk id="2" creationId="{00000000-0000-0000-0000-000000000000}"/>
          </ac:spMkLst>
        </pc:spChg>
      </pc:sldChg>
      <pc:sldChg chg="add del">
        <pc:chgData name="Vottero, Diego G" userId="10572ea3-7729-496d-8a28-b036e22de02b" providerId="ADAL" clId="{C138E499-565B-42DF-91BF-8870CCBBAEE1}" dt="2023-10-28T19:09:56.773" v="105" actId="47"/>
        <pc:sldMkLst>
          <pc:docMk/>
          <pc:sldMk cId="4161233588" sldId="1086"/>
        </pc:sldMkLst>
      </pc:sldChg>
      <pc:sldChg chg="modSp add del mod">
        <pc:chgData name="Vottero, Diego G" userId="10572ea3-7729-496d-8a28-b036e22de02b" providerId="ADAL" clId="{C138E499-565B-42DF-91BF-8870CCBBAEE1}" dt="2023-10-28T21:34:37.016" v="1877" actId="47"/>
        <pc:sldMkLst>
          <pc:docMk/>
          <pc:sldMk cId="2812262984" sldId="1087"/>
        </pc:sldMkLst>
        <pc:spChg chg="mod">
          <ac:chgData name="Vottero, Diego G" userId="10572ea3-7729-496d-8a28-b036e22de02b" providerId="ADAL" clId="{C138E499-565B-42DF-91BF-8870CCBBAEE1}" dt="2023-10-28T20:18:01.409" v="558"/>
          <ac:spMkLst>
            <pc:docMk/>
            <pc:sldMk cId="2812262984" sldId="1087"/>
            <ac:spMk id="2" creationId="{00000000-0000-0000-0000-000000000000}"/>
          </ac:spMkLst>
        </pc:spChg>
        <pc:spChg chg="mod">
          <ac:chgData name="Vottero, Diego G" userId="10572ea3-7729-496d-8a28-b036e22de02b" providerId="ADAL" clId="{C138E499-565B-42DF-91BF-8870CCBBAEE1}" dt="2023-10-28T19:11:53.147" v="175" actId="20577"/>
          <ac:spMkLst>
            <pc:docMk/>
            <pc:sldMk cId="2812262984" sldId="1087"/>
            <ac:spMk id="4" creationId="{00000000-0000-0000-0000-000000000000}"/>
          </ac:spMkLst>
        </pc:spChg>
      </pc:sldChg>
      <pc:sldChg chg="add del">
        <pc:chgData name="Vottero, Diego G" userId="10572ea3-7729-496d-8a28-b036e22de02b" providerId="ADAL" clId="{C138E499-565B-42DF-91BF-8870CCBBAEE1}" dt="2023-10-28T21:34:37.016" v="1877" actId="47"/>
        <pc:sldMkLst>
          <pc:docMk/>
          <pc:sldMk cId="2623646290" sldId="1088"/>
        </pc:sldMkLst>
      </pc:sldChg>
      <pc:sldChg chg="add del">
        <pc:chgData name="Vottero, Diego G" userId="10572ea3-7729-496d-8a28-b036e22de02b" providerId="ADAL" clId="{C138E499-565B-42DF-91BF-8870CCBBAEE1}" dt="2023-10-28T21:34:37.016" v="1877" actId="47"/>
        <pc:sldMkLst>
          <pc:docMk/>
          <pc:sldMk cId="3506634540" sldId="1089"/>
        </pc:sldMkLst>
      </pc:sldChg>
      <pc:sldChg chg="add del">
        <pc:chgData name="Vottero, Diego G" userId="10572ea3-7729-496d-8a28-b036e22de02b" providerId="ADAL" clId="{C138E499-565B-42DF-91BF-8870CCBBAEE1}" dt="2023-10-28T21:34:37.016" v="1877" actId="47"/>
        <pc:sldMkLst>
          <pc:docMk/>
          <pc:sldMk cId="3857690063" sldId="1090"/>
        </pc:sldMkLst>
      </pc:sldChg>
      <pc:sldChg chg="add del">
        <pc:chgData name="Vottero, Diego G" userId="10572ea3-7729-496d-8a28-b036e22de02b" providerId="ADAL" clId="{C138E499-565B-42DF-91BF-8870CCBBAEE1}" dt="2023-10-28T21:34:37.016" v="1877" actId="47"/>
        <pc:sldMkLst>
          <pc:docMk/>
          <pc:sldMk cId="1333322522" sldId="1091"/>
        </pc:sldMkLst>
      </pc:sldChg>
      <pc:sldChg chg="del">
        <pc:chgData name="Vottero, Diego G" userId="10572ea3-7729-496d-8a28-b036e22de02b" providerId="ADAL" clId="{C138E499-565B-42DF-91BF-8870CCBBAEE1}" dt="2023-10-28T19:05:16.651" v="80" actId="47"/>
        <pc:sldMkLst>
          <pc:docMk/>
          <pc:sldMk cId="3648834578" sldId="1096"/>
        </pc:sldMkLst>
      </pc:sldChg>
      <pc:sldChg chg="addSp delSp modSp mod ord">
        <pc:chgData name="Vottero, Diego G" userId="10572ea3-7729-496d-8a28-b036e22de02b" providerId="ADAL" clId="{C138E499-565B-42DF-91BF-8870CCBBAEE1}" dt="2023-11-02T20:07:55.994" v="3529" actId="20577"/>
        <pc:sldMkLst>
          <pc:docMk/>
          <pc:sldMk cId="1340948454" sldId="1098"/>
        </pc:sldMkLst>
        <pc:spChg chg="mod">
          <ac:chgData name="Vottero, Diego G" userId="10572ea3-7729-496d-8a28-b036e22de02b" providerId="ADAL" clId="{C138E499-565B-42DF-91BF-8870CCBBAEE1}" dt="2023-10-28T19:00:54.310" v="66" actId="20577"/>
          <ac:spMkLst>
            <pc:docMk/>
            <pc:sldMk cId="1340948454" sldId="1098"/>
            <ac:spMk id="2" creationId="{00000000-0000-0000-0000-000000000000}"/>
          </ac:spMkLst>
        </pc:spChg>
        <pc:graphicFrameChg chg="del">
          <ac:chgData name="Vottero, Diego G" userId="10572ea3-7729-496d-8a28-b036e22de02b" providerId="ADAL" clId="{C138E499-565B-42DF-91BF-8870CCBBAEE1}" dt="2023-10-28T19:02:10.922" v="73" actId="478"/>
          <ac:graphicFrameMkLst>
            <pc:docMk/>
            <pc:sldMk cId="1340948454" sldId="1098"/>
            <ac:graphicFrameMk id="3" creationId="{6E6E7A35-1DDA-7D4B-F2D9-7721ACF712D8}"/>
          </ac:graphicFrameMkLst>
        </pc:graphicFrameChg>
        <pc:graphicFrameChg chg="add mod modGraphic">
          <ac:chgData name="Vottero, Diego G" userId="10572ea3-7729-496d-8a28-b036e22de02b" providerId="ADAL" clId="{C138E499-565B-42DF-91BF-8870CCBBAEE1}" dt="2023-11-02T20:07:55.994" v="3529" actId="20577"/>
          <ac:graphicFrameMkLst>
            <pc:docMk/>
            <pc:sldMk cId="1340948454" sldId="1098"/>
            <ac:graphicFrameMk id="4" creationId="{1C66393A-C96F-9C7F-3DE9-C813CBEC4D9C}"/>
          </ac:graphicFrameMkLst>
        </pc:graphicFrameChg>
      </pc:sldChg>
      <pc:sldChg chg="addSp delSp modSp add mod">
        <pc:chgData name="Vottero, Diego G" userId="10572ea3-7729-496d-8a28-b036e22de02b" providerId="ADAL" clId="{C138E499-565B-42DF-91BF-8870CCBBAEE1}" dt="2023-10-28T19:29:12.964" v="554" actId="1038"/>
        <pc:sldMkLst>
          <pc:docMk/>
          <pc:sldMk cId="2505751804" sldId="1099"/>
        </pc:sldMkLst>
        <pc:spChg chg="mod">
          <ac:chgData name="Vottero, Diego G" userId="10572ea3-7729-496d-8a28-b036e22de02b" providerId="ADAL" clId="{C138E499-565B-42DF-91BF-8870CCBBAEE1}" dt="2023-10-28T19:28:34.468" v="530" actId="20577"/>
          <ac:spMkLst>
            <pc:docMk/>
            <pc:sldMk cId="2505751804" sldId="1099"/>
            <ac:spMk id="2" creationId="{00000000-0000-0000-0000-000000000000}"/>
          </ac:spMkLst>
        </pc:spChg>
        <pc:spChg chg="del mod">
          <ac:chgData name="Vottero, Diego G" userId="10572ea3-7729-496d-8a28-b036e22de02b" providerId="ADAL" clId="{C138E499-565B-42DF-91BF-8870CCBBAEE1}" dt="2023-10-28T19:21:40.615" v="239" actId="478"/>
          <ac:spMkLst>
            <pc:docMk/>
            <pc:sldMk cId="2505751804" sldId="1099"/>
            <ac:spMk id="5" creationId="{00000000-0000-0000-0000-000000000000}"/>
          </ac:spMkLst>
        </pc:spChg>
        <pc:spChg chg="add del mod">
          <ac:chgData name="Vottero, Diego G" userId="10572ea3-7729-496d-8a28-b036e22de02b" providerId="ADAL" clId="{C138E499-565B-42DF-91BF-8870CCBBAEE1}" dt="2023-10-28T19:27:14.935" v="376" actId="478"/>
          <ac:spMkLst>
            <pc:docMk/>
            <pc:sldMk cId="2505751804" sldId="1099"/>
            <ac:spMk id="10" creationId="{58591506-3CBA-722C-B1C6-E90E9637C591}"/>
          </ac:spMkLst>
        </pc:spChg>
        <pc:spChg chg="add mod">
          <ac:chgData name="Vottero, Diego G" userId="10572ea3-7729-496d-8a28-b036e22de02b" providerId="ADAL" clId="{C138E499-565B-42DF-91BF-8870CCBBAEE1}" dt="2023-10-28T19:28:37.856" v="532" actId="1035"/>
          <ac:spMkLst>
            <pc:docMk/>
            <pc:sldMk cId="2505751804" sldId="1099"/>
            <ac:spMk id="11" creationId="{448E62FF-1DBB-A7BE-0830-FC7D2B8CA13A}"/>
          </ac:spMkLst>
        </pc:spChg>
        <pc:graphicFrameChg chg="add del mod modGraphic">
          <ac:chgData name="Vottero, Diego G" userId="10572ea3-7729-496d-8a28-b036e22de02b" providerId="ADAL" clId="{C138E499-565B-42DF-91BF-8870CCBBAEE1}" dt="2023-10-28T19:21:32.704" v="236" actId="478"/>
          <ac:graphicFrameMkLst>
            <pc:docMk/>
            <pc:sldMk cId="2505751804" sldId="1099"/>
            <ac:graphicFrameMk id="3" creationId="{44E84613-EAF2-181E-F74A-8229DC64A5D2}"/>
          </ac:graphicFrameMkLst>
        </pc:graphicFrameChg>
        <pc:graphicFrameChg chg="del mod">
          <ac:chgData name="Vottero, Diego G" userId="10572ea3-7729-496d-8a28-b036e22de02b" providerId="ADAL" clId="{C138E499-565B-42DF-91BF-8870CCBBAEE1}" dt="2023-10-28T19:19:54.880" v="204" actId="478"/>
          <ac:graphicFrameMkLst>
            <pc:docMk/>
            <pc:sldMk cId="2505751804" sldId="1099"/>
            <ac:graphicFrameMk id="4" creationId="{1C66393A-C96F-9C7F-3DE9-C813CBEC4D9C}"/>
          </ac:graphicFrameMkLst>
        </pc:graphicFrameChg>
        <pc:graphicFrameChg chg="add del mod modGraphic">
          <ac:chgData name="Vottero, Diego G" userId="10572ea3-7729-496d-8a28-b036e22de02b" providerId="ADAL" clId="{C138E499-565B-42DF-91BF-8870CCBBAEE1}" dt="2023-10-28T19:22:26.914" v="246" actId="478"/>
          <ac:graphicFrameMkLst>
            <pc:docMk/>
            <pc:sldMk cId="2505751804" sldId="1099"/>
            <ac:graphicFrameMk id="7" creationId="{25B74951-B726-ACD3-D14E-B9944269B643}"/>
          </ac:graphicFrameMkLst>
        </pc:graphicFrameChg>
        <pc:graphicFrameChg chg="add del mod modGraphic">
          <ac:chgData name="Vottero, Diego G" userId="10572ea3-7729-496d-8a28-b036e22de02b" providerId="ADAL" clId="{C138E499-565B-42DF-91BF-8870CCBBAEE1}" dt="2023-10-28T19:25:01.666" v="326" actId="478"/>
          <ac:graphicFrameMkLst>
            <pc:docMk/>
            <pc:sldMk cId="2505751804" sldId="1099"/>
            <ac:graphicFrameMk id="8" creationId="{16D2F73B-FF57-E1AC-AE76-A02C84210B43}"/>
          </ac:graphicFrameMkLst>
        </pc:graphicFrameChg>
        <pc:graphicFrameChg chg="add mod modGraphic">
          <ac:chgData name="Vottero, Diego G" userId="10572ea3-7729-496d-8a28-b036e22de02b" providerId="ADAL" clId="{C138E499-565B-42DF-91BF-8870CCBBAEE1}" dt="2023-10-28T19:29:12.964" v="554" actId="1038"/>
          <ac:graphicFrameMkLst>
            <pc:docMk/>
            <pc:sldMk cId="2505751804" sldId="1099"/>
            <ac:graphicFrameMk id="9" creationId="{7C32892B-C9BD-E06C-0984-43CB5E88A9F1}"/>
          </ac:graphicFrameMkLst>
        </pc:graphicFrameChg>
      </pc:sldChg>
      <pc:sldChg chg="del">
        <pc:chgData name="Vottero, Diego G" userId="10572ea3-7729-496d-8a28-b036e22de02b" providerId="ADAL" clId="{C138E499-565B-42DF-91BF-8870CCBBAEE1}" dt="2023-10-28T19:09:33.676" v="104" actId="47"/>
        <pc:sldMkLst>
          <pc:docMk/>
          <pc:sldMk cId="2956760017" sldId="1099"/>
        </pc:sldMkLst>
      </pc:sldChg>
      <pc:sldChg chg="addSp delSp modSp add mod">
        <pc:chgData name="Vottero, Diego G" userId="10572ea3-7729-496d-8a28-b036e22de02b" providerId="ADAL" clId="{C138E499-565B-42DF-91BF-8870CCBBAEE1}" dt="2023-10-28T20:31:16.590" v="1035"/>
        <pc:sldMkLst>
          <pc:docMk/>
          <pc:sldMk cId="94886234" sldId="1100"/>
        </pc:sldMkLst>
        <pc:spChg chg="mod">
          <ac:chgData name="Vottero, Diego G" userId="10572ea3-7729-496d-8a28-b036e22de02b" providerId="ADAL" clId="{C138E499-565B-42DF-91BF-8870CCBBAEE1}" dt="2023-10-28T20:28:17.515" v="722" actId="20577"/>
          <ac:spMkLst>
            <pc:docMk/>
            <pc:sldMk cId="94886234" sldId="1100"/>
            <ac:spMk id="2" creationId="{00000000-0000-0000-0000-000000000000}"/>
          </ac:spMkLst>
        </pc:spChg>
        <pc:spChg chg="add mod">
          <ac:chgData name="Vottero, Diego G" userId="10572ea3-7729-496d-8a28-b036e22de02b" providerId="ADAL" clId="{C138E499-565B-42DF-91BF-8870CCBBAEE1}" dt="2023-10-28T20:28:40.943" v="817" actId="1035"/>
          <ac:spMkLst>
            <pc:docMk/>
            <pc:sldMk cId="94886234" sldId="1100"/>
            <ac:spMk id="3" creationId="{57FB8106-08AA-6103-0B26-78D9080C271C}"/>
          </ac:spMkLst>
        </pc:spChg>
        <pc:spChg chg="add mod">
          <ac:chgData name="Vottero, Diego G" userId="10572ea3-7729-496d-8a28-b036e22de02b" providerId="ADAL" clId="{C138E499-565B-42DF-91BF-8870CCBBAEE1}" dt="2023-10-28T20:30:37.950" v="1030" actId="20577"/>
          <ac:spMkLst>
            <pc:docMk/>
            <pc:sldMk cId="94886234" sldId="1100"/>
            <ac:spMk id="4" creationId="{184B2C61-3C96-6DBB-785E-B6DC6DA87CEE}"/>
          </ac:spMkLst>
        </pc:spChg>
        <pc:spChg chg="add mod">
          <ac:chgData name="Vottero, Diego G" userId="10572ea3-7729-496d-8a28-b036e22de02b" providerId="ADAL" clId="{C138E499-565B-42DF-91BF-8870CCBBAEE1}" dt="2023-10-28T20:31:16.590" v="1035"/>
          <ac:spMkLst>
            <pc:docMk/>
            <pc:sldMk cId="94886234" sldId="1100"/>
            <ac:spMk id="5" creationId="{EB5DA6D1-B54F-A65A-6C69-38A1278F4FEE}"/>
          </ac:spMkLst>
        </pc:spChg>
        <pc:spChg chg="mod">
          <ac:chgData name="Vottero, Diego G" userId="10572ea3-7729-496d-8a28-b036e22de02b" providerId="ADAL" clId="{C138E499-565B-42DF-91BF-8870CCBBAEE1}" dt="2023-10-28T20:28:44.656" v="818" actId="115"/>
          <ac:spMkLst>
            <pc:docMk/>
            <pc:sldMk cId="94886234" sldId="1100"/>
            <ac:spMk id="11" creationId="{448E62FF-1DBB-A7BE-0830-FC7D2B8CA13A}"/>
          </ac:spMkLst>
        </pc:spChg>
        <pc:graphicFrameChg chg="del">
          <ac:chgData name="Vottero, Diego G" userId="10572ea3-7729-496d-8a28-b036e22de02b" providerId="ADAL" clId="{C138E499-565B-42DF-91BF-8870CCBBAEE1}" dt="2023-10-28T20:22:06.933" v="704" actId="478"/>
          <ac:graphicFrameMkLst>
            <pc:docMk/>
            <pc:sldMk cId="94886234" sldId="1100"/>
            <ac:graphicFrameMk id="9" creationId="{7C32892B-C9BD-E06C-0984-43CB5E88A9F1}"/>
          </ac:graphicFrameMkLst>
        </pc:graphicFrameChg>
      </pc:sldChg>
      <pc:sldChg chg="del">
        <pc:chgData name="Vottero, Diego G" userId="10572ea3-7729-496d-8a28-b036e22de02b" providerId="ADAL" clId="{C138E499-565B-42DF-91BF-8870CCBBAEE1}" dt="2023-10-28T19:09:14.502" v="100" actId="47"/>
        <pc:sldMkLst>
          <pc:docMk/>
          <pc:sldMk cId="3043964795" sldId="1100"/>
        </pc:sldMkLst>
      </pc:sldChg>
      <pc:sldChg chg="del">
        <pc:chgData name="Vottero, Diego G" userId="10572ea3-7729-496d-8a28-b036e22de02b" providerId="ADAL" clId="{C138E499-565B-42DF-91BF-8870CCBBAEE1}" dt="2023-10-28T19:09:17.348" v="101" actId="47"/>
        <pc:sldMkLst>
          <pc:docMk/>
          <pc:sldMk cId="2604306850" sldId="1101"/>
        </pc:sldMkLst>
      </pc:sldChg>
      <pc:sldChg chg="addSp delSp modSp add mod modNotesTx">
        <pc:chgData name="Vottero, Diego G" userId="10572ea3-7729-496d-8a28-b036e22de02b" providerId="ADAL" clId="{C138E499-565B-42DF-91BF-8870CCBBAEE1}" dt="2023-11-02T19:01:04.018" v="3511"/>
        <pc:sldMkLst>
          <pc:docMk/>
          <pc:sldMk cId="4063711726" sldId="1101"/>
        </pc:sldMkLst>
        <pc:spChg chg="mod">
          <ac:chgData name="Vottero, Diego G" userId="10572ea3-7729-496d-8a28-b036e22de02b" providerId="ADAL" clId="{C138E499-565B-42DF-91BF-8870CCBBAEE1}" dt="2023-10-28T20:33:18.014" v="1069" actId="20577"/>
          <ac:spMkLst>
            <pc:docMk/>
            <pc:sldMk cId="4063711726" sldId="1101"/>
            <ac:spMk id="2" creationId="{00000000-0000-0000-0000-000000000000}"/>
          </ac:spMkLst>
        </pc:spChg>
        <pc:spChg chg="del mod">
          <ac:chgData name="Vottero, Diego G" userId="10572ea3-7729-496d-8a28-b036e22de02b" providerId="ADAL" clId="{C138E499-565B-42DF-91BF-8870CCBBAEE1}" dt="2023-10-28T20:47:23.218" v="1357" actId="478"/>
          <ac:spMkLst>
            <pc:docMk/>
            <pc:sldMk cId="4063711726" sldId="1101"/>
            <ac:spMk id="3" creationId="{57FB8106-08AA-6103-0B26-78D9080C271C}"/>
          </ac:spMkLst>
        </pc:spChg>
        <pc:spChg chg="del">
          <ac:chgData name="Vottero, Diego G" userId="10572ea3-7729-496d-8a28-b036e22de02b" providerId="ADAL" clId="{C138E499-565B-42DF-91BF-8870CCBBAEE1}" dt="2023-10-28T20:34:55.806" v="1288" actId="478"/>
          <ac:spMkLst>
            <pc:docMk/>
            <pc:sldMk cId="4063711726" sldId="1101"/>
            <ac:spMk id="4" creationId="{184B2C61-3C96-6DBB-785E-B6DC6DA87CEE}"/>
          </ac:spMkLst>
        </pc:spChg>
        <pc:spChg chg="del">
          <ac:chgData name="Vottero, Diego G" userId="10572ea3-7729-496d-8a28-b036e22de02b" providerId="ADAL" clId="{C138E499-565B-42DF-91BF-8870CCBBAEE1}" dt="2023-10-28T20:34:58.505" v="1289" actId="478"/>
          <ac:spMkLst>
            <pc:docMk/>
            <pc:sldMk cId="4063711726" sldId="1101"/>
            <ac:spMk id="5" creationId="{EB5DA6D1-B54F-A65A-6C69-38A1278F4FEE}"/>
          </ac:spMkLst>
        </pc:spChg>
        <pc:spChg chg="mod">
          <ac:chgData name="Vottero, Diego G" userId="10572ea3-7729-496d-8a28-b036e22de02b" providerId="ADAL" clId="{C138E499-565B-42DF-91BF-8870CCBBAEE1}" dt="2023-10-28T20:34:22.423" v="1282" actId="20577"/>
          <ac:spMkLst>
            <pc:docMk/>
            <pc:sldMk cId="4063711726" sldId="1101"/>
            <ac:spMk id="11" creationId="{448E62FF-1DBB-A7BE-0830-FC7D2B8CA13A}"/>
          </ac:spMkLst>
        </pc:spChg>
        <pc:graphicFrameChg chg="add mod">
          <ac:chgData name="Vottero, Diego G" userId="10572ea3-7729-496d-8a28-b036e22de02b" providerId="ADAL" clId="{C138E499-565B-42DF-91BF-8870CCBBAEE1}" dt="2023-10-28T21:14:35.136" v="1553"/>
          <ac:graphicFrameMkLst>
            <pc:docMk/>
            <pc:sldMk cId="4063711726" sldId="1101"/>
            <ac:graphicFrameMk id="7" creationId="{9140AA0D-33E3-CBDF-0CE7-3F4F4CE14A2E}"/>
          </ac:graphicFrameMkLst>
        </pc:graphicFrameChg>
      </pc:sldChg>
      <pc:sldChg chg="addSp delSp modSp add mod">
        <pc:chgData name="Vottero, Diego G" userId="10572ea3-7729-496d-8a28-b036e22de02b" providerId="ADAL" clId="{C138E499-565B-42DF-91BF-8870CCBBAEE1}" dt="2023-10-28T21:26:50.028" v="1587" actId="2711"/>
        <pc:sldMkLst>
          <pc:docMk/>
          <pc:sldMk cId="1104311468" sldId="1102"/>
        </pc:sldMkLst>
        <pc:spChg chg="mod">
          <ac:chgData name="Vottero, Diego G" userId="10572ea3-7729-496d-8a28-b036e22de02b" providerId="ADAL" clId="{C138E499-565B-42DF-91BF-8870CCBBAEE1}" dt="2023-10-28T21:25:14.363" v="1572" actId="20577"/>
          <ac:spMkLst>
            <pc:docMk/>
            <pc:sldMk cId="1104311468" sldId="1102"/>
            <ac:spMk id="2" creationId="{00000000-0000-0000-0000-000000000000}"/>
          </ac:spMkLst>
        </pc:spChg>
        <pc:spChg chg="del">
          <ac:chgData name="Vottero, Diego G" userId="10572ea3-7729-496d-8a28-b036e22de02b" providerId="ADAL" clId="{C138E499-565B-42DF-91BF-8870CCBBAEE1}" dt="2023-10-28T21:25:19.291" v="1573" actId="478"/>
          <ac:spMkLst>
            <pc:docMk/>
            <pc:sldMk cId="1104311468" sldId="1102"/>
            <ac:spMk id="11" creationId="{448E62FF-1DBB-A7BE-0830-FC7D2B8CA13A}"/>
          </ac:spMkLst>
        </pc:spChg>
        <pc:graphicFrameChg chg="add mod modGraphic">
          <ac:chgData name="Vottero, Diego G" userId="10572ea3-7729-496d-8a28-b036e22de02b" providerId="ADAL" clId="{C138E499-565B-42DF-91BF-8870CCBBAEE1}" dt="2023-10-28T21:26:50.028" v="1587" actId="2711"/>
          <ac:graphicFrameMkLst>
            <pc:docMk/>
            <pc:sldMk cId="1104311468" sldId="1102"/>
            <ac:graphicFrameMk id="3" creationId="{5BB16AD6-2B63-B84F-51CE-72E846EA858B}"/>
          </ac:graphicFrameMkLst>
        </pc:graphicFrameChg>
        <pc:graphicFrameChg chg="del">
          <ac:chgData name="Vottero, Diego G" userId="10572ea3-7729-496d-8a28-b036e22de02b" providerId="ADAL" clId="{C138E499-565B-42DF-91BF-8870CCBBAEE1}" dt="2023-10-28T21:25:22.191" v="1574" actId="478"/>
          <ac:graphicFrameMkLst>
            <pc:docMk/>
            <pc:sldMk cId="1104311468" sldId="1102"/>
            <ac:graphicFrameMk id="7" creationId="{9140AA0D-33E3-CBDF-0CE7-3F4F4CE14A2E}"/>
          </ac:graphicFrameMkLst>
        </pc:graphicFrameChg>
      </pc:sldChg>
      <pc:sldChg chg="new del">
        <pc:chgData name="Vottero, Diego G" userId="10572ea3-7729-496d-8a28-b036e22de02b" providerId="ADAL" clId="{C138E499-565B-42DF-91BF-8870CCBBAEE1}" dt="2023-10-28T21:14:01.661" v="1509" actId="680"/>
        <pc:sldMkLst>
          <pc:docMk/>
          <pc:sldMk cId="1252771495" sldId="1102"/>
        </pc:sldMkLst>
      </pc:sldChg>
      <pc:sldChg chg="del">
        <pc:chgData name="Vottero, Diego G" userId="10572ea3-7729-496d-8a28-b036e22de02b" providerId="ADAL" clId="{C138E499-565B-42DF-91BF-8870CCBBAEE1}" dt="2023-10-28T19:09:19.421" v="102" actId="47"/>
        <pc:sldMkLst>
          <pc:docMk/>
          <pc:sldMk cId="2920444683" sldId="1102"/>
        </pc:sldMkLst>
      </pc:sldChg>
      <pc:sldChg chg="del">
        <pc:chgData name="Vottero, Diego G" userId="10572ea3-7729-496d-8a28-b036e22de02b" providerId="ADAL" clId="{C138E499-565B-42DF-91BF-8870CCBBAEE1}" dt="2023-10-28T19:09:21.487" v="103" actId="47"/>
        <pc:sldMkLst>
          <pc:docMk/>
          <pc:sldMk cId="1488553192" sldId="1103"/>
        </pc:sldMkLst>
      </pc:sldChg>
      <pc:sldChg chg="addSp delSp modSp add mod">
        <pc:chgData name="Vottero, Diego G" userId="10572ea3-7729-496d-8a28-b036e22de02b" providerId="ADAL" clId="{C138E499-565B-42DF-91BF-8870CCBBAEE1}" dt="2023-10-28T21:34:28.887" v="1876" actId="242"/>
        <pc:sldMkLst>
          <pc:docMk/>
          <pc:sldMk cId="3268264912" sldId="1103"/>
        </pc:sldMkLst>
        <pc:spChg chg="mod">
          <ac:chgData name="Vottero, Diego G" userId="10572ea3-7729-496d-8a28-b036e22de02b" providerId="ADAL" clId="{C138E499-565B-42DF-91BF-8870CCBBAEE1}" dt="2023-10-28T21:30:00.709" v="1627" actId="20577"/>
          <ac:spMkLst>
            <pc:docMk/>
            <pc:sldMk cId="3268264912" sldId="1103"/>
            <ac:spMk id="2" creationId="{00000000-0000-0000-0000-000000000000}"/>
          </ac:spMkLst>
        </pc:spChg>
        <pc:spChg chg="add mod">
          <ac:chgData name="Vottero, Diego G" userId="10572ea3-7729-496d-8a28-b036e22de02b" providerId="ADAL" clId="{C138E499-565B-42DF-91BF-8870CCBBAEE1}" dt="2023-10-28T21:31:05.795" v="1862" actId="2711"/>
          <ac:spMkLst>
            <pc:docMk/>
            <pc:sldMk cId="3268264912" sldId="1103"/>
            <ac:spMk id="4" creationId="{00E42F9E-E2ED-E328-DE84-E8B7F8316E84}"/>
          </ac:spMkLst>
        </pc:spChg>
        <pc:spChg chg="add mod">
          <ac:chgData name="Vottero, Diego G" userId="10572ea3-7729-496d-8a28-b036e22de02b" providerId="ADAL" clId="{C138E499-565B-42DF-91BF-8870CCBBAEE1}" dt="2023-10-28T21:34:28.887" v="1876" actId="242"/>
          <ac:spMkLst>
            <pc:docMk/>
            <pc:sldMk cId="3268264912" sldId="1103"/>
            <ac:spMk id="5" creationId="{0E6ADF63-95D1-5855-FE2B-2D971D5F4021}"/>
          </ac:spMkLst>
        </pc:spChg>
        <pc:spChg chg="add">
          <ac:chgData name="Vottero, Diego G" userId="10572ea3-7729-496d-8a28-b036e22de02b" providerId="ADAL" clId="{C138E499-565B-42DF-91BF-8870CCBBAEE1}" dt="2023-10-28T21:34:06.888" v="1873" actId="11529"/>
          <ac:spMkLst>
            <pc:docMk/>
            <pc:sldMk cId="3268264912" sldId="1103"/>
            <ac:spMk id="7" creationId="{1F06BC5D-0B75-5BF2-08A0-A43C66E84506}"/>
          </ac:spMkLst>
        </pc:spChg>
        <pc:graphicFrameChg chg="del">
          <ac:chgData name="Vottero, Diego G" userId="10572ea3-7729-496d-8a28-b036e22de02b" providerId="ADAL" clId="{C138E499-565B-42DF-91BF-8870CCBBAEE1}" dt="2023-10-28T21:30:03.814" v="1628" actId="478"/>
          <ac:graphicFrameMkLst>
            <pc:docMk/>
            <pc:sldMk cId="3268264912" sldId="1103"/>
            <ac:graphicFrameMk id="3" creationId="{5BB16AD6-2B63-B84F-51CE-72E846EA858B}"/>
          </ac:graphicFrameMkLst>
        </pc:graphicFrameChg>
      </pc:sldChg>
      <pc:sldChg chg="addSp delSp modSp add mod ord">
        <pc:chgData name="Vottero, Diego G" userId="10572ea3-7729-496d-8a28-b036e22de02b" providerId="ADAL" clId="{C138E499-565B-42DF-91BF-8870CCBBAEE1}" dt="2023-11-02T18:58:39.116" v="3510"/>
        <pc:sldMkLst>
          <pc:docMk/>
          <pc:sldMk cId="3999026006" sldId="1104"/>
        </pc:sldMkLst>
        <pc:spChg chg="mod">
          <ac:chgData name="Vottero, Diego G" userId="10572ea3-7729-496d-8a28-b036e22de02b" providerId="ADAL" clId="{C138E499-565B-42DF-91BF-8870CCBBAEE1}" dt="2023-10-28T21:57:26.845" v="1885" actId="20577"/>
          <ac:spMkLst>
            <pc:docMk/>
            <pc:sldMk cId="3999026006" sldId="1104"/>
            <ac:spMk id="2" creationId="{00000000-0000-0000-0000-000000000000}"/>
          </ac:spMkLst>
        </pc:spChg>
        <pc:spChg chg="add mod">
          <ac:chgData name="Vottero, Diego G" userId="10572ea3-7729-496d-8a28-b036e22de02b" providerId="ADAL" clId="{C138E499-565B-42DF-91BF-8870CCBBAEE1}" dt="2023-10-28T21:58:53.722" v="2073" actId="2710"/>
          <ac:spMkLst>
            <pc:docMk/>
            <pc:sldMk cId="3999026006" sldId="1104"/>
            <ac:spMk id="3" creationId="{DA6116A1-B04A-6254-F522-EDA11C269A19}"/>
          </ac:spMkLst>
        </pc:spChg>
        <pc:graphicFrameChg chg="del">
          <ac:chgData name="Vottero, Diego G" userId="10572ea3-7729-496d-8a28-b036e22de02b" providerId="ADAL" clId="{C138E499-565B-42DF-91BF-8870CCBBAEE1}" dt="2023-10-28T21:57:30.287" v="1886" actId="478"/>
          <ac:graphicFrameMkLst>
            <pc:docMk/>
            <pc:sldMk cId="3999026006" sldId="1104"/>
            <ac:graphicFrameMk id="4" creationId="{1C66393A-C96F-9C7F-3DE9-C813CBEC4D9C}"/>
          </ac:graphicFrameMkLst>
        </pc:graphicFrameChg>
      </pc:sldChg>
      <pc:sldChg chg="addSp delSp modSp add mod">
        <pc:chgData name="Vottero, Diego G" userId="10572ea3-7729-496d-8a28-b036e22de02b" providerId="ADAL" clId="{C138E499-565B-42DF-91BF-8870CCBBAEE1}" dt="2023-10-28T22:06:57.794" v="2288" actId="20577"/>
        <pc:sldMkLst>
          <pc:docMk/>
          <pc:sldMk cId="1988578015" sldId="1105"/>
        </pc:sldMkLst>
        <pc:spChg chg="mod">
          <ac:chgData name="Vottero, Diego G" userId="10572ea3-7729-496d-8a28-b036e22de02b" providerId="ADAL" clId="{C138E499-565B-42DF-91BF-8870CCBBAEE1}" dt="2023-10-28T22:02:01.989" v="2103" actId="20577"/>
          <ac:spMkLst>
            <pc:docMk/>
            <pc:sldMk cId="1988578015" sldId="1105"/>
            <ac:spMk id="2" creationId="{00000000-0000-0000-0000-000000000000}"/>
          </ac:spMkLst>
        </pc:spChg>
        <pc:spChg chg="del">
          <ac:chgData name="Vottero, Diego G" userId="10572ea3-7729-496d-8a28-b036e22de02b" providerId="ADAL" clId="{C138E499-565B-42DF-91BF-8870CCBBAEE1}" dt="2023-10-28T22:03:24.004" v="2105" actId="478"/>
          <ac:spMkLst>
            <pc:docMk/>
            <pc:sldMk cId="1988578015" sldId="1105"/>
            <ac:spMk id="5" creationId="{00000000-0000-0000-0000-000000000000}"/>
          </ac:spMkLst>
        </pc:spChg>
        <pc:graphicFrameChg chg="add mod modGraphic">
          <ac:chgData name="Vottero, Diego G" userId="10572ea3-7729-496d-8a28-b036e22de02b" providerId="ADAL" clId="{C138E499-565B-42DF-91BF-8870CCBBAEE1}" dt="2023-10-28T22:06:57.794" v="2288" actId="20577"/>
          <ac:graphicFrameMkLst>
            <pc:docMk/>
            <pc:sldMk cId="1988578015" sldId="1105"/>
            <ac:graphicFrameMk id="3" creationId="{67B7C334-5D6A-737B-8119-5B6F459195FB}"/>
          </ac:graphicFrameMkLst>
        </pc:graphicFrameChg>
        <pc:graphicFrameChg chg="del">
          <ac:chgData name="Vottero, Diego G" userId="10572ea3-7729-496d-8a28-b036e22de02b" providerId="ADAL" clId="{C138E499-565B-42DF-91BF-8870CCBBAEE1}" dt="2023-10-28T22:02:05.357" v="2104" actId="478"/>
          <ac:graphicFrameMkLst>
            <pc:docMk/>
            <pc:sldMk cId="1988578015" sldId="1105"/>
            <ac:graphicFrameMk id="4" creationId="{1C66393A-C96F-9C7F-3DE9-C813CBEC4D9C}"/>
          </ac:graphicFrameMkLst>
        </pc:graphicFrameChg>
      </pc:sldChg>
      <pc:sldChg chg="addSp delSp modSp add mod modNotesTx">
        <pc:chgData name="Vottero, Diego G" userId="10572ea3-7729-496d-8a28-b036e22de02b" providerId="ADAL" clId="{C138E499-565B-42DF-91BF-8870CCBBAEE1}" dt="2023-10-29T14:56:20.159" v="3422" actId="6549"/>
        <pc:sldMkLst>
          <pc:docMk/>
          <pc:sldMk cId="2059311250" sldId="1106"/>
        </pc:sldMkLst>
        <pc:spChg chg="mod">
          <ac:chgData name="Vottero, Diego G" userId="10572ea3-7729-496d-8a28-b036e22de02b" providerId="ADAL" clId="{C138E499-565B-42DF-91BF-8870CCBBAEE1}" dt="2023-10-28T22:16:22.678" v="2434" actId="2711"/>
          <ac:spMkLst>
            <pc:docMk/>
            <pc:sldMk cId="2059311250" sldId="1106"/>
            <ac:spMk id="2" creationId="{00000000-0000-0000-0000-000000000000}"/>
          </ac:spMkLst>
        </pc:spChg>
        <pc:graphicFrameChg chg="del">
          <ac:chgData name="Vottero, Diego G" userId="10572ea3-7729-496d-8a28-b036e22de02b" providerId="ADAL" clId="{C138E499-565B-42DF-91BF-8870CCBBAEE1}" dt="2023-10-28T22:12:42.144" v="2290" actId="478"/>
          <ac:graphicFrameMkLst>
            <pc:docMk/>
            <pc:sldMk cId="2059311250" sldId="1106"/>
            <ac:graphicFrameMk id="3" creationId="{67B7C334-5D6A-737B-8119-5B6F459195FB}"/>
          </ac:graphicFrameMkLst>
        </pc:graphicFrameChg>
        <pc:graphicFrameChg chg="add mod modGraphic">
          <ac:chgData name="Vottero, Diego G" userId="10572ea3-7729-496d-8a28-b036e22de02b" providerId="ADAL" clId="{C138E499-565B-42DF-91BF-8870CCBBAEE1}" dt="2023-10-29T14:55:49.142" v="3421" actId="20577"/>
          <ac:graphicFrameMkLst>
            <pc:docMk/>
            <pc:sldMk cId="2059311250" sldId="1106"/>
            <ac:graphicFrameMk id="4" creationId="{86EC700B-5165-6D86-38E1-F5BACBD3D8B1}"/>
          </ac:graphicFrameMkLst>
        </pc:graphicFrameChg>
      </pc:sldChg>
      <pc:sldChg chg="addSp delSp modSp add mod">
        <pc:chgData name="Vottero, Diego G" userId="10572ea3-7729-496d-8a28-b036e22de02b" providerId="ADAL" clId="{C138E499-565B-42DF-91BF-8870CCBBAEE1}" dt="2023-11-02T20:39:46.380" v="4119" actId="20577"/>
        <pc:sldMkLst>
          <pc:docMk/>
          <pc:sldMk cId="1002737242" sldId="1107"/>
        </pc:sldMkLst>
        <pc:spChg chg="mod">
          <ac:chgData name="Vottero, Diego G" userId="10572ea3-7729-496d-8a28-b036e22de02b" providerId="ADAL" clId="{C138E499-565B-42DF-91BF-8870CCBBAEE1}" dt="2023-11-02T20:33:37.156" v="3587" actId="20577"/>
          <ac:spMkLst>
            <pc:docMk/>
            <pc:sldMk cId="1002737242" sldId="1107"/>
            <ac:spMk id="2" creationId="{00000000-0000-0000-0000-000000000000}"/>
          </ac:spMkLst>
        </pc:spChg>
        <pc:spChg chg="del">
          <ac:chgData name="Vottero, Diego G" userId="10572ea3-7729-496d-8a28-b036e22de02b" providerId="ADAL" clId="{C138E499-565B-42DF-91BF-8870CCBBAEE1}" dt="2023-11-02T20:33:40.791" v="3588" actId="478"/>
          <ac:spMkLst>
            <pc:docMk/>
            <pc:sldMk cId="1002737242" sldId="1107"/>
            <ac:spMk id="5" creationId="{00000000-0000-0000-0000-000000000000}"/>
          </ac:spMkLst>
        </pc:spChg>
        <pc:graphicFrameChg chg="add mod modGraphic">
          <ac:chgData name="Vottero, Diego G" userId="10572ea3-7729-496d-8a28-b036e22de02b" providerId="ADAL" clId="{C138E499-565B-42DF-91BF-8870CCBBAEE1}" dt="2023-11-02T20:39:46.380" v="4119" actId="20577"/>
          <ac:graphicFrameMkLst>
            <pc:docMk/>
            <pc:sldMk cId="1002737242" sldId="1107"/>
            <ac:graphicFrameMk id="3" creationId="{5BDCB18B-3DE1-A153-C143-EF1921612E52}"/>
          </ac:graphicFrameMkLst>
        </pc:graphicFrameChg>
        <pc:graphicFrameChg chg="del">
          <ac:chgData name="Vottero, Diego G" userId="10572ea3-7729-496d-8a28-b036e22de02b" providerId="ADAL" clId="{C138E499-565B-42DF-91BF-8870CCBBAEE1}" dt="2023-11-02T20:33:21.333" v="3531" actId="478"/>
          <ac:graphicFrameMkLst>
            <pc:docMk/>
            <pc:sldMk cId="1002737242" sldId="1107"/>
            <ac:graphicFrameMk id="4" creationId="{1C66393A-C96F-9C7F-3DE9-C813CBEC4D9C}"/>
          </ac:graphicFrameMkLst>
        </pc:graphicFrameChg>
      </pc:sldChg>
    </pc:docChg>
  </pc:docChgLst>
  <pc:docChgLst>
    <pc:chgData name="Vottero, Diego G" userId="10572ea3-7729-496d-8a28-b036e22de02b" providerId="ADAL" clId="{2D30B34A-CA9F-4092-843B-0F1393467662}"/>
    <pc:docChg chg="undo custSel addSld delSld modSld">
      <pc:chgData name="Vottero, Diego G" userId="10572ea3-7729-496d-8a28-b036e22de02b" providerId="ADAL" clId="{2D30B34A-CA9F-4092-843B-0F1393467662}" dt="2023-09-29T21:04:18.090" v="1997" actId="20577"/>
      <pc:docMkLst>
        <pc:docMk/>
      </pc:docMkLst>
      <pc:sldChg chg="del">
        <pc:chgData name="Vottero, Diego G" userId="10572ea3-7729-496d-8a28-b036e22de02b" providerId="ADAL" clId="{2D30B34A-CA9F-4092-843B-0F1393467662}" dt="2023-09-24T20:30:13.577" v="98" actId="47"/>
        <pc:sldMkLst>
          <pc:docMk/>
          <pc:sldMk cId="1842234763" sldId="1085"/>
        </pc:sldMkLst>
      </pc:sldChg>
      <pc:sldChg chg="del">
        <pc:chgData name="Vottero, Diego G" userId="10572ea3-7729-496d-8a28-b036e22de02b" providerId="ADAL" clId="{2D30B34A-CA9F-4092-843B-0F1393467662}" dt="2023-09-24T20:30:14.636" v="99" actId="47"/>
        <pc:sldMkLst>
          <pc:docMk/>
          <pc:sldMk cId="4161233588" sldId="1086"/>
        </pc:sldMkLst>
      </pc:sldChg>
      <pc:sldChg chg="del">
        <pc:chgData name="Vottero, Diego G" userId="10572ea3-7729-496d-8a28-b036e22de02b" providerId="ADAL" clId="{2D30B34A-CA9F-4092-843B-0F1393467662}" dt="2023-09-24T20:34:27.264" v="164" actId="47"/>
        <pc:sldMkLst>
          <pc:docMk/>
          <pc:sldMk cId="2810600289" sldId="1095"/>
        </pc:sldMkLst>
      </pc:sldChg>
      <pc:sldChg chg="addSp delSp modSp mod">
        <pc:chgData name="Vottero, Diego G" userId="10572ea3-7729-496d-8a28-b036e22de02b" providerId="ADAL" clId="{2D30B34A-CA9F-4092-843B-0F1393467662}" dt="2023-09-24T22:28:14.462" v="1991" actId="12"/>
        <pc:sldMkLst>
          <pc:docMk/>
          <pc:sldMk cId="3648834578" sldId="1096"/>
        </pc:sldMkLst>
        <pc:spChg chg="add del mod">
          <ac:chgData name="Vottero, Diego G" userId="10572ea3-7729-496d-8a28-b036e22de02b" providerId="ADAL" clId="{2D30B34A-CA9F-4092-843B-0F1393467662}" dt="2023-09-24T22:28:14.462" v="1991" actId="12"/>
          <ac:spMkLst>
            <pc:docMk/>
            <pc:sldMk cId="3648834578" sldId="1096"/>
            <ac:spMk id="4" creationId="{00000000-0000-0000-0000-000000000000}"/>
          </ac:spMkLst>
        </pc:spChg>
        <pc:graphicFrameChg chg="add del mod modGraphic">
          <ac:chgData name="Vottero, Diego G" userId="10572ea3-7729-496d-8a28-b036e22de02b" providerId="ADAL" clId="{2D30B34A-CA9F-4092-843B-0F1393467662}" dt="2023-09-24T22:28:01.859" v="1990" actId="1032"/>
          <ac:graphicFrameMkLst>
            <pc:docMk/>
            <pc:sldMk cId="3648834578" sldId="1096"/>
            <ac:graphicFrameMk id="3" creationId="{A3D835BB-104A-A283-74DC-73A59896C45A}"/>
          </ac:graphicFrameMkLst>
        </pc:graphicFrameChg>
      </pc:sldChg>
      <pc:sldChg chg="modSp del mod">
        <pc:chgData name="Vottero, Diego G" userId="10572ea3-7729-496d-8a28-b036e22de02b" providerId="ADAL" clId="{2D30B34A-CA9F-4092-843B-0F1393467662}" dt="2023-09-24T22:25:14.655" v="1983" actId="47"/>
        <pc:sldMkLst>
          <pc:docMk/>
          <pc:sldMk cId="1708223303" sldId="1097"/>
        </pc:sldMkLst>
        <pc:spChg chg="mod">
          <ac:chgData name="Vottero, Diego G" userId="10572ea3-7729-496d-8a28-b036e22de02b" providerId="ADAL" clId="{2D30B34A-CA9F-4092-843B-0F1393467662}" dt="2023-09-24T20:54:16.999" v="177" actId="1076"/>
          <ac:spMkLst>
            <pc:docMk/>
            <pc:sldMk cId="1708223303" sldId="1097"/>
            <ac:spMk id="4" creationId="{00000000-0000-0000-0000-000000000000}"/>
          </ac:spMkLst>
        </pc:spChg>
      </pc:sldChg>
      <pc:sldChg chg="addSp delSp modSp add mod">
        <pc:chgData name="Vottero, Diego G" userId="10572ea3-7729-496d-8a28-b036e22de02b" providerId="ADAL" clId="{2D30B34A-CA9F-4092-843B-0F1393467662}" dt="2023-09-24T20:26:51.480" v="84" actId="20577"/>
        <pc:sldMkLst>
          <pc:docMk/>
          <pc:sldMk cId="1340948454" sldId="1098"/>
        </pc:sldMkLst>
        <pc:spChg chg="mod">
          <ac:chgData name="Vottero, Diego G" userId="10572ea3-7729-496d-8a28-b036e22de02b" providerId="ADAL" clId="{2D30B34A-CA9F-4092-843B-0F1393467662}" dt="2023-09-24T20:26:51.480" v="84" actId="20577"/>
          <ac:spMkLst>
            <pc:docMk/>
            <pc:sldMk cId="1340948454" sldId="1098"/>
            <ac:spMk id="2" creationId="{00000000-0000-0000-0000-000000000000}"/>
          </ac:spMkLst>
        </pc:spChg>
        <pc:spChg chg="del">
          <ac:chgData name="Vottero, Diego G" userId="10572ea3-7729-496d-8a28-b036e22de02b" providerId="ADAL" clId="{2D30B34A-CA9F-4092-843B-0F1393467662}" dt="2023-09-24T20:23:40.874" v="1" actId="478"/>
          <ac:spMkLst>
            <pc:docMk/>
            <pc:sldMk cId="1340948454" sldId="1098"/>
            <ac:spMk id="4" creationId="{00000000-0000-0000-0000-000000000000}"/>
          </ac:spMkLst>
        </pc:spChg>
        <pc:graphicFrameChg chg="add mod modGraphic">
          <ac:chgData name="Vottero, Diego G" userId="10572ea3-7729-496d-8a28-b036e22de02b" providerId="ADAL" clId="{2D30B34A-CA9F-4092-843B-0F1393467662}" dt="2023-09-24T20:26:37.186" v="24" actId="478"/>
          <ac:graphicFrameMkLst>
            <pc:docMk/>
            <pc:sldMk cId="1340948454" sldId="1098"/>
            <ac:graphicFrameMk id="3" creationId="{6E6E7A35-1DDA-7D4B-F2D9-7721ACF712D8}"/>
          </ac:graphicFrameMkLst>
        </pc:graphicFrameChg>
      </pc:sldChg>
      <pc:sldChg chg="addSp delSp modSp add mod">
        <pc:chgData name="Vottero, Diego G" userId="10572ea3-7729-496d-8a28-b036e22de02b" providerId="ADAL" clId="{2D30B34A-CA9F-4092-843B-0F1393467662}" dt="2023-09-24T21:35:44.906" v="1501" actId="20577"/>
        <pc:sldMkLst>
          <pc:docMk/>
          <pc:sldMk cId="2956760017" sldId="1099"/>
        </pc:sldMkLst>
        <pc:spChg chg="mod">
          <ac:chgData name="Vottero, Diego G" userId="10572ea3-7729-496d-8a28-b036e22de02b" providerId="ADAL" clId="{2D30B34A-CA9F-4092-843B-0F1393467662}" dt="2023-09-24T20:29:11.661" v="89" actId="20577"/>
          <ac:spMkLst>
            <pc:docMk/>
            <pc:sldMk cId="2956760017" sldId="1099"/>
            <ac:spMk id="2" creationId="{00000000-0000-0000-0000-000000000000}"/>
          </ac:spMkLst>
        </pc:spChg>
        <pc:graphicFrameChg chg="del">
          <ac:chgData name="Vottero, Diego G" userId="10572ea3-7729-496d-8a28-b036e22de02b" providerId="ADAL" clId="{2D30B34A-CA9F-4092-843B-0F1393467662}" dt="2023-09-24T20:29:15.231" v="90" actId="478"/>
          <ac:graphicFrameMkLst>
            <pc:docMk/>
            <pc:sldMk cId="2956760017" sldId="1099"/>
            <ac:graphicFrameMk id="3" creationId="{6E6E7A35-1DDA-7D4B-F2D9-7721ACF712D8}"/>
          </ac:graphicFrameMkLst>
        </pc:graphicFrameChg>
        <pc:graphicFrameChg chg="add del mod modGraphic">
          <ac:chgData name="Vottero, Diego G" userId="10572ea3-7729-496d-8a28-b036e22de02b" providerId="ADAL" clId="{2D30B34A-CA9F-4092-843B-0F1393467662}" dt="2023-09-24T20:29:37.110" v="93" actId="478"/>
          <ac:graphicFrameMkLst>
            <pc:docMk/>
            <pc:sldMk cId="2956760017" sldId="1099"/>
            <ac:graphicFrameMk id="4" creationId="{AF09A37D-CDEC-A354-8C50-C5AC59770C4D}"/>
          </ac:graphicFrameMkLst>
        </pc:graphicFrameChg>
        <pc:graphicFrameChg chg="add mod modGraphic">
          <ac:chgData name="Vottero, Diego G" userId="10572ea3-7729-496d-8a28-b036e22de02b" providerId="ADAL" clId="{2D30B34A-CA9F-4092-843B-0F1393467662}" dt="2023-09-24T21:35:44.906" v="1501" actId="20577"/>
          <ac:graphicFrameMkLst>
            <pc:docMk/>
            <pc:sldMk cId="2956760017" sldId="1099"/>
            <ac:graphicFrameMk id="7" creationId="{A043D40D-5681-46E7-8A90-F0E9E7DEF24D}"/>
          </ac:graphicFrameMkLst>
        </pc:graphicFrameChg>
      </pc:sldChg>
      <pc:sldChg chg="addSp delSp modSp add mod">
        <pc:chgData name="Vottero, Diego G" userId="10572ea3-7729-496d-8a28-b036e22de02b" providerId="ADAL" clId="{2D30B34A-CA9F-4092-843B-0F1393467662}" dt="2023-09-28T23:48:09.040" v="1994" actId="20577"/>
        <pc:sldMkLst>
          <pc:docMk/>
          <pc:sldMk cId="3043964795" sldId="1100"/>
        </pc:sldMkLst>
        <pc:spChg chg="mod">
          <ac:chgData name="Vottero, Diego G" userId="10572ea3-7729-496d-8a28-b036e22de02b" providerId="ADAL" clId="{2D30B34A-CA9F-4092-843B-0F1393467662}" dt="2023-09-24T20:55:09.327" v="223" actId="20577"/>
          <ac:spMkLst>
            <pc:docMk/>
            <pc:sldMk cId="3043964795" sldId="1100"/>
            <ac:spMk id="2" creationId="{00000000-0000-0000-0000-000000000000}"/>
          </ac:spMkLst>
        </pc:spChg>
        <pc:spChg chg="del mod">
          <ac:chgData name="Vottero, Diego G" userId="10572ea3-7729-496d-8a28-b036e22de02b" providerId="ADAL" clId="{2D30B34A-CA9F-4092-843B-0F1393467662}" dt="2023-09-24T20:53:30.224" v="171"/>
          <ac:spMkLst>
            <pc:docMk/>
            <pc:sldMk cId="3043964795" sldId="1100"/>
            <ac:spMk id="4" creationId="{00000000-0000-0000-0000-000000000000}"/>
          </ac:spMkLst>
        </pc:spChg>
        <pc:spChg chg="add mod">
          <ac:chgData name="Vottero, Diego G" userId="10572ea3-7729-496d-8a28-b036e22de02b" providerId="ADAL" clId="{2D30B34A-CA9F-4092-843B-0F1393467662}" dt="2023-09-28T23:48:09.040" v="1994" actId="20577"/>
          <ac:spMkLst>
            <pc:docMk/>
            <pc:sldMk cId="3043964795" sldId="1100"/>
            <ac:spMk id="7" creationId="{98BF3FA9-3E55-29A5-C9A9-7784201F8812}"/>
          </ac:spMkLst>
        </pc:spChg>
        <pc:spChg chg="add mod">
          <ac:chgData name="Vottero, Diego G" userId="10572ea3-7729-496d-8a28-b036e22de02b" providerId="ADAL" clId="{2D30B34A-CA9F-4092-843B-0F1393467662}" dt="2023-09-24T20:59:01.450" v="302" actId="1038"/>
          <ac:spMkLst>
            <pc:docMk/>
            <pc:sldMk cId="3043964795" sldId="1100"/>
            <ac:spMk id="8" creationId="{F67A4E57-DA6E-0419-E695-25CBA61BA843}"/>
          </ac:spMkLst>
        </pc:spChg>
        <pc:spChg chg="add mod">
          <ac:chgData name="Vottero, Diego G" userId="10572ea3-7729-496d-8a28-b036e22de02b" providerId="ADAL" clId="{2D30B34A-CA9F-4092-843B-0F1393467662}" dt="2023-09-24T21:19:31.228" v="489" actId="20577"/>
          <ac:spMkLst>
            <pc:docMk/>
            <pc:sldMk cId="3043964795" sldId="1100"/>
            <ac:spMk id="9" creationId="{1B179D6F-25D3-974D-ECE9-6586210F98D0}"/>
          </ac:spMkLst>
        </pc:spChg>
        <pc:spChg chg="add mod">
          <ac:chgData name="Vottero, Diego G" userId="10572ea3-7729-496d-8a28-b036e22de02b" providerId="ADAL" clId="{2D30B34A-CA9F-4092-843B-0F1393467662}" dt="2023-09-24T21:03:13.039" v="328" actId="1076"/>
          <ac:spMkLst>
            <pc:docMk/>
            <pc:sldMk cId="3043964795" sldId="1100"/>
            <ac:spMk id="10" creationId="{92B209CC-5205-0400-13BF-0FAE3DB11741}"/>
          </ac:spMkLst>
        </pc:spChg>
        <pc:graphicFrameChg chg="add mod modGraphic">
          <ac:chgData name="Vottero, Diego G" userId="10572ea3-7729-496d-8a28-b036e22de02b" providerId="ADAL" clId="{2D30B34A-CA9F-4092-843B-0F1393467662}" dt="2023-09-28T23:47:54.906" v="1993" actId="114"/>
          <ac:graphicFrameMkLst>
            <pc:docMk/>
            <pc:sldMk cId="3043964795" sldId="1100"/>
            <ac:graphicFrameMk id="3" creationId="{D4FD3030-D80C-F3DD-EA3A-40AE57E4D57B}"/>
          </ac:graphicFrameMkLst>
        </pc:graphicFrameChg>
      </pc:sldChg>
      <pc:sldChg chg="addSp delSp modSp add mod">
        <pc:chgData name="Vottero, Diego G" userId="10572ea3-7729-496d-8a28-b036e22de02b" providerId="ADAL" clId="{2D30B34A-CA9F-4092-843B-0F1393467662}" dt="2023-09-29T21:04:18.090" v="1997" actId="20577"/>
        <pc:sldMkLst>
          <pc:docMk/>
          <pc:sldMk cId="2604306850" sldId="1101"/>
        </pc:sldMkLst>
        <pc:spChg chg="del">
          <ac:chgData name="Vottero, Diego G" userId="10572ea3-7729-496d-8a28-b036e22de02b" providerId="ADAL" clId="{2D30B34A-CA9F-4092-843B-0F1393467662}" dt="2023-09-24T21:25:43.627" v="674" actId="478"/>
          <ac:spMkLst>
            <pc:docMk/>
            <pc:sldMk cId="2604306850" sldId="1101"/>
            <ac:spMk id="7" creationId="{98BF3FA9-3E55-29A5-C9A9-7784201F8812}"/>
          </ac:spMkLst>
        </pc:spChg>
        <pc:spChg chg="del">
          <ac:chgData name="Vottero, Diego G" userId="10572ea3-7729-496d-8a28-b036e22de02b" providerId="ADAL" clId="{2D30B34A-CA9F-4092-843B-0F1393467662}" dt="2023-09-24T21:25:49.559" v="677" actId="478"/>
          <ac:spMkLst>
            <pc:docMk/>
            <pc:sldMk cId="2604306850" sldId="1101"/>
            <ac:spMk id="8" creationId="{F67A4E57-DA6E-0419-E695-25CBA61BA843}"/>
          </ac:spMkLst>
        </pc:spChg>
        <pc:spChg chg="del">
          <ac:chgData name="Vottero, Diego G" userId="10572ea3-7729-496d-8a28-b036e22de02b" providerId="ADAL" clId="{2D30B34A-CA9F-4092-843B-0F1393467662}" dt="2023-09-24T21:25:45.375" v="675" actId="478"/>
          <ac:spMkLst>
            <pc:docMk/>
            <pc:sldMk cId="2604306850" sldId="1101"/>
            <ac:spMk id="9" creationId="{1B179D6F-25D3-974D-ECE9-6586210F98D0}"/>
          </ac:spMkLst>
        </pc:spChg>
        <pc:spChg chg="del">
          <ac:chgData name="Vottero, Diego G" userId="10572ea3-7729-496d-8a28-b036e22de02b" providerId="ADAL" clId="{2D30B34A-CA9F-4092-843B-0F1393467662}" dt="2023-09-24T21:25:47.035" v="676" actId="478"/>
          <ac:spMkLst>
            <pc:docMk/>
            <pc:sldMk cId="2604306850" sldId="1101"/>
            <ac:spMk id="10" creationId="{92B209CC-5205-0400-13BF-0FAE3DB11741}"/>
          </ac:spMkLst>
        </pc:spChg>
        <pc:graphicFrameChg chg="del">
          <ac:chgData name="Vottero, Diego G" userId="10572ea3-7729-496d-8a28-b036e22de02b" providerId="ADAL" clId="{2D30B34A-CA9F-4092-843B-0F1393467662}" dt="2023-09-24T21:19:55.921" v="491" actId="478"/>
          <ac:graphicFrameMkLst>
            <pc:docMk/>
            <pc:sldMk cId="2604306850" sldId="1101"/>
            <ac:graphicFrameMk id="3" creationId="{D4FD3030-D80C-F3DD-EA3A-40AE57E4D57B}"/>
          </ac:graphicFrameMkLst>
        </pc:graphicFrameChg>
        <pc:graphicFrameChg chg="add mod modGraphic">
          <ac:chgData name="Vottero, Diego G" userId="10572ea3-7729-496d-8a28-b036e22de02b" providerId="ADAL" clId="{2D30B34A-CA9F-4092-843B-0F1393467662}" dt="2023-09-29T21:04:18.090" v="1997" actId="20577"/>
          <ac:graphicFrameMkLst>
            <pc:docMk/>
            <pc:sldMk cId="2604306850" sldId="1101"/>
            <ac:graphicFrameMk id="4" creationId="{37D16D1D-C4D8-9431-41CA-A2F0EDAC3B80}"/>
          </ac:graphicFrameMkLst>
        </pc:graphicFrameChg>
      </pc:sldChg>
      <pc:sldChg chg="delSp modSp add mod">
        <pc:chgData name="Vottero, Diego G" userId="10572ea3-7729-496d-8a28-b036e22de02b" providerId="ADAL" clId="{2D30B34A-CA9F-4092-843B-0F1393467662}" dt="2023-09-24T22:02:47.789" v="1639" actId="2711"/>
        <pc:sldMkLst>
          <pc:docMk/>
          <pc:sldMk cId="2920444683" sldId="1102"/>
        </pc:sldMkLst>
        <pc:spChg chg="mod">
          <ac:chgData name="Vottero, Diego G" userId="10572ea3-7729-496d-8a28-b036e22de02b" providerId="ADAL" clId="{2D30B34A-CA9F-4092-843B-0F1393467662}" dt="2023-09-24T21:59:39.620" v="1579" actId="20577"/>
          <ac:spMkLst>
            <pc:docMk/>
            <pc:sldMk cId="2920444683" sldId="1102"/>
            <ac:spMk id="2" creationId="{00000000-0000-0000-0000-000000000000}"/>
          </ac:spMkLst>
        </pc:spChg>
        <pc:spChg chg="del">
          <ac:chgData name="Vottero, Diego G" userId="10572ea3-7729-496d-8a28-b036e22de02b" providerId="ADAL" clId="{2D30B34A-CA9F-4092-843B-0F1393467662}" dt="2023-09-24T22:00:30.595" v="1637" actId="478"/>
          <ac:spMkLst>
            <pc:docMk/>
            <pc:sldMk cId="2920444683" sldId="1102"/>
            <ac:spMk id="7" creationId="{98BF3FA9-3E55-29A5-C9A9-7784201F8812}"/>
          </ac:spMkLst>
        </pc:spChg>
        <pc:spChg chg="del">
          <ac:chgData name="Vottero, Diego G" userId="10572ea3-7729-496d-8a28-b036e22de02b" providerId="ADAL" clId="{2D30B34A-CA9F-4092-843B-0F1393467662}" dt="2023-09-24T22:00:32.154" v="1638" actId="478"/>
          <ac:spMkLst>
            <pc:docMk/>
            <pc:sldMk cId="2920444683" sldId="1102"/>
            <ac:spMk id="8" creationId="{F67A4E57-DA6E-0419-E695-25CBA61BA843}"/>
          </ac:spMkLst>
        </pc:spChg>
        <pc:spChg chg="del">
          <ac:chgData name="Vottero, Diego G" userId="10572ea3-7729-496d-8a28-b036e22de02b" providerId="ADAL" clId="{2D30B34A-CA9F-4092-843B-0F1393467662}" dt="2023-09-24T22:00:26.375" v="1635" actId="478"/>
          <ac:spMkLst>
            <pc:docMk/>
            <pc:sldMk cId="2920444683" sldId="1102"/>
            <ac:spMk id="9" creationId="{1B179D6F-25D3-974D-ECE9-6586210F98D0}"/>
          </ac:spMkLst>
        </pc:spChg>
        <pc:spChg chg="del">
          <ac:chgData name="Vottero, Diego G" userId="10572ea3-7729-496d-8a28-b036e22de02b" providerId="ADAL" clId="{2D30B34A-CA9F-4092-843B-0F1393467662}" dt="2023-09-24T22:00:27.937" v="1636" actId="478"/>
          <ac:spMkLst>
            <pc:docMk/>
            <pc:sldMk cId="2920444683" sldId="1102"/>
            <ac:spMk id="10" creationId="{92B209CC-5205-0400-13BF-0FAE3DB11741}"/>
          </ac:spMkLst>
        </pc:spChg>
        <pc:graphicFrameChg chg="mod">
          <ac:chgData name="Vottero, Diego G" userId="10572ea3-7729-496d-8a28-b036e22de02b" providerId="ADAL" clId="{2D30B34A-CA9F-4092-843B-0F1393467662}" dt="2023-09-24T22:02:47.789" v="1639" actId="2711"/>
          <ac:graphicFrameMkLst>
            <pc:docMk/>
            <pc:sldMk cId="2920444683" sldId="1102"/>
            <ac:graphicFrameMk id="3" creationId="{D4FD3030-D80C-F3DD-EA3A-40AE57E4D57B}"/>
          </ac:graphicFrameMkLst>
        </pc:graphicFrameChg>
      </pc:sldChg>
      <pc:sldChg chg="addSp delSp modSp add mod">
        <pc:chgData name="Vottero, Diego G" userId="10572ea3-7729-496d-8a28-b036e22de02b" providerId="ADAL" clId="{2D30B34A-CA9F-4092-843B-0F1393467662}" dt="2023-09-28T23:49:56.161" v="1996" actId="14100"/>
        <pc:sldMkLst>
          <pc:docMk/>
          <pc:sldMk cId="1488553192" sldId="1103"/>
        </pc:sldMkLst>
        <pc:spChg chg="mod">
          <ac:chgData name="Vottero, Diego G" userId="10572ea3-7729-496d-8a28-b036e22de02b" providerId="ADAL" clId="{2D30B34A-CA9F-4092-843B-0F1393467662}" dt="2023-09-24T22:10:03.953" v="1871" actId="1076"/>
          <ac:spMkLst>
            <pc:docMk/>
            <pc:sldMk cId="1488553192" sldId="1103"/>
            <ac:spMk id="2" creationId="{00000000-0000-0000-0000-000000000000}"/>
          </ac:spMkLst>
        </pc:spChg>
        <pc:spChg chg="add del">
          <ac:chgData name="Vottero, Diego G" userId="10572ea3-7729-496d-8a28-b036e22de02b" providerId="ADAL" clId="{2D30B34A-CA9F-4092-843B-0F1393467662}" dt="2023-09-24T22:07:49.729" v="1815" actId="478"/>
          <ac:spMkLst>
            <pc:docMk/>
            <pc:sldMk cId="1488553192" sldId="1103"/>
            <ac:spMk id="4" creationId="{E5624980-E366-0836-041E-888D6EEBD6F4}"/>
          </ac:spMkLst>
        </pc:spChg>
        <pc:spChg chg="mod">
          <ac:chgData name="Vottero, Diego G" userId="10572ea3-7729-496d-8a28-b036e22de02b" providerId="ADAL" clId="{2D30B34A-CA9F-4092-843B-0F1393467662}" dt="2023-09-24T22:09:47.464" v="1853" actId="1076"/>
          <ac:spMkLst>
            <pc:docMk/>
            <pc:sldMk cId="1488553192" sldId="1103"/>
            <ac:spMk id="5" creationId="{00000000-0000-0000-0000-000000000000}"/>
          </ac:spMkLst>
        </pc:spChg>
        <pc:spChg chg="add mod">
          <ac:chgData name="Vottero, Diego G" userId="10572ea3-7729-496d-8a28-b036e22de02b" providerId="ADAL" clId="{2D30B34A-CA9F-4092-843B-0F1393467662}" dt="2023-09-28T23:49:53.298" v="1995" actId="14100"/>
          <ac:spMkLst>
            <pc:docMk/>
            <pc:sldMk cId="1488553192" sldId="1103"/>
            <ac:spMk id="7" creationId="{8E7C229E-99F7-7F24-98FD-53788CB64478}"/>
          </ac:spMkLst>
        </pc:spChg>
        <pc:spChg chg="add mod">
          <ac:chgData name="Vottero, Diego G" userId="10572ea3-7729-496d-8a28-b036e22de02b" providerId="ADAL" clId="{2D30B34A-CA9F-4092-843B-0F1393467662}" dt="2023-09-24T22:09:57.221" v="1869" actId="1037"/>
          <ac:spMkLst>
            <pc:docMk/>
            <pc:sldMk cId="1488553192" sldId="1103"/>
            <ac:spMk id="8" creationId="{9A8766A9-516F-A556-6097-C27C568F4B52}"/>
          </ac:spMkLst>
        </pc:spChg>
        <pc:spChg chg="add del mod">
          <ac:chgData name="Vottero, Diego G" userId="10572ea3-7729-496d-8a28-b036e22de02b" providerId="ADAL" clId="{2D30B34A-CA9F-4092-843B-0F1393467662}" dt="2023-09-24T22:08:59.561" v="1844"/>
          <ac:spMkLst>
            <pc:docMk/>
            <pc:sldMk cId="1488553192" sldId="1103"/>
            <ac:spMk id="9" creationId="{3958E741-3E85-BAFE-CC93-89B8044F17F7}"/>
          </ac:spMkLst>
        </pc:spChg>
        <pc:spChg chg="add del mod">
          <ac:chgData name="Vottero, Diego G" userId="10572ea3-7729-496d-8a28-b036e22de02b" providerId="ADAL" clId="{2D30B34A-CA9F-4092-843B-0F1393467662}" dt="2023-09-24T22:08:59.561" v="1844"/>
          <ac:spMkLst>
            <pc:docMk/>
            <pc:sldMk cId="1488553192" sldId="1103"/>
            <ac:spMk id="10" creationId="{C7C1BA48-21F5-5B8A-9027-B22BC55C7DB4}"/>
          </ac:spMkLst>
        </pc:spChg>
        <pc:spChg chg="add del mod">
          <ac:chgData name="Vottero, Diego G" userId="10572ea3-7729-496d-8a28-b036e22de02b" providerId="ADAL" clId="{2D30B34A-CA9F-4092-843B-0F1393467662}" dt="2023-09-24T22:08:59.561" v="1844"/>
          <ac:spMkLst>
            <pc:docMk/>
            <pc:sldMk cId="1488553192" sldId="1103"/>
            <ac:spMk id="11" creationId="{346F8B97-4E0B-0BEB-CEB8-1B0AEB355590}"/>
          </ac:spMkLst>
        </pc:spChg>
        <pc:spChg chg="add del mod">
          <ac:chgData name="Vottero, Diego G" userId="10572ea3-7729-496d-8a28-b036e22de02b" providerId="ADAL" clId="{2D30B34A-CA9F-4092-843B-0F1393467662}" dt="2023-09-24T22:09:14.083" v="1846"/>
          <ac:spMkLst>
            <pc:docMk/>
            <pc:sldMk cId="1488553192" sldId="1103"/>
            <ac:spMk id="12" creationId="{6FB2FEE2-3201-EDC5-A99E-30521565397B}"/>
          </ac:spMkLst>
        </pc:spChg>
        <pc:spChg chg="add del mod">
          <ac:chgData name="Vottero, Diego G" userId="10572ea3-7729-496d-8a28-b036e22de02b" providerId="ADAL" clId="{2D30B34A-CA9F-4092-843B-0F1393467662}" dt="2023-09-24T22:09:14.083" v="1846"/>
          <ac:spMkLst>
            <pc:docMk/>
            <pc:sldMk cId="1488553192" sldId="1103"/>
            <ac:spMk id="13" creationId="{618017EE-AFB3-DA82-D874-7373AB4FD8BB}"/>
          </ac:spMkLst>
        </pc:spChg>
        <pc:spChg chg="add del mod">
          <ac:chgData name="Vottero, Diego G" userId="10572ea3-7729-496d-8a28-b036e22de02b" providerId="ADAL" clId="{2D30B34A-CA9F-4092-843B-0F1393467662}" dt="2023-09-24T22:09:14.083" v="1846"/>
          <ac:spMkLst>
            <pc:docMk/>
            <pc:sldMk cId="1488553192" sldId="1103"/>
            <ac:spMk id="15" creationId="{C20976EA-8C92-3834-2B4A-F9BAFD95411E}"/>
          </ac:spMkLst>
        </pc:spChg>
        <pc:spChg chg="add del mod">
          <ac:chgData name="Vottero, Diego G" userId="10572ea3-7729-496d-8a28-b036e22de02b" providerId="ADAL" clId="{2D30B34A-CA9F-4092-843B-0F1393467662}" dt="2023-09-24T22:09:14.083" v="1846"/>
          <ac:spMkLst>
            <pc:docMk/>
            <pc:sldMk cId="1488553192" sldId="1103"/>
            <ac:spMk id="16" creationId="{FF7DB165-9DEF-2C6E-2E4E-F96615C57CA7}"/>
          </ac:spMkLst>
        </pc:spChg>
        <pc:spChg chg="add mod">
          <ac:chgData name="Vottero, Diego G" userId="10572ea3-7729-496d-8a28-b036e22de02b" providerId="ADAL" clId="{2D30B34A-CA9F-4092-843B-0F1393467662}" dt="2023-09-24T22:10:29.693" v="1873" actId="1076"/>
          <ac:spMkLst>
            <pc:docMk/>
            <pc:sldMk cId="1488553192" sldId="1103"/>
            <ac:spMk id="17" creationId="{612974BC-A7EB-B85C-1357-D4D6B5EF524A}"/>
          </ac:spMkLst>
        </pc:spChg>
        <pc:spChg chg="add mod">
          <ac:chgData name="Vottero, Diego G" userId="10572ea3-7729-496d-8a28-b036e22de02b" providerId="ADAL" clId="{2D30B34A-CA9F-4092-843B-0F1393467662}" dt="2023-09-28T23:49:56.161" v="1996" actId="14100"/>
          <ac:spMkLst>
            <pc:docMk/>
            <pc:sldMk cId="1488553192" sldId="1103"/>
            <ac:spMk id="19" creationId="{75574ABB-4B78-DE36-35E8-99840009B630}"/>
          </ac:spMkLst>
        </pc:spChg>
        <pc:spChg chg="add mod">
          <ac:chgData name="Vottero, Diego G" userId="10572ea3-7729-496d-8a28-b036e22de02b" providerId="ADAL" clId="{2D30B34A-CA9F-4092-843B-0F1393467662}" dt="2023-09-24T22:10:29.693" v="1873" actId="1076"/>
          <ac:spMkLst>
            <pc:docMk/>
            <pc:sldMk cId="1488553192" sldId="1103"/>
            <ac:spMk id="20" creationId="{F031F6B4-CBE7-83D2-40D8-21352681A925}"/>
          </ac:spMkLst>
        </pc:spChg>
        <pc:graphicFrameChg chg="add del mod">
          <ac:chgData name="Vottero, Diego G" userId="10572ea3-7729-496d-8a28-b036e22de02b" providerId="ADAL" clId="{2D30B34A-CA9F-4092-843B-0F1393467662}" dt="2023-09-24T22:12:30.592" v="1949" actId="20577"/>
          <ac:graphicFrameMkLst>
            <pc:docMk/>
            <pc:sldMk cId="1488553192" sldId="1103"/>
            <ac:graphicFrameMk id="3" creationId="{D4FD3030-D80C-F3DD-EA3A-40AE57E4D57B}"/>
          </ac:graphicFrameMkLst>
        </pc:graphicFrameChg>
        <pc:graphicFrameChg chg="add del mod">
          <ac:chgData name="Vottero, Diego G" userId="10572ea3-7729-496d-8a28-b036e22de02b" providerId="ADAL" clId="{2D30B34A-CA9F-4092-843B-0F1393467662}" dt="2023-09-24T22:09:14.083" v="1846"/>
          <ac:graphicFrameMkLst>
            <pc:docMk/>
            <pc:sldMk cId="1488553192" sldId="1103"/>
            <ac:graphicFrameMk id="14" creationId="{E9BF1B9D-076F-B6B1-5A14-C35C5540B397}"/>
          </ac:graphicFrameMkLst>
        </pc:graphicFrameChg>
        <pc:graphicFrameChg chg="add mod">
          <ac:chgData name="Vottero, Diego G" userId="10572ea3-7729-496d-8a28-b036e22de02b" providerId="ADAL" clId="{2D30B34A-CA9F-4092-843B-0F1393467662}" dt="2023-09-24T22:13:43.729" v="1982" actId="478"/>
          <ac:graphicFrameMkLst>
            <pc:docMk/>
            <pc:sldMk cId="1488553192" sldId="1103"/>
            <ac:graphicFrameMk id="18" creationId="{050EBE85-0F3A-CDF8-18A6-4A4FD1D11469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1BEC80-E819-4527-8E96-E8F28BE7A5AF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94E942B2-61F7-437A-9495-6E9F199AFD60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Ley 26.044</a:t>
          </a:r>
        </a:p>
      </dgm:t>
    </dgm:pt>
    <dgm:pt modelId="{8FB03D8C-8DEC-45BA-A612-5A33D7ADD4EA}" type="parTrans" cxnId="{CB07C896-12DC-42C1-A560-F91A42F17BB0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F719C4-7975-45D4-849B-0EEEDDA6BA3A}" type="sibTrans" cxnId="{CB07C896-12DC-42C1-A560-F91A42F17BB0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8DDE8F-A68A-4702-A95D-04D49D09DA5B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DFE optativo (art. 3.1, ley 11.683)</a:t>
          </a:r>
        </a:p>
      </dgm:t>
    </dgm:pt>
    <dgm:pt modelId="{B2EB1F65-44B2-47C6-A69B-9BCA59E5312F}" type="parTrans" cxnId="{29A30CE7-7B68-4191-A14C-847FE54A1909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230A9E-121C-420D-9A3F-E8D522E7967D}" type="sibTrans" cxnId="{29A30CE7-7B68-4191-A14C-847FE54A1909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50F19D-7624-4776-B67F-5262BCB7FCB0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Ley 27.430</a:t>
          </a:r>
        </a:p>
      </dgm:t>
    </dgm:pt>
    <dgm:pt modelId="{C96C0C1F-A5EC-41B0-BB91-0C0561F41844}" type="parTrans" cxnId="{D5084E60-D255-434C-9500-C0785D581883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D57B81-1586-4F0B-8BB5-50A3D745D81F}" type="sibTrans" cxnId="{D5084E60-D255-434C-9500-C0785D581883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AA35C7-8ABA-41DA-ADFE-E779A46D3286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DFE obligatorio</a:t>
          </a:r>
        </a:p>
      </dgm:t>
    </dgm:pt>
    <dgm:pt modelId="{45FDB439-4BEE-4BA1-BDE8-A8BD12A884C8}" type="parTrans" cxnId="{F87650B7-55E0-4AA7-ACDF-6AB88453182F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B4C866-8F15-4309-AF22-035550AF4B9C}" type="sibTrans" cxnId="{F87650B7-55E0-4AA7-ACDF-6AB88453182F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8CA11E-7637-46BF-95FD-59CC5B25AB2A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RG (AFIP) 4280</a:t>
          </a:r>
        </a:p>
      </dgm:t>
    </dgm:pt>
    <dgm:pt modelId="{D22C11E6-DCC4-4A6D-9460-8E953F8DAA74}" type="parTrans" cxnId="{F3B2AEB9-AF5B-4C12-B1EA-657FD51A9D58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6051A1-D666-48AC-8416-3772CB47FE57}" type="sibTrans" cxnId="{F3B2AEB9-AF5B-4C12-B1EA-657FD51A9D58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A753DB-25DC-44DC-9BB9-E80A1BE1C7E9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Regulación actual</a:t>
          </a:r>
        </a:p>
      </dgm:t>
    </dgm:pt>
    <dgm:pt modelId="{DD29F0A7-2317-4665-B684-AD26F03E0605}" type="parTrans" cxnId="{D9E40D34-70DC-46D3-B86B-16DC836E40FB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805281-1072-4E81-91D2-20F39E709D92}" type="sibTrans" cxnId="{D9E40D34-70DC-46D3-B86B-16DC836E40FB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40359D-A0DB-425B-BF8F-5BE7174F3A39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RG (AFIP) 4176</a:t>
          </a:r>
        </a:p>
      </dgm:t>
    </dgm:pt>
    <dgm:pt modelId="{F890380D-A50F-42B6-ACF9-26B381FFFF1B}" type="parTrans" cxnId="{AD0654C4-6298-4252-A331-5D21FF12D9CA}">
      <dgm:prSet/>
      <dgm:spPr/>
    </dgm:pt>
    <dgm:pt modelId="{EA86403E-7526-4CCF-9AD8-C34F27CFE432}" type="sibTrans" cxnId="{AD0654C4-6298-4252-A331-5D21FF12D9CA}">
      <dgm:prSet/>
      <dgm:spPr/>
    </dgm:pt>
    <dgm:pt modelId="{9BAA46F8-1D1B-4551-A3DF-45088A567C99}" type="pres">
      <dgm:prSet presAssocID="{A01BEC80-E819-4527-8E96-E8F28BE7A5A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3239166-7E24-4636-9BB9-C692CED349DC}" type="pres">
      <dgm:prSet presAssocID="{94E942B2-61F7-437A-9495-6E9F199AFD60}" presName="composite" presStyleCnt="0"/>
      <dgm:spPr/>
    </dgm:pt>
    <dgm:pt modelId="{DB480284-3875-4668-B1DF-BD313BC8F4DB}" type="pres">
      <dgm:prSet presAssocID="{94E942B2-61F7-437A-9495-6E9F199AFD6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3D5424-F211-4E4B-A259-46EF0394F3C0}" type="pres">
      <dgm:prSet presAssocID="{94E942B2-61F7-437A-9495-6E9F199AFD60}" presName="parSh" presStyleLbl="node1" presStyleIdx="0" presStyleCnt="3"/>
      <dgm:spPr/>
      <dgm:t>
        <a:bodyPr/>
        <a:lstStyle/>
        <a:p>
          <a:endParaRPr lang="es-ES"/>
        </a:p>
      </dgm:t>
    </dgm:pt>
    <dgm:pt modelId="{DC65E176-65CB-408D-802B-C9E9C44AEB77}" type="pres">
      <dgm:prSet presAssocID="{94E942B2-61F7-437A-9495-6E9F199AFD60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73B0CB-E876-48C5-B1B6-037972024890}" type="pres">
      <dgm:prSet presAssocID="{24F719C4-7975-45D4-849B-0EEEDDA6BA3A}" presName="sibTrans" presStyleLbl="sibTrans2D1" presStyleIdx="0" presStyleCnt="2"/>
      <dgm:spPr/>
      <dgm:t>
        <a:bodyPr/>
        <a:lstStyle/>
        <a:p>
          <a:endParaRPr lang="es-ES"/>
        </a:p>
      </dgm:t>
    </dgm:pt>
    <dgm:pt modelId="{A99B1882-188A-4F9C-A83C-D2129FF36C24}" type="pres">
      <dgm:prSet presAssocID="{24F719C4-7975-45D4-849B-0EEEDDA6BA3A}" presName="connTx" presStyleLbl="sibTrans2D1" presStyleIdx="0" presStyleCnt="2"/>
      <dgm:spPr/>
      <dgm:t>
        <a:bodyPr/>
        <a:lstStyle/>
        <a:p>
          <a:endParaRPr lang="es-ES"/>
        </a:p>
      </dgm:t>
    </dgm:pt>
    <dgm:pt modelId="{2976B1AF-0DF9-43DA-8164-BBCF2E783DCE}" type="pres">
      <dgm:prSet presAssocID="{E750F19D-7624-4776-B67F-5262BCB7FCB0}" presName="composite" presStyleCnt="0"/>
      <dgm:spPr/>
    </dgm:pt>
    <dgm:pt modelId="{098C5B9A-948C-42BF-84FE-4E1531E30FD5}" type="pres">
      <dgm:prSet presAssocID="{E750F19D-7624-4776-B67F-5262BCB7FCB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937979-9249-4D1F-9A60-D0907E19C32E}" type="pres">
      <dgm:prSet presAssocID="{E750F19D-7624-4776-B67F-5262BCB7FCB0}" presName="parSh" presStyleLbl="node1" presStyleIdx="1" presStyleCnt="3"/>
      <dgm:spPr/>
      <dgm:t>
        <a:bodyPr/>
        <a:lstStyle/>
        <a:p>
          <a:endParaRPr lang="es-ES"/>
        </a:p>
      </dgm:t>
    </dgm:pt>
    <dgm:pt modelId="{68A5C6D2-1893-43C6-A3EC-86C77984284E}" type="pres">
      <dgm:prSet presAssocID="{E750F19D-7624-4776-B67F-5262BCB7FCB0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7C62A6-6294-4F4A-905B-B5FB37C8A551}" type="pres">
      <dgm:prSet presAssocID="{6BD57B81-1586-4F0B-8BB5-50A3D745D81F}" presName="sibTrans" presStyleLbl="sibTrans2D1" presStyleIdx="1" presStyleCnt="2"/>
      <dgm:spPr/>
      <dgm:t>
        <a:bodyPr/>
        <a:lstStyle/>
        <a:p>
          <a:endParaRPr lang="es-ES"/>
        </a:p>
      </dgm:t>
    </dgm:pt>
    <dgm:pt modelId="{18F3EDC5-9BCA-4099-94DD-F300F276FB15}" type="pres">
      <dgm:prSet presAssocID="{6BD57B81-1586-4F0B-8BB5-50A3D745D81F}" presName="connTx" presStyleLbl="sibTrans2D1" presStyleIdx="1" presStyleCnt="2"/>
      <dgm:spPr/>
      <dgm:t>
        <a:bodyPr/>
        <a:lstStyle/>
        <a:p>
          <a:endParaRPr lang="es-ES"/>
        </a:p>
      </dgm:t>
    </dgm:pt>
    <dgm:pt modelId="{7E398984-39D5-499A-898B-371BA40EAB7E}" type="pres">
      <dgm:prSet presAssocID="{B68CA11E-7637-46BF-95FD-59CC5B25AB2A}" presName="composite" presStyleCnt="0"/>
      <dgm:spPr/>
    </dgm:pt>
    <dgm:pt modelId="{3DC673AE-69B2-4BD3-8076-ABA85EAE5041}" type="pres">
      <dgm:prSet presAssocID="{B68CA11E-7637-46BF-95FD-59CC5B25AB2A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B617CA-E75E-45D5-A886-6F085AF13969}" type="pres">
      <dgm:prSet presAssocID="{B68CA11E-7637-46BF-95FD-59CC5B25AB2A}" presName="parSh" presStyleLbl="node1" presStyleIdx="2" presStyleCnt="3"/>
      <dgm:spPr/>
      <dgm:t>
        <a:bodyPr/>
        <a:lstStyle/>
        <a:p>
          <a:endParaRPr lang="es-ES"/>
        </a:p>
      </dgm:t>
    </dgm:pt>
    <dgm:pt modelId="{9E267E98-F7AE-466E-82BF-F638AA1D39CE}" type="pres">
      <dgm:prSet presAssocID="{B68CA11E-7637-46BF-95FD-59CC5B25AB2A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6952350-E047-49C3-AA80-E8F2B86D933F}" type="presOf" srcId="{B68CA11E-7637-46BF-95FD-59CC5B25AB2A}" destId="{2EB617CA-E75E-45D5-A886-6F085AF13969}" srcOrd="1" destOrd="0" presId="urn:microsoft.com/office/officeart/2005/8/layout/process3"/>
    <dgm:cxn modelId="{AD0654C4-6298-4252-A331-5D21FF12D9CA}" srcId="{E750F19D-7624-4776-B67F-5262BCB7FCB0}" destId="{6840359D-A0DB-425B-BF8F-5BE7174F3A39}" srcOrd="1" destOrd="0" parTransId="{F890380D-A50F-42B6-ACF9-26B381FFFF1B}" sibTransId="{EA86403E-7526-4CCF-9AD8-C34F27CFE432}"/>
    <dgm:cxn modelId="{C88885A3-6BFC-48E3-A1AD-7414D22307E2}" type="presOf" srcId="{B68CA11E-7637-46BF-95FD-59CC5B25AB2A}" destId="{3DC673AE-69B2-4BD3-8076-ABA85EAE5041}" srcOrd="0" destOrd="0" presId="urn:microsoft.com/office/officeart/2005/8/layout/process3"/>
    <dgm:cxn modelId="{CB07C896-12DC-42C1-A560-F91A42F17BB0}" srcId="{A01BEC80-E819-4527-8E96-E8F28BE7A5AF}" destId="{94E942B2-61F7-437A-9495-6E9F199AFD60}" srcOrd="0" destOrd="0" parTransId="{8FB03D8C-8DEC-45BA-A612-5A33D7ADD4EA}" sibTransId="{24F719C4-7975-45D4-849B-0EEEDDA6BA3A}"/>
    <dgm:cxn modelId="{3AE1B63D-94A9-4098-80B0-8DD8BBDEECE1}" type="presOf" srcId="{E750F19D-7624-4776-B67F-5262BCB7FCB0}" destId="{68937979-9249-4D1F-9A60-D0907E19C32E}" srcOrd="1" destOrd="0" presId="urn:microsoft.com/office/officeart/2005/8/layout/process3"/>
    <dgm:cxn modelId="{C45181DC-7325-4334-A296-5C47BD094289}" type="presOf" srcId="{E750F19D-7624-4776-B67F-5262BCB7FCB0}" destId="{098C5B9A-948C-42BF-84FE-4E1531E30FD5}" srcOrd="0" destOrd="0" presId="urn:microsoft.com/office/officeart/2005/8/layout/process3"/>
    <dgm:cxn modelId="{29A30CE7-7B68-4191-A14C-847FE54A1909}" srcId="{94E942B2-61F7-437A-9495-6E9F199AFD60}" destId="{388DDE8F-A68A-4702-A95D-04D49D09DA5B}" srcOrd="0" destOrd="0" parTransId="{B2EB1F65-44B2-47C6-A69B-9BCA59E5312F}" sibTransId="{23230A9E-121C-420D-9A3F-E8D522E7967D}"/>
    <dgm:cxn modelId="{FBBFA6AD-5F34-4FDF-9E63-4139B72B2B9E}" type="presOf" srcId="{6BD57B81-1586-4F0B-8BB5-50A3D745D81F}" destId="{18F3EDC5-9BCA-4099-94DD-F300F276FB15}" srcOrd="1" destOrd="0" presId="urn:microsoft.com/office/officeart/2005/8/layout/process3"/>
    <dgm:cxn modelId="{F87650B7-55E0-4AA7-ACDF-6AB88453182F}" srcId="{E750F19D-7624-4776-B67F-5262BCB7FCB0}" destId="{45AA35C7-8ABA-41DA-ADFE-E779A46D3286}" srcOrd="0" destOrd="0" parTransId="{45FDB439-4BEE-4BA1-BDE8-A8BD12A884C8}" sibTransId="{75B4C866-8F15-4309-AF22-035550AF4B9C}"/>
    <dgm:cxn modelId="{D9E40D34-70DC-46D3-B86B-16DC836E40FB}" srcId="{B68CA11E-7637-46BF-95FD-59CC5B25AB2A}" destId="{DEA753DB-25DC-44DC-9BB9-E80A1BE1C7E9}" srcOrd="0" destOrd="0" parTransId="{DD29F0A7-2317-4665-B684-AD26F03E0605}" sibTransId="{84805281-1072-4E81-91D2-20F39E709D92}"/>
    <dgm:cxn modelId="{8B2C548B-FFCD-4518-BFF6-E0035B8651E8}" type="presOf" srcId="{6840359D-A0DB-425B-BF8F-5BE7174F3A39}" destId="{68A5C6D2-1893-43C6-A3EC-86C77984284E}" srcOrd="0" destOrd="1" presId="urn:microsoft.com/office/officeart/2005/8/layout/process3"/>
    <dgm:cxn modelId="{F3B2AEB9-AF5B-4C12-B1EA-657FD51A9D58}" srcId="{A01BEC80-E819-4527-8E96-E8F28BE7A5AF}" destId="{B68CA11E-7637-46BF-95FD-59CC5B25AB2A}" srcOrd="2" destOrd="0" parTransId="{D22C11E6-DCC4-4A6D-9460-8E953F8DAA74}" sibTransId="{116051A1-D666-48AC-8416-3772CB47FE57}"/>
    <dgm:cxn modelId="{6B6E6F93-8734-4AF7-B8D4-B7E7450FB395}" type="presOf" srcId="{A01BEC80-E819-4527-8E96-E8F28BE7A5AF}" destId="{9BAA46F8-1D1B-4551-A3DF-45088A567C99}" srcOrd="0" destOrd="0" presId="urn:microsoft.com/office/officeart/2005/8/layout/process3"/>
    <dgm:cxn modelId="{B56C8160-8780-43C5-B415-870BF7E4504A}" type="presOf" srcId="{24F719C4-7975-45D4-849B-0EEEDDA6BA3A}" destId="{3E73B0CB-E876-48C5-B1B6-037972024890}" srcOrd="0" destOrd="0" presId="urn:microsoft.com/office/officeart/2005/8/layout/process3"/>
    <dgm:cxn modelId="{12B93130-9D3E-439C-B948-C1E07F42BA1A}" type="presOf" srcId="{94E942B2-61F7-437A-9495-6E9F199AFD60}" destId="{C63D5424-F211-4E4B-A259-46EF0394F3C0}" srcOrd="1" destOrd="0" presId="urn:microsoft.com/office/officeart/2005/8/layout/process3"/>
    <dgm:cxn modelId="{32CB2DB5-A06C-4757-BEA7-6A97E485AF3D}" type="presOf" srcId="{24F719C4-7975-45D4-849B-0EEEDDA6BA3A}" destId="{A99B1882-188A-4F9C-A83C-D2129FF36C24}" srcOrd="1" destOrd="0" presId="urn:microsoft.com/office/officeart/2005/8/layout/process3"/>
    <dgm:cxn modelId="{D5084E60-D255-434C-9500-C0785D581883}" srcId="{A01BEC80-E819-4527-8E96-E8F28BE7A5AF}" destId="{E750F19D-7624-4776-B67F-5262BCB7FCB0}" srcOrd="1" destOrd="0" parTransId="{C96C0C1F-A5EC-41B0-BB91-0C0561F41844}" sibTransId="{6BD57B81-1586-4F0B-8BB5-50A3D745D81F}"/>
    <dgm:cxn modelId="{00ABC227-23AE-41AA-8E96-C7402F6B60F8}" type="presOf" srcId="{388DDE8F-A68A-4702-A95D-04D49D09DA5B}" destId="{DC65E176-65CB-408D-802B-C9E9C44AEB77}" srcOrd="0" destOrd="0" presId="urn:microsoft.com/office/officeart/2005/8/layout/process3"/>
    <dgm:cxn modelId="{CA1E984B-3EDD-43F3-ADA8-6D89267FAAB9}" type="presOf" srcId="{DEA753DB-25DC-44DC-9BB9-E80A1BE1C7E9}" destId="{9E267E98-F7AE-466E-82BF-F638AA1D39CE}" srcOrd="0" destOrd="0" presId="urn:microsoft.com/office/officeart/2005/8/layout/process3"/>
    <dgm:cxn modelId="{202F9A47-F1E5-42F0-B0C9-C805A7F1CA92}" type="presOf" srcId="{45AA35C7-8ABA-41DA-ADFE-E779A46D3286}" destId="{68A5C6D2-1893-43C6-A3EC-86C77984284E}" srcOrd="0" destOrd="0" presId="urn:microsoft.com/office/officeart/2005/8/layout/process3"/>
    <dgm:cxn modelId="{A216947E-43A4-4775-8913-B9952AA2465B}" type="presOf" srcId="{94E942B2-61F7-437A-9495-6E9F199AFD60}" destId="{DB480284-3875-4668-B1DF-BD313BC8F4DB}" srcOrd="0" destOrd="0" presId="urn:microsoft.com/office/officeart/2005/8/layout/process3"/>
    <dgm:cxn modelId="{37DE67E6-0775-45B7-99F6-B69109BCDB24}" type="presOf" srcId="{6BD57B81-1586-4F0B-8BB5-50A3D745D81F}" destId="{F37C62A6-6294-4F4A-905B-B5FB37C8A551}" srcOrd="0" destOrd="0" presId="urn:microsoft.com/office/officeart/2005/8/layout/process3"/>
    <dgm:cxn modelId="{1A85FAA6-44EB-4FA7-A40B-6E2388CE0BE2}" type="presParOf" srcId="{9BAA46F8-1D1B-4551-A3DF-45088A567C99}" destId="{13239166-7E24-4636-9BB9-C692CED349DC}" srcOrd="0" destOrd="0" presId="urn:microsoft.com/office/officeart/2005/8/layout/process3"/>
    <dgm:cxn modelId="{D04CB286-7D5D-4313-A331-A5AAA2D19222}" type="presParOf" srcId="{13239166-7E24-4636-9BB9-C692CED349DC}" destId="{DB480284-3875-4668-B1DF-BD313BC8F4DB}" srcOrd="0" destOrd="0" presId="urn:microsoft.com/office/officeart/2005/8/layout/process3"/>
    <dgm:cxn modelId="{D9BF9B97-B760-49FC-9627-F91D0837B6C1}" type="presParOf" srcId="{13239166-7E24-4636-9BB9-C692CED349DC}" destId="{C63D5424-F211-4E4B-A259-46EF0394F3C0}" srcOrd="1" destOrd="0" presId="urn:microsoft.com/office/officeart/2005/8/layout/process3"/>
    <dgm:cxn modelId="{9A07F801-0197-4257-B1AE-4DBCC55E348D}" type="presParOf" srcId="{13239166-7E24-4636-9BB9-C692CED349DC}" destId="{DC65E176-65CB-408D-802B-C9E9C44AEB77}" srcOrd="2" destOrd="0" presId="urn:microsoft.com/office/officeart/2005/8/layout/process3"/>
    <dgm:cxn modelId="{79062AEA-4CEB-4AD8-BB24-A49130B200B1}" type="presParOf" srcId="{9BAA46F8-1D1B-4551-A3DF-45088A567C99}" destId="{3E73B0CB-E876-48C5-B1B6-037972024890}" srcOrd="1" destOrd="0" presId="urn:microsoft.com/office/officeart/2005/8/layout/process3"/>
    <dgm:cxn modelId="{6ADF8DC3-62B3-4058-9BC4-4B19EB983C6E}" type="presParOf" srcId="{3E73B0CB-E876-48C5-B1B6-037972024890}" destId="{A99B1882-188A-4F9C-A83C-D2129FF36C24}" srcOrd="0" destOrd="0" presId="urn:microsoft.com/office/officeart/2005/8/layout/process3"/>
    <dgm:cxn modelId="{CAFCB944-D763-429E-891E-901E299DA46C}" type="presParOf" srcId="{9BAA46F8-1D1B-4551-A3DF-45088A567C99}" destId="{2976B1AF-0DF9-43DA-8164-BBCF2E783DCE}" srcOrd="2" destOrd="0" presId="urn:microsoft.com/office/officeart/2005/8/layout/process3"/>
    <dgm:cxn modelId="{C74D750E-AEAE-43BA-A1A7-0CAF8700DF45}" type="presParOf" srcId="{2976B1AF-0DF9-43DA-8164-BBCF2E783DCE}" destId="{098C5B9A-948C-42BF-84FE-4E1531E30FD5}" srcOrd="0" destOrd="0" presId="urn:microsoft.com/office/officeart/2005/8/layout/process3"/>
    <dgm:cxn modelId="{E3B1545C-5F60-4FA3-AFF0-AF9572624BF2}" type="presParOf" srcId="{2976B1AF-0DF9-43DA-8164-BBCF2E783DCE}" destId="{68937979-9249-4D1F-9A60-D0907E19C32E}" srcOrd="1" destOrd="0" presId="urn:microsoft.com/office/officeart/2005/8/layout/process3"/>
    <dgm:cxn modelId="{D6ADD093-BB32-40CD-B7C8-4E27A5D11EB5}" type="presParOf" srcId="{2976B1AF-0DF9-43DA-8164-BBCF2E783DCE}" destId="{68A5C6D2-1893-43C6-A3EC-86C77984284E}" srcOrd="2" destOrd="0" presId="urn:microsoft.com/office/officeart/2005/8/layout/process3"/>
    <dgm:cxn modelId="{ADBA010F-3AFE-4ABF-AEF0-F012B13A0CCB}" type="presParOf" srcId="{9BAA46F8-1D1B-4551-A3DF-45088A567C99}" destId="{F37C62A6-6294-4F4A-905B-B5FB37C8A551}" srcOrd="3" destOrd="0" presId="urn:microsoft.com/office/officeart/2005/8/layout/process3"/>
    <dgm:cxn modelId="{6EA9334F-B718-4E71-AAF7-2307CE6BDDAC}" type="presParOf" srcId="{F37C62A6-6294-4F4A-905B-B5FB37C8A551}" destId="{18F3EDC5-9BCA-4099-94DD-F300F276FB15}" srcOrd="0" destOrd="0" presId="urn:microsoft.com/office/officeart/2005/8/layout/process3"/>
    <dgm:cxn modelId="{E6B5C617-ACAA-411E-8FA8-A241B034EFA4}" type="presParOf" srcId="{9BAA46F8-1D1B-4551-A3DF-45088A567C99}" destId="{7E398984-39D5-499A-898B-371BA40EAB7E}" srcOrd="4" destOrd="0" presId="urn:microsoft.com/office/officeart/2005/8/layout/process3"/>
    <dgm:cxn modelId="{AA31CB6B-7FA4-4E4E-A373-03F338EFC935}" type="presParOf" srcId="{7E398984-39D5-499A-898B-371BA40EAB7E}" destId="{3DC673AE-69B2-4BD3-8076-ABA85EAE5041}" srcOrd="0" destOrd="0" presId="urn:microsoft.com/office/officeart/2005/8/layout/process3"/>
    <dgm:cxn modelId="{87944DC7-93C6-4EC3-9034-29EB2C05191D}" type="presParOf" srcId="{7E398984-39D5-499A-898B-371BA40EAB7E}" destId="{2EB617CA-E75E-45D5-A886-6F085AF13969}" srcOrd="1" destOrd="0" presId="urn:microsoft.com/office/officeart/2005/8/layout/process3"/>
    <dgm:cxn modelId="{0C580168-C9A9-4CFD-9900-C8F64E313FF6}" type="presParOf" srcId="{7E398984-39D5-499A-898B-371BA40EAB7E}" destId="{9E267E98-F7AE-466E-82BF-F638AA1D39C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9122BF-8A96-49AD-AC1A-5728ECDCB6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645689F0-A373-451E-952C-FAF2A6484359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El aviso de cortesía no resulta obligatorio</a:t>
          </a:r>
        </a:p>
      </dgm:t>
    </dgm:pt>
    <dgm:pt modelId="{4663B00B-1AB0-43A9-A5FE-D839A9FF7996}" type="parTrans" cxnId="{754B92E7-9D40-4EC5-9E06-55011D08A8BF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06CEAF-ABA6-4107-9F37-58C2C81BF829}" type="sibTrans" cxnId="{754B92E7-9D40-4EC5-9E06-55011D08A8BF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415877-AB58-4CC7-8C34-41E6480E3C97}">
      <dgm:prSet phldrT="[Text]"/>
      <dgm:spPr/>
      <dgm:t>
        <a:bodyPr/>
        <a:lstStyle/>
        <a:p>
          <a:r>
            <a:rPr lang="es-AR" b="0" i="0" dirty="0" err="1">
              <a:latin typeface="Arial" panose="020B0604020202020204" pitchFamily="34" charset="0"/>
              <a:cs typeface="Arial" panose="020B0604020202020204" pitchFamily="34" charset="0"/>
            </a:rPr>
            <a:t>Slame</a:t>
          </a:r>
          <a:r>
            <a:rPr lang="es-AR" b="0" i="0" dirty="0">
              <a:latin typeface="Arial" panose="020B0604020202020204" pitchFamily="34" charset="0"/>
              <a:cs typeface="Arial" panose="020B0604020202020204" pitchFamily="34" charset="0"/>
            </a:rPr>
            <a:t>, Rubén Daniel, TFN, Sala D, 26/12/2019</a:t>
          </a:r>
          <a:endParaRPr lang="es-A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3A33E1-2719-44D4-BFCF-719CD6E6B72A}" type="parTrans" cxnId="{E42FFA53-D130-4769-BBBA-A6727C8E9C4F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CBC3C4-1757-4E44-9B7B-719644E03211}" type="sibTrans" cxnId="{E42FFA53-D130-4769-BBBA-A6727C8E9C4F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E64AED-F183-43BE-8C97-BCC89D27ADBE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Notificación electrónica de procedimientos tramitados en papel</a:t>
          </a:r>
        </a:p>
      </dgm:t>
    </dgm:pt>
    <dgm:pt modelId="{9E134CB3-651E-4893-91E7-6E5986E7A7A9}" type="parTrans" cxnId="{6A841E56-5AF8-4970-9960-D80A84172394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D780EE-12C8-40B4-A377-F9E34AA1476F}" type="sibTrans" cxnId="{6A841E56-5AF8-4970-9960-D80A84172394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017009-E816-4C3A-8242-67B89FAF60ED}">
      <dgm:prSet phldrT="[Text]"/>
      <dgm:spPr/>
      <dgm:t>
        <a:bodyPr/>
        <a:lstStyle/>
        <a:p>
          <a:r>
            <a:rPr lang="es-AR" dirty="0" err="1">
              <a:latin typeface="Arial" panose="020B0604020202020204" pitchFamily="34" charset="0"/>
              <a:cs typeface="Arial" panose="020B0604020202020204" pitchFamily="34" charset="0"/>
            </a:rPr>
            <a:t>Nasim</a:t>
          </a:r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AR" dirty="0" err="1">
              <a:latin typeface="Arial" panose="020B0604020202020204" pitchFamily="34" charset="0"/>
              <a:cs typeface="Arial" panose="020B0604020202020204" pitchFamily="34" charset="0"/>
            </a:rPr>
            <a:t>Zeitune</a:t>
          </a:r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 SA s/ recurso de apelación, TFN, Sala D, 28/9/2021 </a:t>
          </a:r>
          <a:r>
            <a:rPr lang="es-AR" i="1" dirty="0">
              <a:latin typeface="Arial" panose="020B0604020202020204" pitchFamily="34" charset="0"/>
              <a:cs typeface="Arial" panose="020B0604020202020204" pitchFamily="34" charset="0"/>
            </a:rPr>
            <a:t>(OI, vista y prórroga notificadas por cédula)</a:t>
          </a:r>
        </a:p>
      </dgm:t>
    </dgm:pt>
    <dgm:pt modelId="{0225ABC9-517C-483D-A412-75DD210717BB}" type="parTrans" cxnId="{229CF7F9-6D04-43F2-B928-A7804FE9FD7E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94532D-C41C-4849-924A-F7BFED710107}" type="sibTrans" cxnId="{229CF7F9-6D04-43F2-B928-A7804FE9FD7E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AC12E8-50EA-4BD2-AAE2-A368DC5F931F}">
      <dgm:prSet phldrT="[Text]"/>
      <dgm:spPr/>
      <dgm:t>
        <a:bodyPr/>
        <a:lstStyle/>
        <a:p>
          <a:r>
            <a:rPr lang="es-AR" b="0" i="0" dirty="0">
              <a:latin typeface="Arial" panose="020B0604020202020204" pitchFamily="34" charset="0"/>
              <a:cs typeface="Arial" panose="020B0604020202020204" pitchFamily="34" charset="0"/>
            </a:rPr>
            <a:t>La Romana SRL s/ recurso de apelación, TFN, Sala D, 8/8/2022</a:t>
          </a:r>
          <a:endParaRPr lang="es-A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36325D-0DAF-4C98-A179-542D3236E7DA}" type="parTrans" cxnId="{8BA0BE38-7361-4E61-B366-3FC34709E945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307455-4C7F-439F-BE4C-5283061C13DD}" type="sibTrans" cxnId="{8BA0BE38-7361-4E61-B366-3FC34709E945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7430E3-A7AB-4541-8180-6B18426F702F}">
      <dgm:prSet phldrT="[Text]"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Pizarro, Cecilia Inés s/ apelación, TFN, Sala D, 23/3/2023</a:t>
          </a:r>
        </a:p>
      </dgm:t>
    </dgm:pt>
    <dgm:pt modelId="{D3B6AA97-6308-4A31-9078-EDE914C0A5CD}" type="parTrans" cxnId="{083EA3BF-E29A-4625-9F78-36275F89EA69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33D54A-4BF9-4424-B728-8478C029105D}" type="sibTrans" cxnId="{083EA3BF-E29A-4625-9F78-36275F89EA69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DFF13D-776D-4D4B-853F-E600663EC976}">
      <dgm:prSet phldrT="[Text]"/>
      <dgm:spPr/>
      <dgm:t>
        <a:bodyPr/>
        <a:lstStyle/>
        <a:p>
          <a:r>
            <a:rPr lang="es-AR" i="0" dirty="0">
              <a:latin typeface="Arial" panose="020B0604020202020204" pitchFamily="34" charset="0"/>
              <a:cs typeface="Arial" panose="020B0604020202020204" pitchFamily="34" charset="0"/>
            </a:rPr>
            <a:t>Pizarro, Cecilia Inés s/ apelación, TFN, Sala D, 23/3/2023 </a:t>
          </a:r>
          <a:r>
            <a:rPr lang="es-AR" i="1" dirty="0">
              <a:latin typeface="Arial" panose="020B0604020202020204" pitchFamily="34" charset="0"/>
              <a:cs typeface="Arial" panose="020B0604020202020204" pitchFamily="34" charset="0"/>
            </a:rPr>
            <a:t>(OI y vista previa notificadas por cédula, vista y DO notificadas al DFE)</a:t>
          </a:r>
        </a:p>
      </dgm:t>
    </dgm:pt>
    <dgm:pt modelId="{7C0A0838-29D8-48E2-8C36-A830536961C4}" type="parTrans" cxnId="{0F980D92-3F08-4711-AB23-4E989266FC04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868B4A-E46E-4DF8-8942-267E4CED2851}" type="sibTrans" cxnId="{0F980D92-3F08-4711-AB23-4E989266FC04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CFCC1D-1B05-4525-884E-5665C5770066}">
      <dgm:prSet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Domicilio especial constituido (art. 19, RNPA) – cfr. Ley 23.658 (BO 10/1/1989)</a:t>
          </a:r>
        </a:p>
      </dgm:t>
    </dgm:pt>
    <dgm:pt modelId="{43608FE8-3DD2-40AC-81D8-09D5907E7FDC}" type="parTrans" cxnId="{84E7C103-F3E0-4077-A89B-39BAE98F7018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7FD68A-0596-4EE5-9BE3-EC3A6FA97460}" type="sibTrans" cxnId="{84E7C103-F3E0-4077-A89B-39BAE98F7018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24525B-CFD7-478D-9241-528761DC9E41}">
      <dgm:prSet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Gordon, </a:t>
          </a:r>
          <a:r>
            <a:rPr lang="es-AR">
              <a:latin typeface="Arial" panose="020B0604020202020204" pitchFamily="34" charset="0"/>
              <a:cs typeface="Arial" panose="020B0604020202020204" pitchFamily="34" charset="0"/>
            </a:rPr>
            <a:t>Miguel David (TF 25421-I) c/ DGI, CNACAF, Sala II, 14/2/2002</a:t>
          </a:r>
          <a:endParaRPr lang="es-A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0A618E-6785-44C9-8433-4BD8BB96A120}" type="parTrans" cxnId="{B6E1E160-2607-4FE1-A708-51DDC29EBF5D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2F3F0A-9236-4DB6-ACF0-E36D8FD1849F}" type="sibTrans" cxnId="{B6E1E160-2607-4FE1-A708-51DDC29EBF5D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653387-F67B-4770-92FD-A4B397D42871}">
      <dgm:prSet phldrT="[Text]"/>
      <dgm:spPr/>
      <dgm:t>
        <a:bodyPr/>
        <a:lstStyle/>
        <a:p>
          <a:r>
            <a:rPr lang="es-AR" i="0" dirty="0" err="1">
              <a:latin typeface="Arial" panose="020B0604020202020204" pitchFamily="34" charset="0"/>
              <a:cs typeface="Arial" panose="020B0604020202020204" pitchFamily="34" charset="0"/>
            </a:rPr>
            <a:t>Neobio</a:t>
          </a:r>
          <a:r>
            <a:rPr lang="es-AR" i="0" dirty="0">
              <a:latin typeface="Arial" panose="020B0604020202020204" pitchFamily="34" charset="0"/>
              <a:cs typeface="Arial" panose="020B0604020202020204" pitchFamily="34" charset="0"/>
            </a:rPr>
            <a:t> SRL s/ recurso de apelación, TFN, Sala D, 13/3/2020 </a:t>
          </a:r>
          <a:r>
            <a:rPr lang="es-AR" i="1" dirty="0">
              <a:latin typeface="Arial" panose="020B0604020202020204" pitchFamily="34" charset="0"/>
              <a:cs typeface="Arial" panose="020B0604020202020204" pitchFamily="34" charset="0"/>
            </a:rPr>
            <a:t>(vista e instrucción del sumario notificadas por cédula)</a:t>
          </a:r>
          <a:endParaRPr lang="es-AR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E2E571-021C-40F1-9CBE-4BCB103E0B1D}" type="parTrans" cxnId="{C8507368-F137-4AA3-9AE0-CEE8A7CE7281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36F107-5931-469D-BD19-6B3EB4FEDB00}" type="sibTrans" cxnId="{C8507368-F137-4AA3-9AE0-CEE8A7CE7281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C412EE-C5CB-4218-8BE5-B2DBF9C58EFD}">
      <dgm:prSet/>
      <dgm:spPr/>
      <dgm:t>
        <a:bodyPr/>
        <a:lstStyle/>
        <a:p>
          <a:r>
            <a:rPr lang="es-AR" dirty="0">
              <a:latin typeface="Arial" panose="020B0604020202020204" pitchFamily="34" charset="0"/>
              <a:cs typeface="Arial" panose="020B0604020202020204" pitchFamily="34" charset="0"/>
            </a:rPr>
            <a:t>Desconocimiento de la notificación al DFE</a:t>
          </a:r>
        </a:p>
      </dgm:t>
    </dgm:pt>
    <dgm:pt modelId="{0094C8B4-B8C5-4CE2-B3F4-008D3190B9E4}" type="parTrans" cxnId="{C7EACD3D-CE00-40DF-8183-2604C152BC1F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514307-E8CA-4F6A-88A9-48DD9A704853}" type="sibTrans" cxnId="{C7EACD3D-CE00-40DF-8183-2604C152BC1F}">
      <dgm:prSet/>
      <dgm:spPr/>
      <dgm:t>
        <a:bodyPr/>
        <a:lstStyle/>
        <a:p>
          <a:endParaRPr lang="es-A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96C4F3-F14D-497F-9BB1-ED3B1DFFFD0D}">
      <dgm:prSet/>
      <dgm:spPr/>
      <dgm:t>
        <a:bodyPr/>
        <a:lstStyle/>
        <a:p>
          <a:r>
            <a:rPr lang="es-AR" b="0" i="0" dirty="0">
              <a:latin typeface="Arial" panose="020B0604020202020204" pitchFamily="34" charset="0"/>
              <a:cs typeface="Arial" panose="020B0604020202020204" pitchFamily="34" charset="0"/>
            </a:rPr>
            <a:t>Farrell, Juana (TF 112267869-I) c. Dirección General Impositiva s/recurso directo de organismo externo, CNACAF, Sala III, 24/2/2023</a:t>
          </a:r>
          <a:endParaRPr lang="es-A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907352-1CA0-4B29-9C86-AAAAF172250D}" type="parTrans" cxnId="{6FFB4B05-050D-4CB4-83EB-2ACC0CFF167D}">
      <dgm:prSet/>
      <dgm:spPr/>
      <dgm:t>
        <a:bodyPr/>
        <a:lstStyle/>
        <a:p>
          <a:endParaRPr lang="es-AR"/>
        </a:p>
      </dgm:t>
    </dgm:pt>
    <dgm:pt modelId="{A53E7FBA-9A2E-4E52-B893-06C7C7D6BFDD}" type="sibTrans" cxnId="{6FFB4B05-050D-4CB4-83EB-2ACC0CFF167D}">
      <dgm:prSet/>
      <dgm:spPr/>
      <dgm:t>
        <a:bodyPr/>
        <a:lstStyle/>
        <a:p>
          <a:endParaRPr lang="es-AR"/>
        </a:p>
      </dgm:t>
    </dgm:pt>
    <dgm:pt modelId="{1990BAAC-FF2B-4FB2-941B-ADEAFC336CB5}">
      <dgm:prSet phldrT="[Text]"/>
      <dgm:spPr/>
      <dgm:t>
        <a:bodyPr/>
        <a:lstStyle/>
        <a:p>
          <a:r>
            <a:rPr lang="es-AR" i="0" dirty="0">
              <a:latin typeface="Arial" panose="020B0604020202020204" pitchFamily="34" charset="0"/>
              <a:cs typeface="Arial" panose="020B0604020202020204" pitchFamily="34" charset="0"/>
            </a:rPr>
            <a:t>Asociación Odontológica Salteña s/ recurso de apelación, TFN, Sala A, 6/4/2022 </a:t>
          </a:r>
          <a:r>
            <a:rPr lang="es-AR" i="1" dirty="0">
              <a:latin typeface="Arial" panose="020B0604020202020204" pitchFamily="34" charset="0"/>
              <a:cs typeface="Arial" panose="020B0604020202020204" pitchFamily="34" charset="0"/>
            </a:rPr>
            <a:t>(OI, vista y prórroga notificadas por cédula, sólo DO y cierre de inspección notificadas al DFE)</a:t>
          </a:r>
        </a:p>
      </dgm:t>
    </dgm:pt>
    <dgm:pt modelId="{7746E78E-5E3C-46CE-8B66-2818D4DAB9CE}" type="parTrans" cxnId="{E90BCEB9-8A04-4F36-8198-321F4A6098FD}">
      <dgm:prSet/>
      <dgm:spPr/>
      <dgm:t>
        <a:bodyPr/>
        <a:lstStyle/>
        <a:p>
          <a:endParaRPr lang="es-AR"/>
        </a:p>
      </dgm:t>
    </dgm:pt>
    <dgm:pt modelId="{372F38AF-CFA0-4BD0-9BC3-2CC6B1486B5E}" type="sibTrans" cxnId="{E90BCEB9-8A04-4F36-8198-321F4A6098FD}">
      <dgm:prSet/>
      <dgm:spPr/>
      <dgm:t>
        <a:bodyPr/>
        <a:lstStyle/>
        <a:p>
          <a:endParaRPr lang="es-AR"/>
        </a:p>
      </dgm:t>
    </dgm:pt>
    <dgm:pt modelId="{121A94B1-32EB-4061-95E3-65CF80B9F5E5}">
      <dgm:prSet/>
      <dgm:spPr/>
      <dgm:t>
        <a:bodyPr/>
        <a:lstStyle/>
        <a:p>
          <a:r>
            <a:rPr lang="es-AR" i="0" dirty="0" err="1">
              <a:latin typeface="Arial" panose="020B0604020202020204" pitchFamily="34" charset="0"/>
              <a:cs typeface="Arial" panose="020B0604020202020204" pitchFamily="34" charset="0"/>
            </a:rPr>
            <a:t>Paser</a:t>
          </a:r>
          <a:r>
            <a:rPr lang="es-AR" i="0" dirty="0">
              <a:latin typeface="Arial" panose="020B0604020202020204" pitchFamily="34" charset="0"/>
              <a:cs typeface="Arial" panose="020B0604020202020204" pitchFamily="34" charset="0"/>
            </a:rPr>
            <a:t> SRL (TF 48594668-I) c. Dirección General Impositiva s/ recurso directo de organismo externo, CNACAF, Sala II, 17/2/2023</a:t>
          </a:r>
          <a:r>
            <a:rPr lang="es-AR" i="1" dirty="0">
              <a:latin typeface="Arial" panose="020B0604020202020204" pitchFamily="34" charset="0"/>
              <a:cs typeface="Arial" panose="020B0604020202020204" pitchFamily="34" charset="0"/>
            </a:rPr>
            <a:t> (constitución de domicilio especial recién en el TFN)</a:t>
          </a:r>
          <a:endParaRPr lang="es-A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054718-0C45-4053-86D5-5ECB6589E3A3}" type="parTrans" cxnId="{633A6268-26CF-4551-AF33-45AF13C9D3C3}">
      <dgm:prSet/>
      <dgm:spPr/>
      <dgm:t>
        <a:bodyPr/>
        <a:lstStyle/>
        <a:p>
          <a:endParaRPr lang="es-AR"/>
        </a:p>
      </dgm:t>
    </dgm:pt>
    <dgm:pt modelId="{9AD0E4A8-0C99-405D-BD57-1C50CF2126D3}" type="sibTrans" cxnId="{633A6268-26CF-4551-AF33-45AF13C9D3C3}">
      <dgm:prSet/>
      <dgm:spPr/>
      <dgm:t>
        <a:bodyPr/>
        <a:lstStyle/>
        <a:p>
          <a:endParaRPr lang="es-AR"/>
        </a:p>
      </dgm:t>
    </dgm:pt>
    <dgm:pt modelId="{37F45E58-E6DB-4EF9-A302-B9671547D623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Buena Proa SA (TF 109569513-I) c/ Direccion General </a:t>
          </a:r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Impositiva s/ recurso directo de organismo externo, CNACAF, Sala IV, 19/10/2023</a:t>
          </a:r>
          <a:endParaRPr lang="es-A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612AF9-0CDE-4B89-BE7C-95EF0412E0BD}" type="parTrans" cxnId="{913AE8B8-B228-4D2B-BA73-AF487E8F2720}">
      <dgm:prSet/>
      <dgm:spPr/>
    </dgm:pt>
    <dgm:pt modelId="{917A3C36-B790-434A-889B-E721EC6DBBF2}" type="sibTrans" cxnId="{913AE8B8-B228-4D2B-BA73-AF487E8F2720}">
      <dgm:prSet/>
      <dgm:spPr/>
    </dgm:pt>
    <dgm:pt modelId="{80CCC98C-4271-47A1-AA47-DAFCD5E106E6}" type="pres">
      <dgm:prSet presAssocID="{AC9122BF-8A96-49AD-AC1A-5728ECDCB6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FCD683C-3D5C-42D5-8E33-B1383BA954B8}" type="pres">
      <dgm:prSet presAssocID="{94C412EE-C5CB-4218-8BE5-B2DBF9C58EF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AB6A98-DB73-4850-B8A3-A247C655DC39}" type="pres">
      <dgm:prSet presAssocID="{94C412EE-C5CB-4218-8BE5-B2DBF9C58EFD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F06831-0982-4197-9D8F-08896305540D}" type="pres">
      <dgm:prSet presAssocID="{645689F0-A373-451E-952C-FAF2A648435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5AB5DE-97B9-4231-A03E-D662F27D0B32}" type="pres">
      <dgm:prSet presAssocID="{645689F0-A373-451E-952C-FAF2A6484359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A38605-B046-4ACA-849F-C8F338F86F3B}" type="pres">
      <dgm:prSet presAssocID="{01E64AED-F183-43BE-8C97-BCC89D27ADB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39E146-8E55-4495-8FEA-45D4E607C1AC}" type="pres">
      <dgm:prSet presAssocID="{01E64AED-F183-43BE-8C97-BCC89D27ADBE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C2814F-5AB9-423B-B7ED-8AE732C4B787}" type="pres">
      <dgm:prSet presAssocID="{87CFCC1D-1B05-4525-884E-5665C577006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D638C4-ABB5-487F-A6D7-870DABAD2F3C}" type="pres">
      <dgm:prSet presAssocID="{87CFCC1D-1B05-4525-884E-5665C5770066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13AE8B8-B228-4D2B-BA73-AF487E8F2720}" srcId="{87CFCC1D-1B05-4525-884E-5665C5770066}" destId="{37F45E58-E6DB-4EF9-A302-B9671547D623}" srcOrd="2" destOrd="0" parTransId="{8C612AF9-0CDE-4B89-BE7C-95EF0412E0BD}" sibTransId="{917A3C36-B790-434A-889B-E721EC6DBBF2}"/>
    <dgm:cxn modelId="{75579F6A-0972-476A-99DD-780FAAABBAD7}" type="presOf" srcId="{645689F0-A373-451E-952C-FAF2A6484359}" destId="{0BF06831-0982-4197-9D8F-08896305540D}" srcOrd="0" destOrd="0" presId="urn:microsoft.com/office/officeart/2005/8/layout/vList2"/>
    <dgm:cxn modelId="{AB806B53-D97B-48F5-A16C-42ABF3AA689D}" type="presOf" srcId="{1990BAAC-FF2B-4FB2-941B-ADEAFC336CB5}" destId="{0839E146-8E55-4495-8FEA-45D4E607C1AC}" srcOrd="0" destOrd="2" presId="urn:microsoft.com/office/officeart/2005/8/layout/vList2"/>
    <dgm:cxn modelId="{633A6268-26CF-4551-AF33-45AF13C9D3C3}" srcId="{87CFCC1D-1B05-4525-884E-5665C5770066}" destId="{121A94B1-32EB-4061-95E3-65CF80B9F5E5}" srcOrd="1" destOrd="0" parTransId="{7D054718-0C45-4053-86D5-5ECB6589E3A3}" sibTransId="{9AD0E4A8-0C99-405D-BD57-1C50CF2126D3}"/>
    <dgm:cxn modelId="{E90BCEB9-8A04-4F36-8198-321F4A6098FD}" srcId="{01E64AED-F183-43BE-8C97-BCC89D27ADBE}" destId="{1990BAAC-FF2B-4FB2-941B-ADEAFC336CB5}" srcOrd="2" destOrd="0" parTransId="{7746E78E-5E3C-46CE-8B66-2818D4DAB9CE}" sibTransId="{372F38AF-CFA0-4BD0-9BC3-2CC6B1486B5E}"/>
    <dgm:cxn modelId="{8BA0BE38-7361-4E61-B366-3FC34709E945}" srcId="{645689F0-A373-451E-952C-FAF2A6484359}" destId="{A8AC12E8-50EA-4BD2-AAE2-A368DC5F931F}" srcOrd="1" destOrd="0" parTransId="{B036325D-0DAF-4C98-A179-542D3236E7DA}" sibTransId="{02307455-4C7F-439F-BE4C-5283061C13DD}"/>
    <dgm:cxn modelId="{F550B5D7-8584-4FB2-AD25-9606678910A4}" type="presOf" srcId="{AC9122BF-8A96-49AD-AC1A-5728ECDCB616}" destId="{80CCC98C-4271-47A1-AA47-DAFCD5E106E6}" srcOrd="0" destOrd="0" presId="urn:microsoft.com/office/officeart/2005/8/layout/vList2"/>
    <dgm:cxn modelId="{7F879831-B1CF-4D47-AA96-6E52037DFA2E}" type="presOf" srcId="{94C412EE-C5CB-4218-8BE5-B2DBF9C58EFD}" destId="{FFCD683C-3D5C-42D5-8E33-B1383BA954B8}" srcOrd="0" destOrd="0" presId="urn:microsoft.com/office/officeart/2005/8/layout/vList2"/>
    <dgm:cxn modelId="{659A2FC9-3875-4271-9594-419003864915}" type="presOf" srcId="{DF96C4F3-F14D-497F-9BB1-ED3B1DFFFD0D}" destId="{7FAB6A98-DB73-4850-B8A3-A247C655DC39}" srcOrd="0" destOrd="0" presId="urn:microsoft.com/office/officeart/2005/8/layout/vList2"/>
    <dgm:cxn modelId="{E539D420-8843-492D-A93F-2B0B73413CC9}" type="presOf" srcId="{00415877-AB58-4CC7-8C34-41E6480E3C97}" destId="{455AB5DE-97B9-4231-A03E-D662F27D0B32}" srcOrd="0" destOrd="0" presId="urn:microsoft.com/office/officeart/2005/8/layout/vList2"/>
    <dgm:cxn modelId="{16D52356-5FD8-400C-8F13-6BEBF808590E}" type="presOf" srcId="{EB24525B-CFD7-478D-9241-528761DC9E41}" destId="{07D638C4-ABB5-487F-A6D7-870DABAD2F3C}" srcOrd="0" destOrd="0" presId="urn:microsoft.com/office/officeart/2005/8/layout/vList2"/>
    <dgm:cxn modelId="{754B92E7-9D40-4EC5-9E06-55011D08A8BF}" srcId="{AC9122BF-8A96-49AD-AC1A-5728ECDCB616}" destId="{645689F0-A373-451E-952C-FAF2A6484359}" srcOrd="1" destOrd="0" parTransId="{4663B00B-1AB0-43A9-A5FE-D839A9FF7996}" sibTransId="{C506CEAF-ABA6-4107-9F37-58C2C81BF829}"/>
    <dgm:cxn modelId="{8F3BA203-1ECA-4967-89F7-271337E92DDD}" type="presOf" srcId="{25653387-F67B-4770-92FD-A4B397D42871}" destId="{0839E146-8E55-4495-8FEA-45D4E607C1AC}" srcOrd="0" destOrd="0" presId="urn:microsoft.com/office/officeart/2005/8/layout/vList2"/>
    <dgm:cxn modelId="{C7EACD3D-CE00-40DF-8183-2604C152BC1F}" srcId="{AC9122BF-8A96-49AD-AC1A-5728ECDCB616}" destId="{94C412EE-C5CB-4218-8BE5-B2DBF9C58EFD}" srcOrd="0" destOrd="0" parTransId="{0094C8B4-B8C5-4CE2-B3F4-008D3190B9E4}" sibTransId="{B2514307-E8CA-4F6A-88A9-48DD9A704853}"/>
    <dgm:cxn modelId="{229CF7F9-6D04-43F2-B928-A7804FE9FD7E}" srcId="{01E64AED-F183-43BE-8C97-BCC89D27ADBE}" destId="{ED017009-E816-4C3A-8242-67B89FAF60ED}" srcOrd="1" destOrd="0" parTransId="{0225ABC9-517C-483D-A412-75DD210717BB}" sibTransId="{1594532D-C41C-4849-924A-F7BFED710107}"/>
    <dgm:cxn modelId="{84E7C103-F3E0-4077-A89B-39BAE98F7018}" srcId="{AC9122BF-8A96-49AD-AC1A-5728ECDCB616}" destId="{87CFCC1D-1B05-4525-884E-5665C5770066}" srcOrd="3" destOrd="0" parTransId="{43608FE8-3DD2-40AC-81D8-09D5907E7FDC}" sibTransId="{D57FD68A-0596-4EE5-9BE3-EC3A6FA97460}"/>
    <dgm:cxn modelId="{B5F8642D-1CD9-4818-9D8B-5350A5A6FD67}" type="presOf" srcId="{1ADFF13D-776D-4D4B-853F-E600663EC976}" destId="{0839E146-8E55-4495-8FEA-45D4E607C1AC}" srcOrd="0" destOrd="3" presId="urn:microsoft.com/office/officeart/2005/8/layout/vList2"/>
    <dgm:cxn modelId="{6A841E56-5AF8-4970-9960-D80A84172394}" srcId="{AC9122BF-8A96-49AD-AC1A-5728ECDCB616}" destId="{01E64AED-F183-43BE-8C97-BCC89D27ADBE}" srcOrd="2" destOrd="0" parTransId="{9E134CB3-651E-4893-91E7-6E5986E7A7A9}" sibTransId="{1FD780EE-12C8-40B4-A377-F9E34AA1476F}"/>
    <dgm:cxn modelId="{083EA3BF-E29A-4625-9F78-36275F89EA69}" srcId="{645689F0-A373-451E-952C-FAF2A6484359}" destId="{1A7430E3-A7AB-4541-8180-6B18426F702F}" srcOrd="2" destOrd="0" parTransId="{D3B6AA97-6308-4A31-9078-EDE914C0A5CD}" sibTransId="{2533D54A-4BF9-4424-B728-8478C029105D}"/>
    <dgm:cxn modelId="{F80F2D4F-CE7E-4C47-867B-A650BE2C432B}" type="presOf" srcId="{87CFCC1D-1B05-4525-884E-5665C5770066}" destId="{29C2814F-5AB9-423B-B7ED-8AE732C4B787}" srcOrd="0" destOrd="0" presId="urn:microsoft.com/office/officeart/2005/8/layout/vList2"/>
    <dgm:cxn modelId="{09E4E350-3736-4941-B580-884CD16C1816}" type="presOf" srcId="{1A7430E3-A7AB-4541-8180-6B18426F702F}" destId="{455AB5DE-97B9-4231-A03E-D662F27D0B32}" srcOrd="0" destOrd="2" presId="urn:microsoft.com/office/officeart/2005/8/layout/vList2"/>
    <dgm:cxn modelId="{6E916C0E-BB53-45D1-AB21-D2E380BAD15B}" type="presOf" srcId="{01E64AED-F183-43BE-8C97-BCC89D27ADBE}" destId="{93A38605-B046-4ACA-849F-C8F338F86F3B}" srcOrd="0" destOrd="0" presId="urn:microsoft.com/office/officeart/2005/8/layout/vList2"/>
    <dgm:cxn modelId="{0F980D92-3F08-4711-AB23-4E989266FC04}" srcId="{01E64AED-F183-43BE-8C97-BCC89D27ADBE}" destId="{1ADFF13D-776D-4D4B-853F-E600663EC976}" srcOrd="3" destOrd="0" parTransId="{7C0A0838-29D8-48E2-8C36-A830536961C4}" sibTransId="{64868B4A-E46E-4DF8-8942-267E4CED2851}"/>
    <dgm:cxn modelId="{182CBCA3-B4BF-4E70-B23F-16D4ABD32017}" type="presOf" srcId="{121A94B1-32EB-4061-95E3-65CF80B9F5E5}" destId="{07D638C4-ABB5-487F-A6D7-870DABAD2F3C}" srcOrd="0" destOrd="1" presId="urn:microsoft.com/office/officeart/2005/8/layout/vList2"/>
    <dgm:cxn modelId="{DE4CE4D9-68E4-4FC2-842E-BB71B87F18FF}" type="presOf" srcId="{A8AC12E8-50EA-4BD2-AAE2-A368DC5F931F}" destId="{455AB5DE-97B9-4231-A03E-D662F27D0B32}" srcOrd="0" destOrd="1" presId="urn:microsoft.com/office/officeart/2005/8/layout/vList2"/>
    <dgm:cxn modelId="{6FFB4B05-050D-4CB4-83EB-2ACC0CFF167D}" srcId="{94C412EE-C5CB-4218-8BE5-B2DBF9C58EFD}" destId="{DF96C4F3-F14D-497F-9BB1-ED3B1DFFFD0D}" srcOrd="0" destOrd="0" parTransId="{89907352-1CA0-4B29-9C86-AAAAF172250D}" sibTransId="{A53E7FBA-9A2E-4E52-B893-06C7C7D6BFDD}"/>
    <dgm:cxn modelId="{523CC161-1317-4687-A2D9-94C37E704A4A}" type="presOf" srcId="{ED017009-E816-4C3A-8242-67B89FAF60ED}" destId="{0839E146-8E55-4495-8FEA-45D4E607C1AC}" srcOrd="0" destOrd="1" presId="urn:microsoft.com/office/officeart/2005/8/layout/vList2"/>
    <dgm:cxn modelId="{B6E1E160-2607-4FE1-A708-51DDC29EBF5D}" srcId="{87CFCC1D-1B05-4525-884E-5665C5770066}" destId="{EB24525B-CFD7-478D-9241-528761DC9E41}" srcOrd="0" destOrd="0" parTransId="{DC0A618E-6785-44C9-8433-4BD8BB96A120}" sibTransId="{852F3F0A-9236-4DB6-ACF0-E36D8FD1849F}"/>
    <dgm:cxn modelId="{E42FFA53-D130-4769-BBBA-A6727C8E9C4F}" srcId="{645689F0-A373-451E-952C-FAF2A6484359}" destId="{00415877-AB58-4CC7-8C34-41E6480E3C97}" srcOrd="0" destOrd="0" parTransId="{C43A33E1-2719-44D4-BFCF-719CD6E6B72A}" sibTransId="{86CBC3C4-1757-4E44-9B7B-719644E03211}"/>
    <dgm:cxn modelId="{99FC9FCE-2F63-4C4B-9347-5BDC6EEBCF63}" type="presOf" srcId="{37F45E58-E6DB-4EF9-A302-B9671547D623}" destId="{07D638C4-ABB5-487F-A6D7-870DABAD2F3C}" srcOrd="0" destOrd="2" presId="urn:microsoft.com/office/officeart/2005/8/layout/vList2"/>
    <dgm:cxn modelId="{C8507368-F137-4AA3-9AE0-CEE8A7CE7281}" srcId="{01E64AED-F183-43BE-8C97-BCC89D27ADBE}" destId="{25653387-F67B-4770-92FD-A4B397D42871}" srcOrd="0" destOrd="0" parTransId="{B0E2E571-021C-40F1-9CBE-4BCB103E0B1D}" sibTransId="{F936F107-5931-469D-BD19-6B3EB4FEDB00}"/>
    <dgm:cxn modelId="{FBA201C0-9BD4-45C0-9C4E-5DBD38D07CF5}" type="presParOf" srcId="{80CCC98C-4271-47A1-AA47-DAFCD5E106E6}" destId="{FFCD683C-3D5C-42D5-8E33-B1383BA954B8}" srcOrd="0" destOrd="0" presId="urn:microsoft.com/office/officeart/2005/8/layout/vList2"/>
    <dgm:cxn modelId="{328BB20A-E2BC-4885-83E3-6104A6853DDE}" type="presParOf" srcId="{80CCC98C-4271-47A1-AA47-DAFCD5E106E6}" destId="{7FAB6A98-DB73-4850-B8A3-A247C655DC39}" srcOrd="1" destOrd="0" presId="urn:microsoft.com/office/officeart/2005/8/layout/vList2"/>
    <dgm:cxn modelId="{4452D21E-7438-4A84-889F-1FF5DB7A0B8F}" type="presParOf" srcId="{80CCC98C-4271-47A1-AA47-DAFCD5E106E6}" destId="{0BF06831-0982-4197-9D8F-08896305540D}" srcOrd="2" destOrd="0" presId="urn:microsoft.com/office/officeart/2005/8/layout/vList2"/>
    <dgm:cxn modelId="{BEB7E2A5-0832-42E4-BAC4-C90043B6CBE2}" type="presParOf" srcId="{80CCC98C-4271-47A1-AA47-DAFCD5E106E6}" destId="{455AB5DE-97B9-4231-A03E-D662F27D0B32}" srcOrd="3" destOrd="0" presId="urn:microsoft.com/office/officeart/2005/8/layout/vList2"/>
    <dgm:cxn modelId="{2FBA9CBF-95D6-4321-A098-4C3EA6590071}" type="presParOf" srcId="{80CCC98C-4271-47A1-AA47-DAFCD5E106E6}" destId="{93A38605-B046-4ACA-849F-C8F338F86F3B}" srcOrd="4" destOrd="0" presId="urn:microsoft.com/office/officeart/2005/8/layout/vList2"/>
    <dgm:cxn modelId="{C5EDE269-0A6E-482B-9554-AF7C9836ED3B}" type="presParOf" srcId="{80CCC98C-4271-47A1-AA47-DAFCD5E106E6}" destId="{0839E146-8E55-4495-8FEA-45D4E607C1AC}" srcOrd="5" destOrd="0" presId="urn:microsoft.com/office/officeart/2005/8/layout/vList2"/>
    <dgm:cxn modelId="{EE3DAB92-C399-45C0-83BC-2F06FA1E072E}" type="presParOf" srcId="{80CCC98C-4271-47A1-AA47-DAFCD5E106E6}" destId="{29C2814F-5AB9-423B-B7ED-8AE732C4B787}" srcOrd="6" destOrd="0" presId="urn:microsoft.com/office/officeart/2005/8/layout/vList2"/>
    <dgm:cxn modelId="{4CCEA57B-9898-4790-9E2A-1348EF5CD793}" type="presParOf" srcId="{80CCC98C-4271-47A1-AA47-DAFCD5E106E6}" destId="{07D638C4-ABB5-487F-A6D7-870DABAD2F3C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D5424-F211-4E4B-A259-46EF0394F3C0}">
      <dsp:nvSpPr>
        <dsp:cNvPr id="0" name=""/>
        <dsp:cNvSpPr/>
      </dsp:nvSpPr>
      <dsp:spPr>
        <a:xfrm>
          <a:off x="3924" y="1235537"/>
          <a:ext cx="1784596" cy="10432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>
              <a:latin typeface="Arial" panose="020B0604020202020204" pitchFamily="34" charset="0"/>
              <a:cs typeface="Arial" panose="020B0604020202020204" pitchFamily="34" charset="0"/>
            </a:rPr>
            <a:t>Ley 26.044</a:t>
          </a:r>
        </a:p>
      </dsp:txBody>
      <dsp:txXfrm>
        <a:off x="3924" y="1235537"/>
        <a:ext cx="1784596" cy="695516"/>
      </dsp:txXfrm>
    </dsp:sp>
    <dsp:sp modelId="{DC65E176-65CB-408D-802B-C9E9C44AEB77}">
      <dsp:nvSpPr>
        <dsp:cNvPr id="0" name=""/>
        <dsp:cNvSpPr/>
      </dsp:nvSpPr>
      <dsp:spPr>
        <a:xfrm>
          <a:off x="369444" y="1931053"/>
          <a:ext cx="1784596" cy="13699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800" kern="1200" dirty="0">
              <a:latin typeface="Arial" panose="020B0604020202020204" pitchFamily="34" charset="0"/>
              <a:cs typeface="Arial" panose="020B0604020202020204" pitchFamily="34" charset="0"/>
            </a:rPr>
            <a:t>DFE optativo (art. 3.1, ley 11.683)</a:t>
          </a:r>
        </a:p>
      </dsp:txBody>
      <dsp:txXfrm>
        <a:off x="409567" y="1971176"/>
        <a:ext cx="1704350" cy="1289666"/>
      </dsp:txXfrm>
    </dsp:sp>
    <dsp:sp modelId="{3E73B0CB-E876-48C5-B1B6-037972024890}">
      <dsp:nvSpPr>
        <dsp:cNvPr id="0" name=""/>
        <dsp:cNvSpPr/>
      </dsp:nvSpPr>
      <dsp:spPr>
        <a:xfrm>
          <a:off x="2059059" y="1361139"/>
          <a:ext cx="573541" cy="444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59059" y="1450001"/>
        <a:ext cx="440247" cy="266588"/>
      </dsp:txXfrm>
    </dsp:sp>
    <dsp:sp modelId="{68937979-9249-4D1F-9A60-D0907E19C32E}">
      <dsp:nvSpPr>
        <dsp:cNvPr id="0" name=""/>
        <dsp:cNvSpPr/>
      </dsp:nvSpPr>
      <dsp:spPr>
        <a:xfrm>
          <a:off x="2870674" y="1235537"/>
          <a:ext cx="1784596" cy="10432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>
              <a:latin typeface="Arial" panose="020B0604020202020204" pitchFamily="34" charset="0"/>
              <a:cs typeface="Arial" panose="020B0604020202020204" pitchFamily="34" charset="0"/>
            </a:rPr>
            <a:t>Ley 27.430</a:t>
          </a:r>
        </a:p>
      </dsp:txBody>
      <dsp:txXfrm>
        <a:off x="2870674" y="1235537"/>
        <a:ext cx="1784596" cy="695516"/>
      </dsp:txXfrm>
    </dsp:sp>
    <dsp:sp modelId="{68A5C6D2-1893-43C6-A3EC-86C77984284E}">
      <dsp:nvSpPr>
        <dsp:cNvPr id="0" name=""/>
        <dsp:cNvSpPr/>
      </dsp:nvSpPr>
      <dsp:spPr>
        <a:xfrm>
          <a:off x="3236193" y="1931053"/>
          <a:ext cx="1784596" cy="13699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800" kern="1200" dirty="0">
              <a:latin typeface="Arial" panose="020B0604020202020204" pitchFamily="34" charset="0"/>
              <a:cs typeface="Arial" panose="020B0604020202020204" pitchFamily="34" charset="0"/>
            </a:rPr>
            <a:t>DFE obligatorio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800" kern="1200" dirty="0">
              <a:latin typeface="Arial" panose="020B0604020202020204" pitchFamily="34" charset="0"/>
              <a:cs typeface="Arial" panose="020B0604020202020204" pitchFamily="34" charset="0"/>
            </a:rPr>
            <a:t>RG (AFIP) 4176</a:t>
          </a:r>
        </a:p>
      </dsp:txBody>
      <dsp:txXfrm>
        <a:off x="3276316" y="1971176"/>
        <a:ext cx="1704350" cy="1289666"/>
      </dsp:txXfrm>
    </dsp:sp>
    <dsp:sp modelId="{F37C62A6-6294-4F4A-905B-B5FB37C8A551}">
      <dsp:nvSpPr>
        <dsp:cNvPr id="0" name=""/>
        <dsp:cNvSpPr/>
      </dsp:nvSpPr>
      <dsp:spPr>
        <a:xfrm>
          <a:off x="4925808" y="1361139"/>
          <a:ext cx="573541" cy="444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25808" y="1450001"/>
        <a:ext cx="440247" cy="266588"/>
      </dsp:txXfrm>
    </dsp:sp>
    <dsp:sp modelId="{2EB617CA-E75E-45D5-A886-6F085AF13969}">
      <dsp:nvSpPr>
        <dsp:cNvPr id="0" name=""/>
        <dsp:cNvSpPr/>
      </dsp:nvSpPr>
      <dsp:spPr>
        <a:xfrm>
          <a:off x="5737423" y="1235537"/>
          <a:ext cx="1784596" cy="10432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>
              <a:latin typeface="Arial" panose="020B0604020202020204" pitchFamily="34" charset="0"/>
              <a:cs typeface="Arial" panose="020B0604020202020204" pitchFamily="34" charset="0"/>
            </a:rPr>
            <a:t>RG (AFIP) 4280</a:t>
          </a:r>
        </a:p>
      </dsp:txBody>
      <dsp:txXfrm>
        <a:off x="5737423" y="1235537"/>
        <a:ext cx="1784596" cy="695516"/>
      </dsp:txXfrm>
    </dsp:sp>
    <dsp:sp modelId="{9E267E98-F7AE-466E-82BF-F638AA1D39CE}">
      <dsp:nvSpPr>
        <dsp:cNvPr id="0" name=""/>
        <dsp:cNvSpPr/>
      </dsp:nvSpPr>
      <dsp:spPr>
        <a:xfrm>
          <a:off x="6102943" y="1931053"/>
          <a:ext cx="1784596" cy="13699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800" kern="1200" dirty="0">
              <a:latin typeface="Arial" panose="020B0604020202020204" pitchFamily="34" charset="0"/>
              <a:cs typeface="Arial" panose="020B0604020202020204" pitchFamily="34" charset="0"/>
            </a:rPr>
            <a:t>Regulación actual</a:t>
          </a:r>
        </a:p>
      </dsp:txBody>
      <dsp:txXfrm>
        <a:off x="6143066" y="1971176"/>
        <a:ext cx="1704350" cy="12896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D683C-3D5C-42D5-8E33-B1383BA954B8}">
      <dsp:nvSpPr>
        <dsp:cNvPr id="0" name=""/>
        <dsp:cNvSpPr/>
      </dsp:nvSpPr>
      <dsp:spPr>
        <a:xfrm>
          <a:off x="0" y="265615"/>
          <a:ext cx="7972672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>
              <a:latin typeface="Arial" panose="020B0604020202020204" pitchFamily="34" charset="0"/>
              <a:cs typeface="Arial" panose="020B0604020202020204" pitchFamily="34" charset="0"/>
            </a:rPr>
            <a:t>Desconocimiento de la notificación al DFE</a:t>
          </a:r>
        </a:p>
      </dsp:txBody>
      <dsp:txXfrm>
        <a:off x="18734" y="284349"/>
        <a:ext cx="7935204" cy="346292"/>
      </dsp:txXfrm>
    </dsp:sp>
    <dsp:sp modelId="{7FAB6A98-DB73-4850-B8A3-A247C655DC39}">
      <dsp:nvSpPr>
        <dsp:cNvPr id="0" name=""/>
        <dsp:cNvSpPr/>
      </dsp:nvSpPr>
      <dsp:spPr>
        <a:xfrm>
          <a:off x="0" y="649375"/>
          <a:ext cx="7972672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132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b="0" i="0" kern="1200" dirty="0">
              <a:latin typeface="Arial" panose="020B0604020202020204" pitchFamily="34" charset="0"/>
              <a:cs typeface="Arial" panose="020B0604020202020204" pitchFamily="34" charset="0"/>
            </a:rPr>
            <a:t>Farrell, Juana (TF 112267869-I) c. Dirección General Impositiva s/recurso directo de organismo externo, CNACAF, Sala III, 24/2/2023</a:t>
          </a:r>
          <a:endParaRPr lang="es-A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649375"/>
        <a:ext cx="7972672" cy="380880"/>
      </dsp:txXfrm>
    </dsp:sp>
    <dsp:sp modelId="{0BF06831-0982-4197-9D8F-08896305540D}">
      <dsp:nvSpPr>
        <dsp:cNvPr id="0" name=""/>
        <dsp:cNvSpPr/>
      </dsp:nvSpPr>
      <dsp:spPr>
        <a:xfrm>
          <a:off x="0" y="1030255"/>
          <a:ext cx="7972672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>
              <a:latin typeface="Arial" panose="020B0604020202020204" pitchFamily="34" charset="0"/>
              <a:cs typeface="Arial" panose="020B0604020202020204" pitchFamily="34" charset="0"/>
            </a:rPr>
            <a:t>El aviso de cortesía no resulta obligatorio</a:t>
          </a:r>
        </a:p>
      </dsp:txBody>
      <dsp:txXfrm>
        <a:off x="18734" y="1048989"/>
        <a:ext cx="7935204" cy="346292"/>
      </dsp:txXfrm>
    </dsp:sp>
    <dsp:sp modelId="{455AB5DE-97B9-4231-A03E-D662F27D0B32}">
      <dsp:nvSpPr>
        <dsp:cNvPr id="0" name=""/>
        <dsp:cNvSpPr/>
      </dsp:nvSpPr>
      <dsp:spPr>
        <a:xfrm>
          <a:off x="0" y="1414015"/>
          <a:ext cx="7972672" cy="61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132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Slame</a:t>
          </a:r>
          <a:r>
            <a:rPr lang="es-AR" sz="1200" b="0" i="0" kern="1200" dirty="0">
              <a:latin typeface="Arial" panose="020B0604020202020204" pitchFamily="34" charset="0"/>
              <a:cs typeface="Arial" panose="020B0604020202020204" pitchFamily="34" charset="0"/>
            </a:rPr>
            <a:t>, Rubén Daniel, TFN, Sala D, 26/12/2019</a:t>
          </a:r>
          <a:endParaRPr lang="es-AR" sz="1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b="0" i="0" kern="1200" dirty="0">
              <a:latin typeface="Arial" panose="020B0604020202020204" pitchFamily="34" charset="0"/>
              <a:cs typeface="Arial" panose="020B0604020202020204" pitchFamily="34" charset="0"/>
            </a:rPr>
            <a:t>La Romana SRL s/ recurso de apelación, TFN, Sala D, 8/8/2022</a:t>
          </a:r>
          <a:endParaRPr lang="es-AR" sz="1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kern="1200" dirty="0">
              <a:latin typeface="Arial" panose="020B0604020202020204" pitchFamily="34" charset="0"/>
              <a:cs typeface="Arial" panose="020B0604020202020204" pitchFamily="34" charset="0"/>
            </a:rPr>
            <a:t>Pizarro, Cecilia Inés s/ apelación, TFN, Sala D, 23/3/2023</a:t>
          </a:r>
        </a:p>
      </dsp:txBody>
      <dsp:txXfrm>
        <a:off x="0" y="1414015"/>
        <a:ext cx="7972672" cy="612720"/>
      </dsp:txXfrm>
    </dsp:sp>
    <dsp:sp modelId="{93A38605-B046-4ACA-849F-C8F338F86F3B}">
      <dsp:nvSpPr>
        <dsp:cNvPr id="0" name=""/>
        <dsp:cNvSpPr/>
      </dsp:nvSpPr>
      <dsp:spPr>
        <a:xfrm>
          <a:off x="0" y="2026735"/>
          <a:ext cx="7972672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>
              <a:latin typeface="Arial" panose="020B0604020202020204" pitchFamily="34" charset="0"/>
              <a:cs typeface="Arial" panose="020B0604020202020204" pitchFamily="34" charset="0"/>
            </a:rPr>
            <a:t>Notificación electrónica de procedimientos tramitados en papel</a:t>
          </a:r>
        </a:p>
      </dsp:txBody>
      <dsp:txXfrm>
        <a:off x="18734" y="2045469"/>
        <a:ext cx="7935204" cy="346292"/>
      </dsp:txXfrm>
    </dsp:sp>
    <dsp:sp modelId="{0839E146-8E55-4495-8FEA-45D4E607C1AC}">
      <dsp:nvSpPr>
        <dsp:cNvPr id="0" name=""/>
        <dsp:cNvSpPr/>
      </dsp:nvSpPr>
      <dsp:spPr>
        <a:xfrm>
          <a:off x="0" y="2410496"/>
          <a:ext cx="7972672" cy="132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132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i="0" kern="1200" dirty="0" err="1">
              <a:latin typeface="Arial" panose="020B0604020202020204" pitchFamily="34" charset="0"/>
              <a:cs typeface="Arial" panose="020B0604020202020204" pitchFamily="34" charset="0"/>
            </a:rPr>
            <a:t>Neobio</a:t>
          </a:r>
          <a:r>
            <a:rPr lang="es-AR" sz="1200" i="0" kern="1200" dirty="0">
              <a:latin typeface="Arial" panose="020B0604020202020204" pitchFamily="34" charset="0"/>
              <a:cs typeface="Arial" panose="020B0604020202020204" pitchFamily="34" charset="0"/>
            </a:rPr>
            <a:t> SRL s/ recurso de apelación, TFN, Sala D, 13/3/2020 </a:t>
          </a:r>
          <a:r>
            <a:rPr lang="es-AR" sz="1200" i="1" kern="1200" dirty="0">
              <a:latin typeface="Arial" panose="020B0604020202020204" pitchFamily="34" charset="0"/>
              <a:cs typeface="Arial" panose="020B0604020202020204" pitchFamily="34" charset="0"/>
            </a:rPr>
            <a:t>(vista e instrucción del sumario notificadas por cédula)</a:t>
          </a:r>
          <a:endParaRPr lang="es-AR" sz="1200" i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Nasim</a:t>
          </a:r>
          <a:r>
            <a:rPr lang="es-AR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AR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Zeitune</a:t>
          </a:r>
          <a:r>
            <a:rPr lang="es-AR" sz="1200" kern="1200" dirty="0">
              <a:latin typeface="Arial" panose="020B0604020202020204" pitchFamily="34" charset="0"/>
              <a:cs typeface="Arial" panose="020B0604020202020204" pitchFamily="34" charset="0"/>
            </a:rPr>
            <a:t> SA s/ recurso de apelación, TFN, Sala D, 28/9/2021 </a:t>
          </a:r>
          <a:r>
            <a:rPr lang="es-AR" sz="1200" i="1" kern="1200" dirty="0">
              <a:latin typeface="Arial" panose="020B0604020202020204" pitchFamily="34" charset="0"/>
              <a:cs typeface="Arial" panose="020B0604020202020204" pitchFamily="34" charset="0"/>
            </a:rPr>
            <a:t>(OI, vista y prórroga notificadas por cédula)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i="0" kern="1200" dirty="0">
              <a:latin typeface="Arial" panose="020B0604020202020204" pitchFamily="34" charset="0"/>
              <a:cs typeface="Arial" panose="020B0604020202020204" pitchFamily="34" charset="0"/>
            </a:rPr>
            <a:t>Asociación Odontológica Salteña s/ recurso de apelación, TFN, Sala A, 6/4/2022 </a:t>
          </a:r>
          <a:r>
            <a:rPr lang="es-AR" sz="1200" i="1" kern="1200" dirty="0">
              <a:latin typeface="Arial" panose="020B0604020202020204" pitchFamily="34" charset="0"/>
              <a:cs typeface="Arial" panose="020B0604020202020204" pitchFamily="34" charset="0"/>
            </a:rPr>
            <a:t>(OI, vista y prórroga notificadas por cédula, sólo DO y cierre de inspección notificadas al DFE)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i="0" kern="1200" dirty="0">
              <a:latin typeface="Arial" panose="020B0604020202020204" pitchFamily="34" charset="0"/>
              <a:cs typeface="Arial" panose="020B0604020202020204" pitchFamily="34" charset="0"/>
            </a:rPr>
            <a:t>Pizarro, Cecilia Inés s/ apelación, TFN, Sala D, 23/3/2023 </a:t>
          </a:r>
          <a:r>
            <a:rPr lang="es-AR" sz="1200" i="1" kern="1200" dirty="0">
              <a:latin typeface="Arial" panose="020B0604020202020204" pitchFamily="34" charset="0"/>
              <a:cs typeface="Arial" panose="020B0604020202020204" pitchFamily="34" charset="0"/>
            </a:rPr>
            <a:t>(OI y vista previa notificadas por cédula, vista y DO notificadas al DFE)</a:t>
          </a:r>
        </a:p>
      </dsp:txBody>
      <dsp:txXfrm>
        <a:off x="0" y="2410496"/>
        <a:ext cx="7972672" cy="1324800"/>
      </dsp:txXfrm>
    </dsp:sp>
    <dsp:sp modelId="{29C2814F-5AB9-423B-B7ED-8AE732C4B787}">
      <dsp:nvSpPr>
        <dsp:cNvPr id="0" name=""/>
        <dsp:cNvSpPr/>
      </dsp:nvSpPr>
      <dsp:spPr>
        <a:xfrm>
          <a:off x="0" y="3735296"/>
          <a:ext cx="7972672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>
              <a:latin typeface="Arial" panose="020B0604020202020204" pitchFamily="34" charset="0"/>
              <a:cs typeface="Arial" panose="020B0604020202020204" pitchFamily="34" charset="0"/>
            </a:rPr>
            <a:t>Domicilio especial constituido (art. 19, RNPA) – cfr. Ley 23.658 (BO 10/1/1989)</a:t>
          </a:r>
        </a:p>
      </dsp:txBody>
      <dsp:txXfrm>
        <a:off x="18734" y="3754030"/>
        <a:ext cx="7935204" cy="346292"/>
      </dsp:txXfrm>
    </dsp:sp>
    <dsp:sp modelId="{07D638C4-ABB5-487F-A6D7-870DABAD2F3C}">
      <dsp:nvSpPr>
        <dsp:cNvPr id="0" name=""/>
        <dsp:cNvSpPr/>
      </dsp:nvSpPr>
      <dsp:spPr>
        <a:xfrm>
          <a:off x="0" y="4119056"/>
          <a:ext cx="7972672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132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kern="1200" dirty="0">
              <a:latin typeface="Arial" panose="020B0604020202020204" pitchFamily="34" charset="0"/>
              <a:cs typeface="Arial" panose="020B0604020202020204" pitchFamily="34" charset="0"/>
            </a:rPr>
            <a:t>Gordon, </a:t>
          </a:r>
          <a:r>
            <a:rPr lang="es-AR" sz="1200" kern="1200">
              <a:latin typeface="Arial" panose="020B0604020202020204" pitchFamily="34" charset="0"/>
              <a:cs typeface="Arial" panose="020B0604020202020204" pitchFamily="34" charset="0"/>
            </a:rPr>
            <a:t>Miguel David (TF 25421-I) c/ DGI, CNACAF, Sala II, 14/2/2002</a:t>
          </a:r>
          <a:endParaRPr lang="es-AR" sz="1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AR" sz="1200" i="0" kern="1200" dirty="0" err="1">
              <a:latin typeface="Arial" panose="020B0604020202020204" pitchFamily="34" charset="0"/>
              <a:cs typeface="Arial" panose="020B0604020202020204" pitchFamily="34" charset="0"/>
            </a:rPr>
            <a:t>Paser</a:t>
          </a:r>
          <a:r>
            <a:rPr lang="es-AR" sz="1200" i="0" kern="1200" dirty="0">
              <a:latin typeface="Arial" panose="020B0604020202020204" pitchFamily="34" charset="0"/>
              <a:cs typeface="Arial" panose="020B0604020202020204" pitchFamily="34" charset="0"/>
            </a:rPr>
            <a:t> SRL (TF 48594668-I) c. Dirección General Impositiva s/ recurso directo de organismo externo, CNACAF, Sala II, 17/2/2023</a:t>
          </a:r>
          <a:r>
            <a:rPr lang="es-AR" sz="1200" i="1" kern="1200" dirty="0">
              <a:latin typeface="Arial" panose="020B0604020202020204" pitchFamily="34" charset="0"/>
              <a:cs typeface="Arial" panose="020B0604020202020204" pitchFamily="34" charset="0"/>
            </a:rPr>
            <a:t> (constitución de domicilio especial recién en el TFN)</a:t>
          </a:r>
          <a:endParaRPr lang="es-AR" sz="1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>
              <a:latin typeface="Arial" panose="020B0604020202020204" pitchFamily="34" charset="0"/>
              <a:cs typeface="Arial" panose="020B0604020202020204" pitchFamily="34" charset="0"/>
            </a:rPr>
            <a:t>Buena Proa SA (TF 109569513-I) c/ Direccion General </a:t>
          </a:r>
          <a:r>
            <a:rPr lang="pt-BR" sz="1200" kern="1200" dirty="0">
              <a:latin typeface="Arial" panose="020B0604020202020204" pitchFamily="34" charset="0"/>
              <a:cs typeface="Arial" panose="020B0604020202020204" pitchFamily="34" charset="0"/>
            </a:rPr>
            <a:t>Impositiva s/ recurso directo de organismo externo, CNACAF, Sala IV, 19/10/2023</a:t>
          </a:r>
          <a:endParaRPr lang="es-A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4119056"/>
        <a:ext cx="7972672" cy="943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411" cy="496521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A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45871"/>
            <a:ext cx="2949411" cy="496521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A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646" y="9445871"/>
            <a:ext cx="2949411" cy="496521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1957189-238A-4D53-8B1B-F05F027606CE}" type="slidenum">
              <a:rPr lang="es-AR"/>
              <a:pPr>
                <a:defRPr/>
              </a:pPr>
              <a:t>‹Nr.›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906798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411" cy="496521"/>
          </a:xfrm>
          <a:prstGeom prst="rect">
            <a:avLst/>
          </a:prstGeom>
        </p:spPr>
        <p:txBody>
          <a:bodyPr vert="horz" lIns="92439" tIns="46219" rIns="92439" bIns="462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9" tIns="46219" rIns="92439" bIns="46219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6" y="4723794"/>
            <a:ext cx="5443867" cy="4473817"/>
          </a:xfrm>
          <a:prstGeom prst="rect">
            <a:avLst/>
          </a:prstGeom>
        </p:spPr>
        <p:txBody>
          <a:bodyPr vert="horz" lIns="92439" tIns="46219" rIns="92439" bIns="4621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5871"/>
            <a:ext cx="2949411" cy="496521"/>
          </a:xfrm>
          <a:prstGeom prst="rect">
            <a:avLst/>
          </a:prstGeom>
        </p:spPr>
        <p:txBody>
          <a:bodyPr vert="horz" lIns="92439" tIns="46219" rIns="92439" bIns="4621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646" y="9445871"/>
            <a:ext cx="2949411" cy="496521"/>
          </a:xfrm>
          <a:prstGeom prst="rect">
            <a:avLst/>
          </a:prstGeom>
        </p:spPr>
        <p:txBody>
          <a:bodyPr vert="horz" lIns="92439" tIns="46219" rIns="92439" bIns="4621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E27ED6-E449-4FCC-BA8E-265F4E1D050D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3383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905D7-FE5E-4BAC-93BD-98E55CEDEF9E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785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905D7-FE5E-4BAC-93BD-98E55CEDEF9E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000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10D67813-F5A5-473C-95C7-70E46E5668B3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3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57598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26AEE8EA-6D17-45D2-A412-E63167B40C53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88895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F52512D8-3478-4A6B-A16F-B61FFAFB49FF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2790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s-AR" noProof="0" dirty="0" err="1"/>
              <a:t>Click</a:t>
            </a:r>
            <a:r>
              <a:rPr lang="es-AR" noProof="0" dirty="0"/>
              <a:t> to </a:t>
            </a:r>
            <a:r>
              <a:rPr lang="es-AR" noProof="0" dirty="0" err="1"/>
              <a:t>edit</a:t>
            </a:r>
            <a:r>
              <a:rPr lang="es-AR" noProof="0" dirty="0"/>
              <a:t> Master </a:t>
            </a:r>
            <a:r>
              <a:rPr lang="es-AR" noProof="0" dirty="0" err="1"/>
              <a:t>title</a:t>
            </a:r>
            <a:r>
              <a:rPr lang="es-AR" noProof="0" dirty="0"/>
              <a:t> </a:t>
            </a:r>
            <a:r>
              <a:rPr lang="es-AR" noProof="0" dirty="0" err="1"/>
              <a:t>style</a:t>
            </a:r>
            <a:endParaRPr lang="es-AR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1"/>
            <a:ext cx="3962400" cy="4419599"/>
          </a:xfrm>
        </p:spPr>
        <p:txBody>
          <a:bodyPr/>
          <a:lstStyle/>
          <a:p>
            <a:pPr lvl="0"/>
            <a:r>
              <a:rPr lang="es-AR" noProof="0" dirty="0" err="1"/>
              <a:t>Click</a:t>
            </a:r>
            <a:r>
              <a:rPr lang="es-AR" noProof="0" dirty="0"/>
              <a:t> to </a:t>
            </a:r>
            <a:r>
              <a:rPr lang="es-AR" noProof="0" dirty="0" err="1"/>
              <a:t>edit</a:t>
            </a:r>
            <a:r>
              <a:rPr lang="es-AR" noProof="0" dirty="0"/>
              <a:t> Master </a:t>
            </a:r>
            <a:r>
              <a:rPr lang="es-AR" noProof="0" dirty="0" err="1"/>
              <a:t>text</a:t>
            </a:r>
            <a:r>
              <a:rPr lang="es-AR" noProof="0" dirty="0"/>
              <a:t> </a:t>
            </a:r>
            <a:r>
              <a:rPr lang="es-AR" noProof="0" dirty="0" err="1"/>
              <a:t>styles</a:t>
            </a:r>
            <a:endParaRPr lang="es-AR" noProof="0" dirty="0"/>
          </a:p>
          <a:p>
            <a:pPr lvl="1"/>
            <a:r>
              <a:rPr lang="es-AR" noProof="0" dirty="0" err="1"/>
              <a:t>Second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2"/>
            <a:r>
              <a:rPr lang="es-AR" noProof="0" dirty="0" err="1"/>
              <a:t>Third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3"/>
            <a:r>
              <a:rPr lang="es-AR" noProof="0" dirty="0" err="1"/>
              <a:t>Fourth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4"/>
            <a:r>
              <a:rPr lang="es-AR" noProof="0" dirty="0" err="1"/>
              <a:t>Fifth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201" y="1752600"/>
            <a:ext cx="3962399" cy="4419600"/>
          </a:xfrm>
        </p:spPr>
        <p:txBody>
          <a:bodyPr/>
          <a:lstStyle/>
          <a:p>
            <a:pPr lvl="0"/>
            <a:r>
              <a:rPr lang="es-AR" noProof="0" dirty="0" err="1"/>
              <a:t>Click</a:t>
            </a:r>
            <a:r>
              <a:rPr lang="es-AR" noProof="0" dirty="0"/>
              <a:t> to </a:t>
            </a:r>
            <a:r>
              <a:rPr lang="es-AR" noProof="0" dirty="0" err="1"/>
              <a:t>edit</a:t>
            </a:r>
            <a:r>
              <a:rPr lang="es-AR" noProof="0" dirty="0"/>
              <a:t> Master </a:t>
            </a:r>
            <a:r>
              <a:rPr lang="es-AR" noProof="0" dirty="0" err="1"/>
              <a:t>text</a:t>
            </a:r>
            <a:r>
              <a:rPr lang="es-AR" noProof="0" dirty="0"/>
              <a:t> </a:t>
            </a:r>
            <a:r>
              <a:rPr lang="es-AR" noProof="0" dirty="0" err="1"/>
              <a:t>styles</a:t>
            </a:r>
            <a:endParaRPr lang="es-AR" noProof="0" dirty="0"/>
          </a:p>
          <a:p>
            <a:pPr lvl="1"/>
            <a:r>
              <a:rPr lang="es-AR" noProof="0" dirty="0" err="1"/>
              <a:t>Second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2"/>
            <a:r>
              <a:rPr lang="es-AR" noProof="0" dirty="0" err="1"/>
              <a:t>Third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3"/>
            <a:r>
              <a:rPr lang="es-AR" noProof="0" dirty="0" err="1"/>
              <a:t>Fourth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4"/>
            <a:r>
              <a:rPr lang="es-AR" noProof="0" dirty="0" err="1"/>
              <a:t>Fifth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s-AR"/>
              <a:t> </a:t>
            </a:r>
            <a:fld id="{0374FFC2-4CC3-42C7-B2F9-3D5E31244BD9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55840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065641CF-F872-4704-BC8B-E87ED7FFB627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2834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0AEBCC4C-9C6C-4F57-9DEB-69A941C9E20C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3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67544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38368F05-0DB8-4685-B986-467595C4FD56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7435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9F23A2BA-E5C1-4187-A7BB-49AC217EBE2D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3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17596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4E033BA1-1176-4010-BCC8-2AF8C506D1A4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3619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BB2C4490-B39B-42EF-8B72-D1CD917509C8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8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80157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CBE27421-F417-4C91-985F-B71511AB346A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86875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6BA358AF-FF0F-4BC3-95ED-41A9A901A167}" type="slidenum">
              <a:rPr lang="es-AR" smtClean="0"/>
              <a:pPr/>
              <a:t>‹Nr.›</a:t>
            </a:fld>
            <a:endParaRPr lang="es-AR"/>
          </a:p>
        </p:txBody>
      </p:sp>
      <p:sp>
        <p:nvSpPr>
          <p:cNvPr id="12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06638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/>
              <a:t> 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/>
              <a:t> </a:t>
            </a:r>
            <a:fld id="{D76273BF-BFE8-414E-A07C-D04B1881BFFB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7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  <p:sldLayoutId id="2147484081" r:id="rId12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24" y="685800"/>
            <a:ext cx="8077200" cy="366936"/>
          </a:xfrm>
        </p:spPr>
        <p:txBody>
          <a:bodyPr>
            <a:normAutofit fontScale="90000"/>
          </a:bodyPr>
          <a:lstStyle/>
          <a:p>
            <a:r>
              <a:rPr lang="es-AR" sz="2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Domicilio fiscal electrónico</a:t>
            </a:r>
            <a:endParaRPr lang="es-AR" sz="2000" i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A1770D-AA4E-433D-9A7C-F843BEF6E6B1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xmlns="" id="{67B7C334-5D6A-737B-8119-5B6F459195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7184207"/>
              </p:ext>
            </p:extLst>
          </p:nvPr>
        </p:nvGraphicFramePr>
        <p:xfrm>
          <a:off x="611560" y="1340768"/>
          <a:ext cx="78914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8857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24" y="685800"/>
            <a:ext cx="8077200" cy="366936"/>
          </a:xfrm>
        </p:spPr>
        <p:txBody>
          <a:bodyPr>
            <a:normAutofit fontScale="90000"/>
          </a:bodyPr>
          <a:lstStyle/>
          <a:p>
            <a:r>
              <a:rPr lang="es-AR" sz="2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Domicilio fiscal electrónico</a:t>
            </a:r>
            <a:endParaRPr lang="es-AR" sz="2000" i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A1770D-AA4E-433D-9A7C-F843BEF6E6B1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86EC700B-5165-6D86-38E1-F5BACBD3D8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5274353"/>
              </p:ext>
            </p:extLst>
          </p:nvPr>
        </p:nvGraphicFramePr>
        <p:xfrm>
          <a:off x="640976" y="1052736"/>
          <a:ext cx="797267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93112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>
    <a:txDef>
      <a:spPr>
        <a:noFill/>
      </a:spPr>
      <a:bodyPr vert="horz" rtlCol="0">
        <a:spAutoFit/>
      </a:bodyPr>
      <a:lstStyle>
        <a:defPPr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9450</TotalTime>
  <Words>392</Words>
  <Application>Microsoft Macintosh PowerPoint</Application>
  <PresentationFormat>Presentación en pantalla (4:3)</PresentationFormat>
  <Paragraphs>28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Integral</vt:lpstr>
      <vt:lpstr>Domicilio fiscal electrónico</vt:lpstr>
      <vt:lpstr>Domicilio fiscal electrónico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Instrumentos Financieros Derivados</dc:title>
  <dc:creator>gguidi</dc:creator>
  <cp:lastModifiedBy>María Vazquez</cp:lastModifiedBy>
  <cp:revision>961</cp:revision>
  <cp:lastPrinted>2016-08-22T22:03:08Z</cp:lastPrinted>
  <dcterms:created xsi:type="dcterms:W3CDTF">2011-10-03T13:22:16Z</dcterms:created>
  <dcterms:modified xsi:type="dcterms:W3CDTF">2023-11-08T17:37:45Z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  <property fmtid="{D5CDD505-2E9C-101B-9397-08002B2CF9AE}" pid="6" name="SSDCxCLASSFICATION_LEVEL">
    <vt:lpwstr>1</vt:lpwstr>
  </property>
  <property fmtid="{D5CDD505-2E9C-101B-9397-08002B2CF9AE}" pid="7" name="SSDCxCLASSFICATION_USER">
    <vt:lpwstr>SOACAT\dvottero003</vt:lpwstr>
  </property>
  <property fmtid="{D5CDD505-2E9C-101B-9397-08002B2CF9AE}" pid="8" name="SSDCxCLASSFICATION_DATE">
    <vt:lpwstr>03/04/2017 09:48:15 a.m.</vt:lpwstr>
  </property>
  <property fmtid="{D5CDD505-2E9C-101B-9397-08002B2CF9AE}" pid="9" name="SSDCxCLASSFICATION_GUID">
    <vt:lpwstr>5B5383F8A469C5374901BA2869A76634</vt:lpwstr>
  </property>
  <property fmtid="{D5CDD505-2E9C-101B-9397-08002B2CF9AE}" pid="10" name="SSDCxCLASSFICATION_LANG">
    <vt:lpwstr>es</vt:lpwstr>
  </property>
</Properties>
</file>