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1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797675" cy="9926638"/>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GoogleSlidesCustomDataVersion2">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17" roundtripDataSignature="AMtx7mgw2Soc7tIN/SBOfhXVeK4pW8I+XA=="/>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8" d="100"/>
          <a:sy n="78" d="100"/>
        </p:scale>
        <p:origin x="850" y="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customschemas.google.com/relationships/presentationmetadata" Target="metadata"/><Relationship Id="rId2" Type="http://schemas.openxmlformats.org/officeDocument/2006/relationships/slide" Target="slides/slide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133150" y="744475"/>
            <a:ext cx="4532000" cy="3722475"/>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79750" y="4715125"/>
            <a:ext cx="5438125" cy="4466975"/>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p1:notes"/>
          <p:cNvSpPr txBox="1">
            <a:spLocks noGrp="1"/>
          </p:cNvSpPr>
          <p:nvPr>
            <p:ph type="body" idx="1"/>
          </p:nvPr>
        </p:nvSpPr>
        <p:spPr>
          <a:xfrm>
            <a:off x="679750" y="4715125"/>
            <a:ext cx="5438125" cy="4466975"/>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dirty="0"/>
          </a:p>
        </p:txBody>
      </p:sp>
      <p:sp>
        <p:nvSpPr>
          <p:cNvPr id="82" name="Google Shape;82;p1:notes"/>
          <p:cNvSpPr>
            <a:spLocks noGrp="1" noRot="1" noChangeAspect="1"/>
          </p:cNvSpPr>
          <p:nvPr>
            <p:ph type="sldImg" idx="2"/>
          </p:nvPr>
        </p:nvSpPr>
        <p:spPr>
          <a:xfrm>
            <a:off x="92075" y="744538"/>
            <a:ext cx="6615113" cy="3722687"/>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Google Shape;126;g2d4fda816a8_1_30: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27" name="Google Shape;127;g2d4fda816a8_1_30: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Google Shape;131;g2d4fda816a8_1_34: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32" name="Google Shape;132;g2d4fda816a8_1_34: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5"/>
        <p:cNvGrpSpPr/>
        <p:nvPr/>
      </p:nvGrpSpPr>
      <p:grpSpPr>
        <a:xfrm>
          <a:off x="0" y="0"/>
          <a:ext cx="0" cy="0"/>
          <a:chOff x="0" y="0"/>
          <a:chExt cx="0" cy="0"/>
        </a:xfrm>
      </p:grpSpPr>
      <p:sp>
        <p:nvSpPr>
          <p:cNvPr id="136" name="Google Shape;136;g2d4fda816a8_1_38: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37" name="Google Shape;137;g2d4fda816a8_1_38: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Google Shape;86;p2:notes"/>
          <p:cNvSpPr txBox="1">
            <a:spLocks noGrp="1"/>
          </p:cNvSpPr>
          <p:nvPr>
            <p:ph type="body" idx="1"/>
          </p:nvPr>
        </p:nvSpPr>
        <p:spPr>
          <a:xfrm>
            <a:off x="679750" y="4715125"/>
            <a:ext cx="5438125" cy="4466975"/>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87" name="Google Shape;87;p2:notes"/>
          <p:cNvSpPr>
            <a:spLocks noGrp="1" noRot="1" noChangeAspect="1"/>
          </p:cNvSpPr>
          <p:nvPr>
            <p:ph type="sldImg" idx="2"/>
          </p:nvPr>
        </p:nvSpPr>
        <p:spPr>
          <a:xfrm>
            <a:off x="92075" y="744538"/>
            <a:ext cx="6615113" cy="3722687"/>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0"/>
        <p:cNvGrpSpPr/>
        <p:nvPr/>
      </p:nvGrpSpPr>
      <p:grpSpPr>
        <a:xfrm>
          <a:off x="0" y="0"/>
          <a:ext cx="0" cy="0"/>
          <a:chOff x="0" y="0"/>
          <a:chExt cx="0" cy="0"/>
        </a:xfrm>
      </p:grpSpPr>
      <p:sp>
        <p:nvSpPr>
          <p:cNvPr id="91" name="Google Shape;91;g2d4fda816a8_1_1: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92" name="Google Shape;92;g2d4fda816a8_1_1: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Google Shape;96;g2d4fda816a8_1_5: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97" name="Google Shape;97;g2d4fda816a8_1_5: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0"/>
        <p:cNvGrpSpPr/>
        <p:nvPr/>
      </p:nvGrpSpPr>
      <p:grpSpPr>
        <a:xfrm>
          <a:off x="0" y="0"/>
          <a:ext cx="0" cy="0"/>
          <a:chOff x="0" y="0"/>
          <a:chExt cx="0" cy="0"/>
        </a:xfrm>
      </p:grpSpPr>
      <p:sp>
        <p:nvSpPr>
          <p:cNvPr id="101" name="Google Shape;101;g2d4fda816a8_1_9: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02" name="Google Shape;102;g2d4fda816a8_1_9: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Google Shape;106;g2d4fda816a8_1_14: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07" name="Google Shape;107;g2d4fda816a8_1_14: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Google Shape;111;g2d4fda816a8_1_18: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12" name="Google Shape;112;g2d4fda816a8_1_18: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Google Shape;116;g2d4fda816a8_1_22: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17" name="Google Shape;117;g2d4fda816a8_1_22: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Google Shape;121;g2d4fda816a8_1_26:notes"/>
          <p:cNvSpPr txBox="1">
            <a:spLocks noGrp="1"/>
          </p:cNvSpPr>
          <p:nvPr>
            <p:ph type="body" idx="1"/>
          </p:nvPr>
        </p:nvSpPr>
        <p:spPr>
          <a:xfrm>
            <a:off x="679750" y="4715125"/>
            <a:ext cx="5438100" cy="446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22" name="Google Shape;122;g2d4fda816a8_1_26:notes"/>
          <p:cNvSpPr>
            <a:spLocks noGrp="1" noRot="1" noChangeAspect="1"/>
          </p:cNvSpPr>
          <p:nvPr>
            <p:ph type="sldImg" idx="2"/>
          </p:nvPr>
        </p:nvSpPr>
        <p:spPr>
          <a:xfrm>
            <a:off x="92075" y="744538"/>
            <a:ext cx="6615000" cy="37227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Diapositiva de título" type="title">
  <p:cSld name="TITLE">
    <p:spTree>
      <p:nvGrpSpPr>
        <p:cNvPr id="1" name="Shape 11"/>
        <p:cNvGrpSpPr/>
        <p:nvPr/>
      </p:nvGrpSpPr>
      <p:grpSpPr>
        <a:xfrm>
          <a:off x="0" y="0"/>
          <a:ext cx="0" cy="0"/>
          <a:chOff x="0" y="0"/>
          <a:chExt cx="0" cy="0"/>
        </a:xfrm>
      </p:grpSpPr>
      <p:sp>
        <p:nvSpPr>
          <p:cNvPr id="12" name="Google Shape;12;p68"/>
          <p:cNvSpPr txBox="1">
            <a:spLocks noGrp="1"/>
          </p:cNvSpPr>
          <p:nvPr>
            <p:ph type="ctrTitle"/>
          </p:nvPr>
        </p:nvSpPr>
        <p:spPr>
          <a:xfrm>
            <a:off x="1524000" y="1122363"/>
            <a:ext cx="9144000" cy="2387600"/>
          </a:xfrm>
          <a:prstGeom prst="rect">
            <a:avLst/>
          </a:prstGeom>
          <a:noFill/>
          <a:ln>
            <a:noFill/>
          </a:ln>
        </p:spPr>
        <p:txBody>
          <a:bodyPr spcFirstLastPara="1" wrap="square" lIns="91425" tIns="45700" rIns="91425" bIns="45700" anchor="b" anchorCtr="0">
            <a:normAutofit/>
          </a:bodyPr>
          <a:lstStyle>
            <a:lvl1pPr lvl="0" algn="ctr">
              <a:lnSpc>
                <a:spcPct val="90000"/>
              </a:lnSpc>
              <a:spcBef>
                <a:spcPts val="0"/>
              </a:spcBef>
              <a:spcAft>
                <a:spcPts val="0"/>
              </a:spcAft>
              <a:buClr>
                <a:schemeClr val="dk1"/>
              </a:buClr>
              <a:buSzPts val="6000"/>
              <a:buFont typeface="Calibri"/>
              <a:buNone/>
              <a:defRPr sz="60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3" name="Google Shape;13;p68"/>
          <p:cNvSpPr txBox="1">
            <a:spLocks noGrp="1"/>
          </p:cNvSpPr>
          <p:nvPr>
            <p:ph type="subTitle" idx="1"/>
          </p:nvPr>
        </p:nvSpPr>
        <p:spPr>
          <a:xfrm>
            <a:off x="1524000" y="3602038"/>
            <a:ext cx="9144000" cy="1655762"/>
          </a:xfrm>
          <a:prstGeom prst="rect">
            <a:avLst/>
          </a:prstGeom>
          <a:noFill/>
          <a:ln>
            <a:noFill/>
          </a:ln>
        </p:spPr>
        <p:txBody>
          <a:bodyPr spcFirstLastPara="1" wrap="square" lIns="91425" tIns="45700" rIns="91425" bIns="45700" anchor="t" anchorCtr="0">
            <a:normAutofit/>
          </a:bodyPr>
          <a:lstStyle>
            <a:lvl1pPr lvl="0" algn="ctr">
              <a:lnSpc>
                <a:spcPct val="90000"/>
              </a:lnSpc>
              <a:spcBef>
                <a:spcPts val="1000"/>
              </a:spcBef>
              <a:spcAft>
                <a:spcPts val="0"/>
              </a:spcAft>
              <a:buClr>
                <a:schemeClr val="dk1"/>
              </a:buClr>
              <a:buSzPts val="2400"/>
              <a:buNone/>
              <a:defRPr sz="2400"/>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a:endParaRPr/>
          </a:p>
        </p:txBody>
      </p:sp>
      <p:sp>
        <p:nvSpPr>
          <p:cNvPr id="14" name="Google Shape;14;p68"/>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5" name="Google Shape;15;p68"/>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6" name="Google Shape;16;p68"/>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ítulo y texto vertical" type="vertTx">
  <p:cSld name="VERTICAL_TEXT">
    <p:spTree>
      <p:nvGrpSpPr>
        <p:cNvPr id="1" name="Shape 68"/>
        <p:cNvGrpSpPr/>
        <p:nvPr/>
      </p:nvGrpSpPr>
      <p:grpSpPr>
        <a:xfrm>
          <a:off x="0" y="0"/>
          <a:ext cx="0" cy="0"/>
          <a:chOff x="0" y="0"/>
          <a:chExt cx="0" cy="0"/>
        </a:xfrm>
      </p:grpSpPr>
      <p:sp>
        <p:nvSpPr>
          <p:cNvPr id="69" name="Google Shape;69;p77"/>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0" name="Google Shape;70;p77"/>
          <p:cNvSpPr txBox="1">
            <a:spLocks noGrp="1"/>
          </p:cNvSpPr>
          <p:nvPr>
            <p:ph type="body" idx="1"/>
          </p:nvPr>
        </p:nvSpPr>
        <p:spPr>
          <a:xfrm rot="5400000">
            <a:off x="3920331" y="-1256506"/>
            <a:ext cx="4351338" cy="10515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1" name="Google Shape;71;p77"/>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2" name="Google Shape;72;p77"/>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3" name="Google Shape;73;p77"/>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ítulo vertical y texto" type="vertTitleAndTx">
  <p:cSld name="VERTICAL_TITLE_AND_VERTICAL_TEXT">
    <p:spTree>
      <p:nvGrpSpPr>
        <p:cNvPr id="1" name="Shape 74"/>
        <p:cNvGrpSpPr/>
        <p:nvPr/>
      </p:nvGrpSpPr>
      <p:grpSpPr>
        <a:xfrm>
          <a:off x="0" y="0"/>
          <a:ext cx="0" cy="0"/>
          <a:chOff x="0" y="0"/>
          <a:chExt cx="0" cy="0"/>
        </a:xfrm>
      </p:grpSpPr>
      <p:sp>
        <p:nvSpPr>
          <p:cNvPr id="75" name="Google Shape;75;p78"/>
          <p:cNvSpPr txBox="1">
            <a:spLocks noGrp="1"/>
          </p:cNvSpPr>
          <p:nvPr>
            <p:ph type="title"/>
          </p:nvPr>
        </p:nvSpPr>
        <p:spPr>
          <a:xfrm rot="5400000">
            <a:off x="7133431" y="1956594"/>
            <a:ext cx="5811838" cy="26289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6" name="Google Shape;76;p78"/>
          <p:cNvSpPr txBox="1">
            <a:spLocks noGrp="1"/>
          </p:cNvSpPr>
          <p:nvPr>
            <p:ph type="body" idx="1"/>
          </p:nvPr>
        </p:nvSpPr>
        <p:spPr>
          <a:xfrm rot="5400000">
            <a:off x="1799431" y="-596106"/>
            <a:ext cx="5811838" cy="77343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7" name="Google Shape;77;p78"/>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8" name="Google Shape;78;p78"/>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79" name="Google Shape;79;p78"/>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ítulo y objetos" type="obj">
  <p:cSld name="OBJECT">
    <p:spTree>
      <p:nvGrpSpPr>
        <p:cNvPr id="1" name="Shape 17"/>
        <p:cNvGrpSpPr/>
        <p:nvPr/>
      </p:nvGrpSpPr>
      <p:grpSpPr>
        <a:xfrm>
          <a:off x="0" y="0"/>
          <a:ext cx="0" cy="0"/>
          <a:chOff x="0" y="0"/>
          <a:chExt cx="0" cy="0"/>
        </a:xfrm>
      </p:grpSpPr>
      <p:sp>
        <p:nvSpPr>
          <p:cNvPr id="18" name="Google Shape;18;p69"/>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19" name="Google Shape;19;p69"/>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20" name="Google Shape;20;p69"/>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1" name="Google Shape;21;p69"/>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2" name="Google Shape;22;p69"/>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En blanco" type="blank">
  <p:cSld name="BLANK">
    <p:spTree>
      <p:nvGrpSpPr>
        <p:cNvPr id="1" name="Shape 23"/>
        <p:cNvGrpSpPr/>
        <p:nvPr/>
      </p:nvGrpSpPr>
      <p:grpSpPr>
        <a:xfrm>
          <a:off x="0" y="0"/>
          <a:ext cx="0" cy="0"/>
          <a:chOff x="0" y="0"/>
          <a:chExt cx="0" cy="0"/>
        </a:xfrm>
      </p:grpSpPr>
      <p:sp>
        <p:nvSpPr>
          <p:cNvPr id="24" name="Google Shape;24;p70"/>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5" name="Google Shape;25;p70"/>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6" name="Google Shape;26;p70"/>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Encabezado de sección" type="secHead">
  <p:cSld name="SECTION_HEADER">
    <p:spTree>
      <p:nvGrpSpPr>
        <p:cNvPr id="1" name="Shape 27"/>
        <p:cNvGrpSpPr/>
        <p:nvPr/>
      </p:nvGrpSpPr>
      <p:grpSpPr>
        <a:xfrm>
          <a:off x="0" y="0"/>
          <a:ext cx="0" cy="0"/>
          <a:chOff x="0" y="0"/>
          <a:chExt cx="0" cy="0"/>
        </a:xfrm>
      </p:grpSpPr>
      <p:sp>
        <p:nvSpPr>
          <p:cNvPr id="28" name="Google Shape;28;p71"/>
          <p:cNvSpPr txBox="1">
            <a:spLocks noGrp="1"/>
          </p:cNvSpPr>
          <p:nvPr>
            <p:ph type="title"/>
          </p:nvPr>
        </p:nvSpPr>
        <p:spPr>
          <a:xfrm>
            <a:off x="831850" y="1709738"/>
            <a:ext cx="10515600" cy="2852737"/>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6000"/>
              <a:buFont typeface="Calibri"/>
              <a:buNone/>
              <a:defRPr sz="60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29" name="Google Shape;29;p71"/>
          <p:cNvSpPr txBox="1">
            <a:spLocks noGrp="1"/>
          </p:cNvSpPr>
          <p:nvPr>
            <p:ph type="body" idx="1"/>
          </p:nvPr>
        </p:nvSpPr>
        <p:spPr>
          <a:xfrm>
            <a:off x="831850" y="4589463"/>
            <a:ext cx="10515600" cy="1500187"/>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rgbClr val="888888"/>
              </a:buClr>
              <a:buSzPts val="2400"/>
              <a:buNone/>
              <a:defRPr sz="2400">
                <a:solidFill>
                  <a:srgbClr val="888888"/>
                </a:solidFill>
              </a:defRPr>
            </a:lvl1pPr>
            <a:lvl2pPr marL="914400" lvl="1" indent="-228600" algn="l">
              <a:lnSpc>
                <a:spcPct val="90000"/>
              </a:lnSpc>
              <a:spcBef>
                <a:spcPts val="500"/>
              </a:spcBef>
              <a:spcAft>
                <a:spcPts val="0"/>
              </a:spcAft>
              <a:buClr>
                <a:srgbClr val="888888"/>
              </a:buClr>
              <a:buSzPts val="2000"/>
              <a:buNone/>
              <a:defRPr sz="2000">
                <a:solidFill>
                  <a:srgbClr val="888888"/>
                </a:solidFill>
              </a:defRPr>
            </a:lvl2pPr>
            <a:lvl3pPr marL="1371600" lvl="2" indent="-228600" algn="l">
              <a:lnSpc>
                <a:spcPct val="90000"/>
              </a:lnSpc>
              <a:spcBef>
                <a:spcPts val="500"/>
              </a:spcBef>
              <a:spcAft>
                <a:spcPts val="0"/>
              </a:spcAft>
              <a:buClr>
                <a:srgbClr val="888888"/>
              </a:buClr>
              <a:buSzPts val="1800"/>
              <a:buNone/>
              <a:defRPr sz="1800">
                <a:solidFill>
                  <a:srgbClr val="888888"/>
                </a:solidFill>
              </a:defRPr>
            </a:lvl3pPr>
            <a:lvl4pPr marL="1828800" lvl="3" indent="-228600" algn="l">
              <a:lnSpc>
                <a:spcPct val="90000"/>
              </a:lnSpc>
              <a:spcBef>
                <a:spcPts val="500"/>
              </a:spcBef>
              <a:spcAft>
                <a:spcPts val="0"/>
              </a:spcAft>
              <a:buClr>
                <a:srgbClr val="888888"/>
              </a:buClr>
              <a:buSzPts val="1600"/>
              <a:buNone/>
              <a:defRPr sz="1600">
                <a:solidFill>
                  <a:srgbClr val="888888"/>
                </a:solidFill>
              </a:defRPr>
            </a:lvl4pPr>
            <a:lvl5pPr marL="2286000" lvl="4" indent="-228600" algn="l">
              <a:lnSpc>
                <a:spcPct val="90000"/>
              </a:lnSpc>
              <a:spcBef>
                <a:spcPts val="500"/>
              </a:spcBef>
              <a:spcAft>
                <a:spcPts val="0"/>
              </a:spcAft>
              <a:buClr>
                <a:srgbClr val="888888"/>
              </a:buClr>
              <a:buSzPts val="1600"/>
              <a:buNone/>
              <a:defRPr sz="1600">
                <a:solidFill>
                  <a:srgbClr val="888888"/>
                </a:solidFill>
              </a:defRPr>
            </a:lvl5pPr>
            <a:lvl6pPr marL="2743200" lvl="5" indent="-228600" algn="l">
              <a:lnSpc>
                <a:spcPct val="90000"/>
              </a:lnSpc>
              <a:spcBef>
                <a:spcPts val="500"/>
              </a:spcBef>
              <a:spcAft>
                <a:spcPts val="0"/>
              </a:spcAft>
              <a:buClr>
                <a:srgbClr val="888888"/>
              </a:buClr>
              <a:buSzPts val="1600"/>
              <a:buNone/>
              <a:defRPr sz="1600">
                <a:solidFill>
                  <a:srgbClr val="888888"/>
                </a:solidFill>
              </a:defRPr>
            </a:lvl6pPr>
            <a:lvl7pPr marL="3200400" lvl="6" indent="-228600" algn="l">
              <a:lnSpc>
                <a:spcPct val="90000"/>
              </a:lnSpc>
              <a:spcBef>
                <a:spcPts val="500"/>
              </a:spcBef>
              <a:spcAft>
                <a:spcPts val="0"/>
              </a:spcAft>
              <a:buClr>
                <a:srgbClr val="888888"/>
              </a:buClr>
              <a:buSzPts val="1600"/>
              <a:buNone/>
              <a:defRPr sz="1600">
                <a:solidFill>
                  <a:srgbClr val="888888"/>
                </a:solidFill>
              </a:defRPr>
            </a:lvl7pPr>
            <a:lvl8pPr marL="3657600" lvl="7" indent="-228600" algn="l">
              <a:lnSpc>
                <a:spcPct val="90000"/>
              </a:lnSpc>
              <a:spcBef>
                <a:spcPts val="500"/>
              </a:spcBef>
              <a:spcAft>
                <a:spcPts val="0"/>
              </a:spcAft>
              <a:buClr>
                <a:srgbClr val="888888"/>
              </a:buClr>
              <a:buSzPts val="1600"/>
              <a:buNone/>
              <a:defRPr sz="1600">
                <a:solidFill>
                  <a:srgbClr val="888888"/>
                </a:solidFill>
              </a:defRPr>
            </a:lvl8pPr>
            <a:lvl9pPr marL="4114800" lvl="8" indent="-228600" algn="l">
              <a:lnSpc>
                <a:spcPct val="90000"/>
              </a:lnSpc>
              <a:spcBef>
                <a:spcPts val="500"/>
              </a:spcBef>
              <a:spcAft>
                <a:spcPts val="0"/>
              </a:spcAft>
              <a:buClr>
                <a:srgbClr val="888888"/>
              </a:buClr>
              <a:buSzPts val="1600"/>
              <a:buNone/>
              <a:defRPr sz="1600">
                <a:solidFill>
                  <a:srgbClr val="888888"/>
                </a:solidFill>
              </a:defRPr>
            </a:lvl9pPr>
          </a:lstStyle>
          <a:p>
            <a:endParaRPr/>
          </a:p>
        </p:txBody>
      </p:sp>
      <p:sp>
        <p:nvSpPr>
          <p:cNvPr id="30" name="Google Shape;30;p71"/>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1" name="Google Shape;31;p71"/>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2" name="Google Shape;32;p71"/>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Dos objetos" type="twoObj">
  <p:cSld name="TWO_OBJECTS">
    <p:spTree>
      <p:nvGrpSpPr>
        <p:cNvPr id="1" name="Shape 33"/>
        <p:cNvGrpSpPr/>
        <p:nvPr/>
      </p:nvGrpSpPr>
      <p:grpSpPr>
        <a:xfrm>
          <a:off x="0" y="0"/>
          <a:ext cx="0" cy="0"/>
          <a:chOff x="0" y="0"/>
          <a:chExt cx="0" cy="0"/>
        </a:xfrm>
      </p:grpSpPr>
      <p:sp>
        <p:nvSpPr>
          <p:cNvPr id="34" name="Google Shape;34;p72"/>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5" name="Google Shape;35;p72"/>
          <p:cNvSpPr txBox="1">
            <a:spLocks noGrp="1"/>
          </p:cNvSpPr>
          <p:nvPr>
            <p:ph type="body" idx="1"/>
          </p:nvPr>
        </p:nvSpPr>
        <p:spPr>
          <a:xfrm>
            <a:off x="838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6" name="Google Shape;36;p72"/>
          <p:cNvSpPr txBox="1">
            <a:spLocks noGrp="1"/>
          </p:cNvSpPr>
          <p:nvPr>
            <p:ph type="body" idx="2"/>
          </p:nvPr>
        </p:nvSpPr>
        <p:spPr>
          <a:xfrm>
            <a:off x="6172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37" name="Google Shape;37;p7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8" name="Google Shape;38;p7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39" name="Google Shape;39;p7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Comparación" type="twoTxTwoObj">
  <p:cSld name="TWO_OBJECTS_WITH_TEXT">
    <p:spTree>
      <p:nvGrpSpPr>
        <p:cNvPr id="1" name="Shape 40"/>
        <p:cNvGrpSpPr/>
        <p:nvPr/>
      </p:nvGrpSpPr>
      <p:grpSpPr>
        <a:xfrm>
          <a:off x="0" y="0"/>
          <a:ext cx="0" cy="0"/>
          <a:chOff x="0" y="0"/>
          <a:chExt cx="0" cy="0"/>
        </a:xfrm>
      </p:grpSpPr>
      <p:sp>
        <p:nvSpPr>
          <p:cNvPr id="41" name="Google Shape;41;p73"/>
          <p:cNvSpPr txBox="1">
            <a:spLocks noGrp="1"/>
          </p:cNvSpPr>
          <p:nvPr>
            <p:ph type="title"/>
          </p:nvPr>
        </p:nvSpPr>
        <p:spPr>
          <a:xfrm>
            <a:off x="839788"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2" name="Google Shape;42;p73"/>
          <p:cNvSpPr txBox="1">
            <a:spLocks noGrp="1"/>
          </p:cNvSpPr>
          <p:nvPr>
            <p:ph type="body" idx="1"/>
          </p:nvPr>
        </p:nvSpPr>
        <p:spPr>
          <a:xfrm>
            <a:off x="839788" y="1681163"/>
            <a:ext cx="5157787"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3" name="Google Shape;43;p73"/>
          <p:cNvSpPr txBox="1">
            <a:spLocks noGrp="1"/>
          </p:cNvSpPr>
          <p:nvPr>
            <p:ph type="body" idx="2"/>
          </p:nvPr>
        </p:nvSpPr>
        <p:spPr>
          <a:xfrm>
            <a:off x="839788" y="2505075"/>
            <a:ext cx="5157787"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4" name="Google Shape;44;p73"/>
          <p:cNvSpPr txBox="1">
            <a:spLocks noGrp="1"/>
          </p:cNvSpPr>
          <p:nvPr>
            <p:ph type="body" idx="3"/>
          </p:nvPr>
        </p:nvSpPr>
        <p:spPr>
          <a:xfrm>
            <a:off x="6172200" y="1681163"/>
            <a:ext cx="5183188"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5" name="Google Shape;45;p73"/>
          <p:cNvSpPr txBox="1">
            <a:spLocks noGrp="1"/>
          </p:cNvSpPr>
          <p:nvPr>
            <p:ph type="body" idx="4"/>
          </p:nvPr>
        </p:nvSpPr>
        <p:spPr>
          <a:xfrm>
            <a:off x="6172200" y="2505075"/>
            <a:ext cx="5183188"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6" name="Google Shape;46;p73"/>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7" name="Google Shape;47;p73"/>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48" name="Google Shape;48;p73"/>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Solo el título" type="titleOnly">
  <p:cSld name="TITLE_ONLY">
    <p:spTree>
      <p:nvGrpSpPr>
        <p:cNvPr id="1" name="Shape 49"/>
        <p:cNvGrpSpPr/>
        <p:nvPr/>
      </p:nvGrpSpPr>
      <p:grpSpPr>
        <a:xfrm>
          <a:off x="0" y="0"/>
          <a:ext cx="0" cy="0"/>
          <a:chOff x="0" y="0"/>
          <a:chExt cx="0" cy="0"/>
        </a:xfrm>
      </p:grpSpPr>
      <p:sp>
        <p:nvSpPr>
          <p:cNvPr id="50" name="Google Shape;50;p74"/>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1" name="Google Shape;51;p74"/>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2" name="Google Shape;52;p74"/>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3" name="Google Shape;53;p74"/>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Contenido con título" type="objTx">
  <p:cSld name="OBJECT_WITH_CAPTION_TEXT">
    <p:spTree>
      <p:nvGrpSpPr>
        <p:cNvPr id="1" name="Shape 54"/>
        <p:cNvGrpSpPr/>
        <p:nvPr/>
      </p:nvGrpSpPr>
      <p:grpSpPr>
        <a:xfrm>
          <a:off x="0" y="0"/>
          <a:ext cx="0" cy="0"/>
          <a:chOff x="0" y="0"/>
          <a:chExt cx="0" cy="0"/>
        </a:xfrm>
      </p:grpSpPr>
      <p:sp>
        <p:nvSpPr>
          <p:cNvPr id="55" name="Google Shape;55;p75"/>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6" name="Google Shape;56;p75"/>
          <p:cNvSpPr txBox="1">
            <a:spLocks noGrp="1"/>
          </p:cNvSpPr>
          <p:nvPr>
            <p:ph type="body" idx="1"/>
          </p:nvPr>
        </p:nvSpPr>
        <p:spPr>
          <a:xfrm>
            <a:off x="5183188" y="987425"/>
            <a:ext cx="6172200" cy="4873625"/>
          </a:xfrm>
          <a:prstGeom prst="rect">
            <a:avLst/>
          </a:prstGeom>
          <a:noFill/>
          <a:ln>
            <a:noFill/>
          </a:ln>
        </p:spPr>
        <p:txBody>
          <a:bodyPr spcFirstLastPara="1" wrap="square" lIns="91425" tIns="45700" rIns="91425" bIns="45700" anchor="t" anchorCtr="0">
            <a:normAutofit/>
          </a:bodyPr>
          <a:lstStyle>
            <a:lvl1pPr marL="457200" lvl="0" indent="-431800" algn="l">
              <a:lnSpc>
                <a:spcPct val="90000"/>
              </a:lnSpc>
              <a:spcBef>
                <a:spcPts val="1000"/>
              </a:spcBef>
              <a:spcAft>
                <a:spcPts val="0"/>
              </a:spcAft>
              <a:buClr>
                <a:schemeClr val="dk1"/>
              </a:buClr>
              <a:buSzPts val="3200"/>
              <a:buChar char="•"/>
              <a:defRPr sz="3200"/>
            </a:lvl1pPr>
            <a:lvl2pPr marL="914400" lvl="1" indent="-406400" algn="l">
              <a:lnSpc>
                <a:spcPct val="90000"/>
              </a:lnSpc>
              <a:spcBef>
                <a:spcPts val="500"/>
              </a:spcBef>
              <a:spcAft>
                <a:spcPts val="0"/>
              </a:spcAft>
              <a:buClr>
                <a:schemeClr val="dk1"/>
              </a:buClr>
              <a:buSzPts val="2800"/>
              <a:buChar char="•"/>
              <a:defRPr sz="2800"/>
            </a:lvl2pPr>
            <a:lvl3pPr marL="1371600" lvl="2" indent="-381000" algn="l">
              <a:lnSpc>
                <a:spcPct val="90000"/>
              </a:lnSpc>
              <a:spcBef>
                <a:spcPts val="500"/>
              </a:spcBef>
              <a:spcAft>
                <a:spcPts val="0"/>
              </a:spcAft>
              <a:buClr>
                <a:schemeClr val="dk1"/>
              </a:buClr>
              <a:buSzPts val="2400"/>
              <a:buChar char="•"/>
              <a:defRPr sz="2400"/>
            </a:lvl3pPr>
            <a:lvl4pPr marL="1828800" lvl="3" indent="-355600" algn="l">
              <a:lnSpc>
                <a:spcPct val="90000"/>
              </a:lnSpc>
              <a:spcBef>
                <a:spcPts val="500"/>
              </a:spcBef>
              <a:spcAft>
                <a:spcPts val="0"/>
              </a:spcAft>
              <a:buClr>
                <a:schemeClr val="dk1"/>
              </a:buClr>
              <a:buSzPts val="2000"/>
              <a:buChar char="•"/>
              <a:defRPr sz="2000"/>
            </a:lvl4pPr>
            <a:lvl5pPr marL="2286000" lvl="4" indent="-355600" algn="l">
              <a:lnSpc>
                <a:spcPct val="90000"/>
              </a:lnSpc>
              <a:spcBef>
                <a:spcPts val="500"/>
              </a:spcBef>
              <a:spcAft>
                <a:spcPts val="0"/>
              </a:spcAft>
              <a:buClr>
                <a:schemeClr val="dk1"/>
              </a:buClr>
              <a:buSzPts val="2000"/>
              <a:buChar char="•"/>
              <a:defRPr sz="2000"/>
            </a:lvl5pPr>
            <a:lvl6pPr marL="2743200" lvl="5" indent="-355600" algn="l">
              <a:lnSpc>
                <a:spcPct val="90000"/>
              </a:lnSpc>
              <a:spcBef>
                <a:spcPts val="500"/>
              </a:spcBef>
              <a:spcAft>
                <a:spcPts val="0"/>
              </a:spcAft>
              <a:buClr>
                <a:schemeClr val="dk1"/>
              </a:buClr>
              <a:buSzPts val="2000"/>
              <a:buChar char="•"/>
              <a:defRPr sz="2000"/>
            </a:lvl6pPr>
            <a:lvl7pPr marL="3200400" lvl="6" indent="-355600" algn="l">
              <a:lnSpc>
                <a:spcPct val="90000"/>
              </a:lnSpc>
              <a:spcBef>
                <a:spcPts val="500"/>
              </a:spcBef>
              <a:spcAft>
                <a:spcPts val="0"/>
              </a:spcAft>
              <a:buClr>
                <a:schemeClr val="dk1"/>
              </a:buClr>
              <a:buSzPts val="2000"/>
              <a:buChar char="•"/>
              <a:defRPr sz="2000"/>
            </a:lvl7pPr>
            <a:lvl8pPr marL="3657600" lvl="7" indent="-355600" algn="l">
              <a:lnSpc>
                <a:spcPct val="90000"/>
              </a:lnSpc>
              <a:spcBef>
                <a:spcPts val="500"/>
              </a:spcBef>
              <a:spcAft>
                <a:spcPts val="0"/>
              </a:spcAft>
              <a:buClr>
                <a:schemeClr val="dk1"/>
              </a:buClr>
              <a:buSzPts val="2000"/>
              <a:buChar char="•"/>
              <a:defRPr sz="2000"/>
            </a:lvl8pPr>
            <a:lvl9pPr marL="4114800" lvl="8" indent="-355600" algn="l">
              <a:lnSpc>
                <a:spcPct val="90000"/>
              </a:lnSpc>
              <a:spcBef>
                <a:spcPts val="500"/>
              </a:spcBef>
              <a:spcAft>
                <a:spcPts val="0"/>
              </a:spcAft>
              <a:buClr>
                <a:schemeClr val="dk1"/>
              </a:buClr>
              <a:buSzPts val="2000"/>
              <a:buChar char="•"/>
              <a:defRPr sz="2000"/>
            </a:lvl9pPr>
          </a:lstStyle>
          <a:p>
            <a:endParaRPr/>
          </a:p>
        </p:txBody>
      </p:sp>
      <p:sp>
        <p:nvSpPr>
          <p:cNvPr id="57" name="Google Shape;57;p75"/>
          <p:cNvSpPr txBox="1">
            <a:spLocks noGrp="1"/>
          </p:cNvSpPr>
          <p:nvPr>
            <p:ph type="body" idx="2"/>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58" name="Google Shape;58;p75"/>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59" name="Google Shape;59;p75"/>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0" name="Google Shape;60;p75"/>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Imagen con título" type="picTx">
  <p:cSld name="PICTURE_WITH_CAPTION_TEXT">
    <p:spTree>
      <p:nvGrpSpPr>
        <p:cNvPr id="1" name="Shape 61"/>
        <p:cNvGrpSpPr/>
        <p:nvPr/>
      </p:nvGrpSpPr>
      <p:grpSpPr>
        <a:xfrm>
          <a:off x="0" y="0"/>
          <a:ext cx="0" cy="0"/>
          <a:chOff x="0" y="0"/>
          <a:chExt cx="0" cy="0"/>
        </a:xfrm>
      </p:grpSpPr>
      <p:sp>
        <p:nvSpPr>
          <p:cNvPr id="62" name="Google Shape;62;p76"/>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3" name="Google Shape;63;p76"/>
          <p:cNvSpPr>
            <a:spLocks noGrp="1"/>
          </p:cNvSpPr>
          <p:nvPr>
            <p:ph type="pic" idx="2"/>
          </p:nvPr>
        </p:nvSpPr>
        <p:spPr>
          <a:xfrm>
            <a:off x="5183188" y="987425"/>
            <a:ext cx="6172200" cy="4873625"/>
          </a:xfrm>
          <a:prstGeom prst="rect">
            <a:avLst/>
          </a:prstGeom>
          <a:noFill/>
          <a:ln>
            <a:noFill/>
          </a:ln>
        </p:spPr>
      </p:sp>
      <p:sp>
        <p:nvSpPr>
          <p:cNvPr id="64" name="Google Shape;64;p76"/>
          <p:cNvSpPr txBox="1">
            <a:spLocks noGrp="1"/>
          </p:cNvSpPr>
          <p:nvPr>
            <p:ph type="body" idx="1"/>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5" name="Google Shape;65;p76"/>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6" name="Google Shape;66;p76"/>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a:endParaRPr/>
          </a:p>
        </p:txBody>
      </p:sp>
      <p:sp>
        <p:nvSpPr>
          <p:cNvPr id="67" name="Google Shape;67;p76"/>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67"/>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marR="0" lvl="0" algn="l" rtl="0">
              <a:lnSpc>
                <a:spcPct val="90000"/>
              </a:lnSpc>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rgbClr val="000000"/>
                </a:solidFill>
                <a:latin typeface="Arial"/>
                <a:ea typeface="Arial"/>
                <a:cs typeface="Arial"/>
                <a:sym typeface="Arial"/>
              </a:defRPr>
            </a:lvl9pPr>
          </a:lstStyle>
          <a:p>
            <a:endParaRPr/>
          </a:p>
        </p:txBody>
      </p:sp>
      <p:sp>
        <p:nvSpPr>
          <p:cNvPr id="7" name="Google Shape;7;p67"/>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marR="0" lvl="0" indent="-406400" algn="l" rtl="0">
              <a:lnSpc>
                <a:spcPct val="90000"/>
              </a:lnSpc>
              <a:spcBef>
                <a:spcPts val="1000"/>
              </a:spcBef>
              <a:spcAft>
                <a:spcPts val="0"/>
              </a:spcAft>
              <a:buClr>
                <a:schemeClr val="dk1"/>
              </a:buClr>
              <a:buSzPts val="2800"/>
              <a:buFont typeface="Arial"/>
              <a:buChar char="•"/>
              <a:defRPr sz="2800" b="0" i="0" u="none" strike="noStrike" cap="none">
                <a:solidFill>
                  <a:schemeClr val="dk1"/>
                </a:solidFill>
                <a:latin typeface="Calibri"/>
                <a:ea typeface="Calibri"/>
                <a:cs typeface="Calibri"/>
                <a:sym typeface="Calibri"/>
              </a:defRPr>
            </a:lvl1pPr>
            <a:lvl2pPr marL="914400" marR="0" lvl="1" indent="-381000" algn="l" rtl="0">
              <a:lnSpc>
                <a:spcPct val="90000"/>
              </a:lnSpc>
              <a:spcBef>
                <a:spcPts val="500"/>
              </a:spcBef>
              <a:spcAft>
                <a:spcPts val="0"/>
              </a:spcAft>
              <a:buClr>
                <a:schemeClr val="dk1"/>
              </a:buClr>
              <a:buSzPts val="2400"/>
              <a:buFont typeface="Arial"/>
              <a:buChar char="•"/>
              <a:defRPr sz="2400" b="0" i="0" u="none" strike="noStrike" cap="none">
                <a:solidFill>
                  <a:schemeClr val="dk1"/>
                </a:solidFill>
                <a:latin typeface="Calibri"/>
                <a:ea typeface="Calibri"/>
                <a:cs typeface="Calibri"/>
                <a:sym typeface="Calibri"/>
              </a:defRPr>
            </a:lvl2pPr>
            <a:lvl3pPr marL="1371600" marR="0" lvl="2" indent="-355600" algn="l" rtl="0">
              <a:lnSpc>
                <a:spcPct val="90000"/>
              </a:lnSpc>
              <a:spcBef>
                <a:spcPts val="500"/>
              </a:spcBef>
              <a:spcAft>
                <a:spcPts val="0"/>
              </a:spcAft>
              <a:buClr>
                <a:schemeClr val="dk1"/>
              </a:buClr>
              <a:buSzPts val="2000"/>
              <a:buFont typeface="Arial"/>
              <a:buChar char="•"/>
              <a:defRPr sz="2000" b="0" i="0" u="none" strike="noStrike" cap="none">
                <a:solidFill>
                  <a:schemeClr val="dk1"/>
                </a:solidFill>
                <a:latin typeface="Calibri"/>
                <a:ea typeface="Calibri"/>
                <a:cs typeface="Calibri"/>
                <a:sym typeface="Calibri"/>
              </a:defRPr>
            </a:lvl3pPr>
            <a:lvl4pPr marL="1828800" marR="0" lvl="3"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4pPr>
            <a:lvl5pPr marL="2286000" marR="0" lvl="4"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5pPr>
            <a:lvl6pPr marL="2743200" marR="0" lvl="5"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6pPr>
            <a:lvl7pPr marL="3200400" marR="0" lvl="6"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7pPr>
            <a:lvl8pPr marL="3657600" marR="0" lvl="7"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8pPr>
            <a:lvl9pPr marL="4114800" marR="0" lvl="8"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8" name="Google Shape;8;p67"/>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marR="0" lvl="0" algn="l" rtl="0">
              <a:lnSpc>
                <a:spcPct val="100000"/>
              </a:lnSpc>
              <a:spcBef>
                <a:spcPts val="0"/>
              </a:spcBef>
              <a:spcAft>
                <a:spcPts val="0"/>
              </a:spcAft>
              <a:buClr>
                <a:srgbClr val="000000"/>
              </a:buClr>
              <a:buSzPts val="1400"/>
              <a:buFont typeface="Arial"/>
              <a:buNone/>
              <a:defRPr sz="1200" b="0" i="0" u="none" strike="noStrike" cap="none">
                <a:solidFill>
                  <a:srgbClr val="888888"/>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9pPr>
          </a:lstStyle>
          <a:p>
            <a:endParaRPr/>
          </a:p>
        </p:txBody>
      </p:sp>
      <p:sp>
        <p:nvSpPr>
          <p:cNvPr id="9" name="Google Shape;9;p67"/>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marR="0" lvl="0" algn="ctr" rtl="0">
              <a:lnSpc>
                <a:spcPct val="100000"/>
              </a:lnSpc>
              <a:spcBef>
                <a:spcPts val="0"/>
              </a:spcBef>
              <a:spcAft>
                <a:spcPts val="0"/>
              </a:spcAft>
              <a:buClr>
                <a:srgbClr val="000000"/>
              </a:buClr>
              <a:buSzPts val="1400"/>
              <a:buFont typeface="Arial"/>
              <a:buNone/>
              <a:defRPr sz="1200" b="0" i="0" u="none" strike="noStrike" cap="none">
                <a:solidFill>
                  <a:srgbClr val="888888"/>
                </a:solidFill>
                <a:latin typeface="Calibri"/>
                <a:ea typeface="Calibri"/>
                <a:cs typeface="Calibri"/>
                <a:sym typeface="Calibri"/>
              </a:defRPr>
            </a:lvl1pPr>
            <a:lvl2pPr marR="0" lvl="1"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2pPr>
            <a:lvl3pPr marR="0" lvl="2"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3pPr>
            <a:lvl4pPr marR="0" lvl="3"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4pPr>
            <a:lvl5pPr marR="0" lvl="4"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5pPr>
            <a:lvl6pPr marR="0" lvl="5"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6pPr>
            <a:lvl7pPr marR="0" lvl="6"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7pPr>
            <a:lvl8pPr marR="0" lvl="7"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8pPr>
            <a:lvl9pPr marR="0" lvl="8" algn="l" rtl="0">
              <a:lnSpc>
                <a:spcPct val="100000"/>
              </a:lnSpc>
              <a:spcBef>
                <a:spcPts val="0"/>
              </a:spcBef>
              <a:spcAft>
                <a:spcPts val="0"/>
              </a:spcAft>
              <a:buClr>
                <a:srgbClr val="000000"/>
              </a:buClr>
              <a:buSzPts val="1400"/>
              <a:buFont typeface="Arial"/>
              <a:buNone/>
              <a:defRPr sz="1800" b="0" i="0" u="none" strike="noStrike" cap="none">
                <a:solidFill>
                  <a:schemeClr val="dk1"/>
                </a:solidFill>
                <a:latin typeface="Calibri"/>
                <a:ea typeface="Calibri"/>
                <a:cs typeface="Calibri"/>
                <a:sym typeface="Calibri"/>
              </a:defRPr>
            </a:lvl9pPr>
          </a:lstStyle>
          <a:p>
            <a:endParaRPr/>
          </a:p>
        </p:txBody>
      </p:sp>
      <p:sp>
        <p:nvSpPr>
          <p:cNvPr id="10" name="Google Shape;10;p67"/>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1pPr>
            <a:lvl2pPr marL="0" marR="0" lvl="1"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2pPr>
            <a:lvl3pPr marL="0" marR="0" lvl="2"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3pPr>
            <a:lvl4pPr marL="0" marR="0" lvl="3"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4pPr>
            <a:lvl5pPr marL="0" marR="0" lvl="4"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5pPr>
            <a:lvl6pPr marL="0" marR="0" lvl="5"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6pPr>
            <a:lvl7pPr marL="0" marR="0" lvl="6"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7pPr>
            <a:lvl8pPr marL="0" marR="0" lvl="7"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8pPr>
            <a:lvl9pPr marL="0" marR="0" lvl="8" indent="0" algn="r" rtl="0">
              <a:lnSpc>
                <a:spcPct val="100000"/>
              </a:lnSpc>
              <a:spcBef>
                <a:spcPts val="0"/>
              </a:spcBef>
              <a:spcAft>
                <a:spcPts val="0"/>
              </a:spcAft>
              <a:buClr>
                <a:srgbClr val="000000"/>
              </a:buClr>
              <a:buSzPts val="1200"/>
              <a:buFont typeface="Arial"/>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en-US"/>
              <a:t>‹Nº›</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Google Shape;84;p1"/>
          <p:cNvSpPr txBox="1">
            <a:spLocks noGrp="1"/>
          </p:cNvSpPr>
          <p:nvPr>
            <p:ph type="subTitle" idx="1"/>
          </p:nvPr>
        </p:nvSpPr>
        <p:spPr>
          <a:xfrm>
            <a:off x="1214850" y="803375"/>
            <a:ext cx="9855900" cy="5114100"/>
          </a:xfrm>
          <a:prstGeom prst="rect">
            <a:avLst/>
          </a:prstGeom>
          <a:noFill/>
          <a:ln>
            <a:noFill/>
          </a:ln>
        </p:spPr>
        <p:txBody>
          <a:bodyPr spcFirstLastPara="1" wrap="square" lIns="91425" tIns="45700" rIns="91425" bIns="45700" anchor="t" anchorCtr="0">
            <a:normAutofit fontScale="25000" lnSpcReduction="20000"/>
          </a:bodyPr>
          <a:lstStyle/>
          <a:p>
            <a:pPr marL="0" lvl="0" indent="0" algn="ctr" rtl="0">
              <a:lnSpc>
                <a:spcPct val="90000"/>
              </a:lnSpc>
              <a:spcBef>
                <a:spcPts val="0"/>
              </a:spcBef>
              <a:spcAft>
                <a:spcPts val="0"/>
              </a:spcAft>
              <a:buClr>
                <a:schemeClr val="dk1"/>
              </a:buClr>
              <a:buSzPct val="100000"/>
              <a:buNone/>
            </a:pPr>
            <a:endParaRPr sz="200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100000"/>
              <a:buNone/>
            </a:pPr>
            <a:endParaRPr sz="200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r>
              <a:rPr lang="en-US" sz="8400" b="1" dirty="0">
                <a:latin typeface="Verdana"/>
                <a:ea typeface="Verdana"/>
                <a:cs typeface="Verdana"/>
                <a:sym typeface="Verdana"/>
              </a:rPr>
              <a:t>AAEF - COMISIÓN DE PROCEDIMIENTO</a:t>
            </a:r>
            <a:endParaRPr sz="8400" b="1"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endParaRPr sz="8400" b="1"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r>
              <a:rPr lang="en-US" sz="8400" b="1" dirty="0">
                <a:latin typeface="Verdana"/>
                <a:ea typeface="Verdana"/>
                <a:cs typeface="Verdana"/>
                <a:sym typeface="Verdana"/>
              </a:rPr>
              <a:t>DECLARACIONES JURADAS RECTIFICATIVAS EN MENOS </a:t>
            </a:r>
            <a:endParaRPr sz="8400" b="1"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endParaRPr sz="8400" b="1"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r>
              <a:rPr lang="en-US" sz="8400" b="1" dirty="0">
                <a:latin typeface="Verdana"/>
                <a:ea typeface="Verdana"/>
                <a:cs typeface="Verdana"/>
                <a:sym typeface="Verdana"/>
              </a:rPr>
              <a:t>JURISPRUDENCIA</a:t>
            </a:r>
            <a:endParaRPr sz="8400"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endParaRPr sz="8400" dirty="0">
              <a:latin typeface="Verdana"/>
              <a:ea typeface="Verdana"/>
              <a:cs typeface="Verdana"/>
              <a:sym typeface="Verdana"/>
            </a:endParaRPr>
          </a:p>
          <a:p>
            <a:pPr marL="0" lvl="0" indent="0" algn="ctr" rtl="0">
              <a:lnSpc>
                <a:spcPct val="90000"/>
              </a:lnSpc>
              <a:spcBef>
                <a:spcPts val="1000"/>
              </a:spcBef>
              <a:spcAft>
                <a:spcPts val="0"/>
              </a:spcAft>
              <a:buClr>
                <a:schemeClr val="dk1"/>
              </a:buClr>
              <a:buSzPts val="500"/>
              <a:buNone/>
            </a:pPr>
            <a:r>
              <a:rPr lang="en-US" sz="8400" dirty="0">
                <a:latin typeface="Verdana"/>
                <a:ea typeface="Verdana"/>
                <a:cs typeface="Verdana"/>
                <a:sym typeface="Verdana"/>
              </a:rPr>
              <a:t>Gaston Francisco Vidal Quera</a:t>
            </a:r>
            <a:endParaRPr sz="8400" dirty="0"/>
          </a:p>
          <a:p>
            <a:pPr marL="0" lvl="0" indent="0" algn="ctr" rtl="0">
              <a:lnSpc>
                <a:spcPct val="90000"/>
              </a:lnSpc>
              <a:spcBef>
                <a:spcPts val="1000"/>
              </a:spcBef>
              <a:spcAft>
                <a:spcPts val="0"/>
              </a:spcAft>
              <a:buClr>
                <a:schemeClr val="dk1"/>
              </a:buClr>
              <a:buSzPts val="500"/>
              <a:buNone/>
            </a:pPr>
            <a:r>
              <a:rPr lang="en-US" sz="8400" dirty="0">
                <a:latin typeface="Verdana"/>
                <a:ea typeface="Verdana"/>
                <a:cs typeface="Verdana"/>
                <a:sym typeface="Verdana"/>
              </a:rPr>
              <a:t>gvidalquera0@gmail.com</a:t>
            </a:r>
            <a:endParaRPr sz="8400" dirty="0"/>
          </a:p>
          <a:p>
            <a:pPr marL="0" lvl="0" indent="0" algn="r" rtl="0">
              <a:lnSpc>
                <a:spcPct val="90000"/>
              </a:lnSpc>
              <a:spcBef>
                <a:spcPts val="1000"/>
              </a:spcBef>
              <a:spcAft>
                <a:spcPts val="0"/>
              </a:spcAft>
              <a:buClr>
                <a:schemeClr val="dk1"/>
              </a:buClr>
              <a:buSzPts val="500"/>
              <a:buNone/>
            </a:pPr>
            <a:endParaRPr sz="8400" dirty="0">
              <a:latin typeface="Verdana"/>
              <a:ea typeface="Verdana"/>
              <a:cs typeface="Verdana"/>
              <a:sym typeface="Verdana"/>
            </a:endParaRPr>
          </a:p>
          <a:p>
            <a:pPr marL="0" lvl="0" indent="0" algn="r" rtl="0">
              <a:lnSpc>
                <a:spcPct val="90000"/>
              </a:lnSpc>
              <a:spcBef>
                <a:spcPts val="1000"/>
              </a:spcBef>
              <a:spcAft>
                <a:spcPts val="0"/>
              </a:spcAft>
              <a:buClr>
                <a:schemeClr val="dk1"/>
              </a:buClr>
              <a:buSzPts val="400"/>
              <a:buNone/>
            </a:pPr>
            <a:r>
              <a:rPr lang="en-US" sz="8400" dirty="0">
                <a:latin typeface="Verdana"/>
                <a:ea typeface="Verdana"/>
                <a:cs typeface="Verdana"/>
                <a:sym typeface="Verdana"/>
              </a:rPr>
              <a:t>Buenos Aires, 13 de noviembre de 2024</a:t>
            </a:r>
            <a:endParaRPr sz="8400" dirty="0">
              <a:latin typeface="Verdana"/>
              <a:ea typeface="Verdana"/>
              <a:cs typeface="Verdana"/>
              <a:sym typeface="Verdana"/>
            </a:endParaRPr>
          </a:p>
          <a:p>
            <a:pPr marL="0" lvl="0" indent="0" algn="r" rtl="0">
              <a:lnSpc>
                <a:spcPct val="90000"/>
              </a:lnSpc>
              <a:spcBef>
                <a:spcPts val="1000"/>
              </a:spcBef>
              <a:spcAft>
                <a:spcPts val="0"/>
              </a:spcAft>
              <a:buClr>
                <a:schemeClr val="dk1"/>
              </a:buClr>
              <a:buSzPct val="74418"/>
              <a:buNone/>
            </a:pPr>
            <a:r>
              <a:rPr lang="en-US" sz="2150" dirty="0">
                <a:latin typeface="Verdana"/>
                <a:ea typeface="Verdana"/>
                <a:cs typeface="Verdana"/>
                <a:sym typeface="Verdana"/>
              </a:rPr>
              <a:t> </a:t>
            </a:r>
            <a:endParaRPr sz="2150" dirty="0"/>
          </a:p>
          <a:p>
            <a:pPr marL="0" lvl="0" indent="0" algn="ctr" rtl="0">
              <a:lnSpc>
                <a:spcPct val="90000"/>
              </a:lnSpc>
              <a:spcBef>
                <a:spcPts val="1000"/>
              </a:spcBef>
              <a:spcAft>
                <a:spcPts val="0"/>
              </a:spcAft>
              <a:buClr>
                <a:schemeClr val="dk1"/>
              </a:buClr>
              <a:buSzPct val="93023"/>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111627"/>
              <a:buNone/>
            </a:pPr>
            <a:endParaRPr sz="2150" dirty="0">
              <a:latin typeface="Verdana"/>
              <a:ea typeface="Verdana"/>
              <a:cs typeface="Verdana"/>
              <a:sym typeface="Verdana"/>
            </a:endParaRPr>
          </a:p>
          <a:p>
            <a:pPr marL="0" lvl="0" indent="0" algn="ctr" rtl="0">
              <a:lnSpc>
                <a:spcPct val="90000"/>
              </a:lnSpc>
              <a:spcBef>
                <a:spcPts val="1000"/>
              </a:spcBef>
              <a:spcAft>
                <a:spcPts val="0"/>
              </a:spcAft>
              <a:buClr>
                <a:schemeClr val="dk1"/>
              </a:buClr>
              <a:buSzPct val="111627"/>
              <a:buNone/>
            </a:pPr>
            <a:endParaRPr sz="215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Google Shape;129;g2d4fda816a8_1_30"/>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2000" b="1">
                <a:latin typeface="Verdana"/>
                <a:ea typeface="Verdana"/>
                <a:cs typeface="Verdana"/>
                <a:sym typeface="Verdana"/>
              </a:rPr>
              <a:t>NATURAL FISH C/AFIP S/IMPUGNACIÓN DE ACTO - CF MAR DEL PLATA  </a:t>
            </a:r>
            <a:endParaRPr sz="2200">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200" i="1">
                <a:latin typeface="Verdana"/>
                <a:ea typeface="Verdana"/>
                <a:cs typeface="Verdana"/>
                <a:sym typeface="Verdana"/>
              </a:rPr>
              <a:t>“</a:t>
            </a:r>
            <a:r>
              <a:rPr lang="en-US" sz="2200" b="1" i="1">
                <a:latin typeface="Verdana"/>
                <a:ea typeface="Verdana"/>
                <a:cs typeface="Verdana"/>
                <a:sym typeface="Verdana"/>
              </a:rPr>
              <a:t>... resulta sencillo encontrar el error en la primera rectificativa considero que sería desacertado que la AFIP se mantenga firme al exigir que la actora abone el desorbitado monto de aquella …</a:t>
            </a:r>
            <a:endParaRPr sz="2200" b="1" i="1">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200" b="1" i="1">
                <a:latin typeface="Verdana"/>
                <a:ea typeface="Verdana"/>
                <a:cs typeface="Verdana"/>
                <a:sym typeface="Verdana"/>
              </a:rPr>
              <a:t>se determina la existencia de error de cálculo producido al momento de determinar la base imponible y se procede a aplicar el caso de excepción del art. 13 de la ley 11.683</a:t>
            </a:r>
            <a:r>
              <a:rPr lang="en-US" sz="2200" i="1">
                <a:latin typeface="Verdana"/>
                <a:ea typeface="Verdana"/>
                <a:cs typeface="Verdana"/>
                <a:sym typeface="Verdana"/>
              </a:rPr>
              <a:t>”.</a:t>
            </a:r>
            <a:endParaRPr sz="2200" i="1">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20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Google Shape;134;g2d4fda816a8_1_34"/>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2000" b="1">
                <a:latin typeface="Verdana"/>
                <a:ea typeface="Verdana"/>
                <a:cs typeface="Verdana"/>
                <a:sym typeface="Verdana"/>
              </a:rPr>
              <a:t>NATURAL FISH C/AFIP S/IMPUGNACIÓN DE ACTO - CF MAR DEL PLATA 30-08-204</a:t>
            </a:r>
            <a:endParaRPr sz="2000" b="1">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200">
                <a:latin typeface="Verdana"/>
                <a:ea typeface="Verdana"/>
                <a:cs typeface="Verdana"/>
                <a:sym typeface="Verdana"/>
              </a:rPr>
              <a:t>Se ofrece pericia contable que probó el error de cálculo.</a:t>
            </a:r>
            <a:endParaRPr sz="22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200" i="1">
                <a:latin typeface="Verdana"/>
                <a:ea typeface="Verdana"/>
                <a:cs typeface="Verdana"/>
                <a:sym typeface="Verdana"/>
              </a:rPr>
              <a:t>“</a:t>
            </a:r>
            <a:r>
              <a:rPr lang="en-US" sz="2200" b="1" i="1">
                <a:latin typeface="Verdana"/>
                <a:ea typeface="Verdana"/>
                <a:cs typeface="Verdana"/>
                <a:sym typeface="Verdana"/>
              </a:rPr>
              <a:t>... si bien este caso también fue previo a la modificación de la ley 11.683 hecha por la ley 27.430, estimo que no debe dejarse de lado que este criterio desarrollado es incorporado a la actual normativa, la cual añade en el art. 13 como salvedad los errores materiales … flexibilizó la limitación a rectificar declaraciones juradas en menos pues añade como salvedad también el error de hecho</a:t>
            </a:r>
            <a:r>
              <a:rPr lang="en-US" sz="2200" i="1">
                <a:latin typeface="Verdana"/>
                <a:ea typeface="Verdana"/>
                <a:cs typeface="Verdana"/>
                <a:sym typeface="Verdana"/>
              </a:rPr>
              <a:t>”.</a:t>
            </a:r>
            <a:endParaRPr sz="2200" i="1">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20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38"/>
        <p:cNvGrpSpPr/>
        <p:nvPr/>
      </p:nvGrpSpPr>
      <p:grpSpPr>
        <a:xfrm>
          <a:off x="0" y="0"/>
          <a:ext cx="0" cy="0"/>
          <a:chOff x="0" y="0"/>
          <a:chExt cx="0" cy="0"/>
        </a:xfrm>
      </p:grpSpPr>
      <p:sp>
        <p:nvSpPr>
          <p:cNvPr id="139" name="Google Shape;139;g2d4fda816a8_1_38"/>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2000" b="1">
                <a:latin typeface="Verdana"/>
                <a:ea typeface="Verdana"/>
                <a:cs typeface="Verdana"/>
                <a:sym typeface="Verdana"/>
              </a:rPr>
              <a:t>NATURAL FISH C/AFIP S/IMPUGNACIÓN DE ACTO - CF MAR DEL PLATA 30-08-204</a:t>
            </a:r>
            <a:endParaRPr sz="2000" b="1">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200">
                <a:latin typeface="Verdana"/>
                <a:ea typeface="Verdana"/>
                <a:cs typeface="Verdana"/>
                <a:sym typeface="Verdana"/>
              </a:rPr>
              <a:t>Se ofrece pericia contable que probó el error de cálculo.</a:t>
            </a:r>
            <a:endParaRPr sz="22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200" i="1">
                <a:latin typeface="Verdana"/>
                <a:ea typeface="Verdana"/>
                <a:cs typeface="Verdana"/>
                <a:sym typeface="Verdana"/>
              </a:rPr>
              <a:t>“</a:t>
            </a:r>
            <a:r>
              <a:rPr lang="en-US" sz="2200" b="1" i="1">
                <a:latin typeface="Verdana"/>
                <a:ea typeface="Verdana"/>
                <a:cs typeface="Verdana"/>
                <a:sym typeface="Verdana"/>
              </a:rPr>
              <a:t>Esta flexibilidad denota que la ley ha reconocido la posibilidad de que el contribuyente incurra en error que distorsione la verdad material y, ante ello, admite su corrección</a:t>
            </a:r>
            <a:r>
              <a:rPr lang="en-US" sz="2200" i="1">
                <a:latin typeface="Verdana"/>
                <a:ea typeface="Verdana"/>
                <a:cs typeface="Verdana"/>
                <a:sym typeface="Verdana"/>
              </a:rPr>
              <a:t>”.</a:t>
            </a:r>
            <a:endParaRPr sz="2200" i="1">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20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Google Shape;89;p2"/>
          <p:cNvSpPr txBox="1">
            <a:spLocks noGrp="1"/>
          </p:cNvSpPr>
          <p:nvPr>
            <p:ph type="body" idx="1"/>
          </p:nvPr>
        </p:nvSpPr>
        <p:spPr>
          <a:xfrm>
            <a:off x="587825" y="439950"/>
            <a:ext cx="11247000" cy="58695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dirty="0">
                <a:latin typeface="Verdana"/>
                <a:ea typeface="Verdana"/>
                <a:cs typeface="Verdana"/>
                <a:sym typeface="Verdana"/>
              </a:rPr>
              <a:t>Declaraciones rectificativas en </a:t>
            </a:r>
            <a:r>
              <a:rPr lang="en-US" sz="1800" b="1" dirty="0" err="1">
                <a:latin typeface="Verdana"/>
                <a:ea typeface="Verdana"/>
                <a:cs typeface="Verdana"/>
                <a:sym typeface="Verdana"/>
              </a:rPr>
              <a:t>menos</a:t>
            </a:r>
            <a:endParaRPr sz="1800" b="1" dirty="0">
              <a:latin typeface="Verdana"/>
              <a:ea typeface="Verdana"/>
              <a:cs typeface="Verdana"/>
              <a:sym typeface="Verdana"/>
            </a:endParaRPr>
          </a:p>
          <a:p>
            <a:pPr marL="457200" lvl="0" indent="0" algn="ctr" rtl="0">
              <a:lnSpc>
                <a:spcPct val="150000"/>
              </a:lnSpc>
              <a:spcBef>
                <a:spcPts val="0"/>
              </a:spcBef>
              <a:spcAft>
                <a:spcPts val="0"/>
              </a:spcAft>
              <a:buSzPts val="523"/>
              <a:buNone/>
            </a:pPr>
            <a:endParaRPr sz="1450" b="1" i="1" u="sng" dirty="0">
              <a:latin typeface="Verdana"/>
              <a:ea typeface="Verdana"/>
              <a:cs typeface="Verdana"/>
              <a:sym typeface="Verdana"/>
            </a:endParaRPr>
          </a:p>
          <a:p>
            <a:pPr marL="381000" marR="381000" lvl="0" indent="0" algn="just" rtl="0">
              <a:lnSpc>
                <a:spcPct val="150000"/>
              </a:lnSpc>
              <a:spcBef>
                <a:spcPts val="800"/>
              </a:spcBef>
              <a:spcAft>
                <a:spcPts val="0"/>
              </a:spcAft>
              <a:buClr>
                <a:schemeClr val="dk1"/>
              </a:buClr>
              <a:buSzPts val="1100"/>
              <a:buFont typeface="Arial"/>
              <a:buNone/>
            </a:pPr>
            <a:endParaRPr sz="1700" i="1" dirty="0">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r>
              <a:rPr lang="en-US" sz="1900" i="1" dirty="0">
                <a:latin typeface="Verdana"/>
                <a:ea typeface="Verdana"/>
                <a:cs typeface="Verdana"/>
                <a:sym typeface="Verdana"/>
              </a:rPr>
              <a:t>ARTÍCULO 13 — La </a:t>
            </a:r>
            <a:r>
              <a:rPr lang="en-US" sz="1900" i="1" dirty="0" err="1">
                <a:latin typeface="Verdana"/>
                <a:ea typeface="Verdana"/>
                <a:cs typeface="Verdana"/>
                <a:sym typeface="Verdana"/>
              </a:rPr>
              <a:t>declaración</a:t>
            </a:r>
            <a:r>
              <a:rPr lang="en-US" sz="1900" i="1" dirty="0">
                <a:latin typeface="Verdana"/>
                <a:ea typeface="Verdana"/>
                <a:cs typeface="Verdana"/>
                <a:sym typeface="Verdana"/>
              </a:rPr>
              <a:t> </a:t>
            </a:r>
            <a:r>
              <a:rPr lang="en-US" sz="1900" i="1" dirty="0" err="1">
                <a:latin typeface="Verdana"/>
                <a:ea typeface="Verdana"/>
                <a:cs typeface="Verdana"/>
                <a:sym typeface="Verdana"/>
              </a:rPr>
              <a:t>jurada</a:t>
            </a:r>
            <a:r>
              <a:rPr lang="en-US" sz="1900" i="1" dirty="0">
                <a:latin typeface="Verdana"/>
                <a:ea typeface="Verdana"/>
                <a:cs typeface="Verdana"/>
                <a:sym typeface="Verdana"/>
              </a:rPr>
              <a:t> </a:t>
            </a:r>
            <a:r>
              <a:rPr lang="en-US" sz="1900" i="1" dirty="0" err="1">
                <a:latin typeface="Verdana"/>
                <a:ea typeface="Verdana"/>
                <a:cs typeface="Verdana"/>
                <a:sym typeface="Verdana"/>
              </a:rPr>
              <a:t>está</a:t>
            </a:r>
            <a:r>
              <a:rPr lang="en-US" sz="1900" i="1" dirty="0">
                <a:latin typeface="Verdana"/>
                <a:ea typeface="Verdana"/>
                <a:cs typeface="Verdana"/>
                <a:sym typeface="Verdana"/>
              </a:rPr>
              <a:t> </a:t>
            </a:r>
            <a:r>
              <a:rPr lang="en-US" sz="1900" i="1" dirty="0" err="1">
                <a:latin typeface="Verdana"/>
                <a:ea typeface="Verdana"/>
                <a:cs typeface="Verdana"/>
                <a:sym typeface="Verdana"/>
              </a:rPr>
              <a:t>sujeta</a:t>
            </a:r>
            <a:r>
              <a:rPr lang="en-US" sz="1900" i="1" dirty="0">
                <a:latin typeface="Verdana"/>
                <a:ea typeface="Verdana"/>
                <a:cs typeface="Verdana"/>
                <a:sym typeface="Verdana"/>
              </a:rPr>
              <a:t> a </a:t>
            </a:r>
            <a:r>
              <a:rPr lang="en-US" sz="1900" i="1" dirty="0" err="1">
                <a:latin typeface="Verdana"/>
                <a:ea typeface="Verdana"/>
                <a:cs typeface="Verdana"/>
                <a:sym typeface="Verdana"/>
              </a:rPr>
              <a:t>verificación</a:t>
            </a:r>
            <a:r>
              <a:rPr lang="en-US" sz="1900" i="1" dirty="0">
                <a:latin typeface="Verdana"/>
                <a:ea typeface="Verdana"/>
                <a:cs typeface="Verdana"/>
                <a:sym typeface="Verdana"/>
              </a:rPr>
              <a:t> </a:t>
            </a:r>
            <a:r>
              <a:rPr lang="en-US" sz="1900" i="1" dirty="0" err="1">
                <a:latin typeface="Verdana"/>
                <a:ea typeface="Verdana"/>
                <a:cs typeface="Verdana"/>
                <a:sym typeface="Verdana"/>
              </a:rPr>
              <a:t>administrativa</a:t>
            </a:r>
            <a:r>
              <a:rPr lang="en-US" sz="1900" i="1" dirty="0">
                <a:latin typeface="Verdana"/>
                <a:ea typeface="Verdana"/>
                <a:cs typeface="Verdana"/>
                <a:sym typeface="Verdana"/>
              </a:rPr>
              <a:t> y, sin </a:t>
            </a:r>
            <a:r>
              <a:rPr lang="en-US" sz="1900" i="1" dirty="0" err="1">
                <a:latin typeface="Verdana"/>
                <a:ea typeface="Verdana"/>
                <a:cs typeface="Verdana"/>
                <a:sym typeface="Verdana"/>
              </a:rPr>
              <a:t>perjuicio</a:t>
            </a:r>
            <a:r>
              <a:rPr lang="en-US" sz="1900" i="1" dirty="0">
                <a:latin typeface="Verdana"/>
                <a:ea typeface="Verdana"/>
                <a:cs typeface="Verdana"/>
                <a:sym typeface="Verdana"/>
              </a:rPr>
              <a:t> del </a:t>
            </a:r>
            <a:r>
              <a:rPr lang="en-US" sz="1900" i="1" dirty="0" err="1">
                <a:latin typeface="Verdana"/>
                <a:ea typeface="Verdana"/>
                <a:cs typeface="Verdana"/>
                <a:sym typeface="Verdana"/>
              </a:rPr>
              <a:t>tributo</a:t>
            </a:r>
            <a:r>
              <a:rPr lang="en-US" sz="1900" i="1" dirty="0">
                <a:latin typeface="Verdana"/>
                <a:ea typeface="Verdana"/>
                <a:cs typeface="Verdana"/>
                <a:sym typeface="Verdana"/>
              </a:rPr>
              <a:t> que en </a:t>
            </a:r>
            <a:r>
              <a:rPr lang="en-US" sz="1900" i="1" dirty="0" err="1">
                <a:latin typeface="Verdana"/>
                <a:ea typeface="Verdana"/>
                <a:cs typeface="Verdana"/>
                <a:sym typeface="Verdana"/>
              </a:rPr>
              <a:t>definitiva</a:t>
            </a:r>
            <a:r>
              <a:rPr lang="en-US" sz="1900" i="1" dirty="0">
                <a:latin typeface="Verdana"/>
                <a:ea typeface="Verdana"/>
                <a:cs typeface="Verdana"/>
                <a:sym typeface="Verdana"/>
              </a:rPr>
              <a:t> </a:t>
            </a:r>
            <a:r>
              <a:rPr lang="en-US" sz="1900" i="1" dirty="0" err="1">
                <a:latin typeface="Verdana"/>
                <a:ea typeface="Verdana"/>
                <a:cs typeface="Verdana"/>
                <a:sym typeface="Verdana"/>
              </a:rPr>
              <a:t>liquide</a:t>
            </a:r>
            <a:r>
              <a:rPr lang="en-US" sz="1900" i="1" dirty="0">
                <a:latin typeface="Verdana"/>
                <a:ea typeface="Verdana"/>
                <a:cs typeface="Verdana"/>
                <a:sym typeface="Verdana"/>
              </a:rPr>
              <a:t> o determine la Administración Federal de </a:t>
            </a:r>
            <a:r>
              <a:rPr lang="en-US" sz="1900" i="1" dirty="0" err="1">
                <a:latin typeface="Verdana"/>
                <a:ea typeface="Verdana"/>
                <a:cs typeface="Verdana"/>
                <a:sym typeface="Verdana"/>
              </a:rPr>
              <a:t>Ingresos</a:t>
            </a:r>
            <a:r>
              <a:rPr lang="en-US" sz="1900" i="1" dirty="0">
                <a:latin typeface="Verdana"/>
                <a:ea typeface="Verdana"/>
                <a:cs typeface="Verdana"/>
                <a:sym typeface="Verdana"/>
              </a:rPr>
              <a:t> </a:t>
            </a:r>
            <a:r>
              <a:rPr lang="en-US" sz="1900" i="1" dirty="0" err="1">
                <a:latin typeface="Verdana"/>
                <a:ea typeface="Verdana"/>
                <a:cs typeface="Verdana"/>
                <a:sym typeface="Verdana"/>
              </a:rPr>
              <a:t>Públicos</a:t>
            </a:r>
            <a:r>
              <a:rPr lang="en-US" sz="1900" i="1" dirty="0">
                <a:latin typeface="Verdana"/>
                <a:ea typeface="Verdana"/>
                <a:cs typeface="Verdana"/>
                <a:sym typeface="Verdana"/>
              </a:rPr>
              <a:t>, </a:t>
            </a:r>
            <a:r>
              <a:rPr lang="en-US" sz="1900" i="1" dirty="0" err="1">
                <a:latin typeface="Verdana"/>
                <a:ea typeface="Verdana"/>
                <a:cs typeface="Verdana"/>
                <a:sym typeface="Verdana"/>
              </a:rPr>
              <a:t>hace</a:t>
            </a:r>
            <a:r>
              <a:rPr lang="en-US" sz="1900" i="1" dirty="0">
                <a:latin typeface="Verdana"/>
                <a:ea typeface="Verdana"/>
                <a:cs typeface="Verdana"/>
                <a:sym typeface="Verdana"/>
              </a:rPr>
              <a:t> </a:t>
            </a:r>
            <a:r>
              <a:rPr lang="en-US" sz="1900" i="1" dirty="0" err="1">
                <a:latin typeface="Verdana"/>
                <a:ea typeface="Verdana"/>
                <a:cs typeface="Verdana"/>
                <a:sym typeface="Verdana"/>
              </a:rPr>
              <a:t>responsable</a:t>
            </a:r>
            <a:r>
              <a:rPr lang="en-US" sz="1900" i="1" dirty="0">
                <a:latin typeface="Verdana"/>
                <a:ea typeface="Verdana"/>
                <a:cs typeface="Verdana"/>
                <a:sym typeface="Verdana"/>
              </a:rPr>
              <a:t> al </a:t>
            </a:r>
            <a:r>
              <a:rPr lang="en-US" sz="1900" i="1" dirty="0" err="1">
                <a:latin typeface="Verdana"/>
                <a:ea typeface="Verdana"/>
                <a:cs typeface="Verdana"/>
                <a:sym typeface="Verdana"/>
              </a:rPr>
              <a:t>declarante</a:t>
            </a:r>
            <a:r>
              <a:rPr lang="en-US" sz="1900" i="1" dirty="0">
                <a:latin typeface="Verdana"/>
                <a:ea typeface="Verdana"/>
                <a:cs typeface="Verdana"/>
                <a:sym typeface="Verdana"/>
              </a:rPr>
              <a:t> </a:t>
            </a:r>
            <a:r>
              <a:rPr lang="en-US" sz="1900" i="1" dirty="0" err="1">
                <a:latin typeface="Verdana"/>
                <a:ea typeface="Verdana"/>
                <a:cs typeface="Verdana"/>
                <a:sym typeface="Verdana"/>
              </a:rPr>
              <a:t>por</a:t>
            </a:r>
            <a:r>
              <a:rPr lang="en-US" sz="1900" i="1" dirty="0">
                <a:latin typeface="Verdana"/>
                <a:ea typeface="Verdana"/>
                <a:cs typeface="Verdana"/>
                <a:sym typeface="Verdana"/>
              </a:rPr>
              <a:t> </a:t>
            </a:r>
            <a:r>
              <a:rPr lang="en-US" sz="1900" i="1" dirty="0" err="1">
                <a:latin typeface="Verdana"/>
                <a:ea typeface="Verdana"/>
                <a:cs typeface="Verdana"/>
                <a:sym typeface="Verdana"/>
              </a:rPr>
              <a:t>el</a:t>
            </a:r>
            <a:r>
              <a:rPr lang="en-US" sz="1900" i="1" dirty="0">
                <a:latin typeface="Verdana"/>
                <a:ea typeface="Verdana"/>
                <a:cs typeface="Verdana"/>
                <a:sym typeface="Verdana"/>
              </a:rPr>
              <a:t> gravamen que en </a:t>
            </a:r>
            <a:r>
              <a:rPr lang="en-US" sz="1900" i="1" dirty="0" err="1">
                <a:latin typeface="Verdana"/>
                <a:ea typeface="Verdana"/>
                <a:cs typeface="Verdana"/>
                <a:sym typeface="Verdana"/>
              </a:rPr>
              <a:t>ella</a:t>
            </a:r>
            <a:r>
              <a:rPr lang="en-US" sz="1900" i="1" dirty="0">
                <a:latin typeface="Verdana"/>
                <a:ea typeface="Verdana"/>
                <a:cs typeface="Verdana"/>
                <a:sym typeface="Verdana"/>
              </a:rPr>
              <a:t> se base o </a:t>
            </a:r>
            <a:r>
              <a:rPr lang="en-US" sz="1900" i="1" dirty="0" err="1">
                <a:latin typeface="Verdana"/>
                <a:ea typeface="Verdana"/>
                <a:cs typeface="Verdana"/>
                <a:sym typeface="Verdana"/>
              </a:rPr>
              <a:t>resulte</a:t>
            </a:r>
            <a:r>
              <a:rPr lang="en-US" sz="1900" i="1" dirty="0">
                <a:latin typeface="Verdana"/>
                <a:ea typeface="Verdana"/>
                <a:cs typeface="Verdana"/>
                <a:sym typeface="Verdana"/>
              </a:rPr>
              <a:t>, </a:t>
            </a:r>
            <a:r>
              <a:rPr lang="en-US" sz="1900" i="1" dirty="0" err="1">
                <a:latin typeface="Verdana"/>
                <a:ea typeface="Verdana"/>
                <a:cs typeface="Verdana"/>
                <a:sym typeface="Verdana"/>
              </a:rPr>
              <a:t>cuyo</a:t>
            </a:r>
            <a:r>
              <a:rPr lang="en-US" sz="1900" i="1" dirty="0">
                <a:latin typeface="Verdana"/>
                <a:ea typeface="Verdana"/>
                <a:cs typeface="Verdana"/>
                <a:sym typeface="Verdana"/>
              </a:rPr>
              <a:t> </a:t>
            </a:r>
            <a:r>
              <a:rPr lang="en-US" sz="1900" i="1" dirty="0" err="1">
                <a:latin typeface="Verdana"/>
                <a:ea typeface="Verdana"/>
                <a:cs typeface="Verdana"/>
                <a:sym typeface="Verdana"/>
              </a:rPr>
              <a:t>monto</a:t>
            </a:r>
            <a:r>
              <a:rPr lang="en-US" sz="1900" i="1" dirty="0">
                <a:latin typeface="Verdana"/>
                <a:ea typeface="Verdana"/>
                <a:cs typeface="Verdana"/>
                <a:sym typeface="Verdana"/>
              </a:rPr>
              <a:t> no </a:t>
            </a:r>
            <a:r>
              <a:rPr lang="en-US" sz="1900" i="1" dirty="0" err="1">
                <a:latin typeface="Verdana"/>
                <a:ea typeface="Verdana"/>
                <a:cs typeface="Verdana"/>
                <a:sym typeface="Verdana"/>
              </a:rPr>
              <a:t>podrá</a:t>
            </a:r>
            <a:r>
              <a:rPr lang="en-US" sz="1900" i="1" dirty="0">
                <a:latin typeface="Verdana"/>
                <a:ea typeface="Verdana"/>
                <a:cs typeface="Verdana"/>
                <a:sym typeface="Verdana"/>
              </a:rPr>
              <a:t> </a:t>
            </a:r>
            <a:r>
              <a:rPr lang="en-US" sz="1900" i="1" dirty="0" err="1">
                <a:latin typeface="Verdana"/>
                <a:ea typeface="Verdana"/>
                <a:cs typeface="Verdana"/>
                <a:sym typeface="Verdana"/>
              </a:rPr>
              <a:t>reducir</a:t>
            </a:r>
            <a:r>
              <a:rPr lang="en-US" sz="1900" i="1" dirty="0">
                <a:latin typeface="Verdana"/>
                <a:ea typeface="Verdana"/>
                <a:cs typeface="Verdana"/>
                <a:sym typeface="Verdana"/>
              </a:rPr>
              <a:t> </a:t>
            </a:r>
            <a:r>
              <a:rPr lang="en-US" sz="1900" i="1" dirty="0" err="1">
                <a:latin typeface="Verdana"/>
                <a:ea typeface="Verdana"/>
                <a:cs typeface="Verdana"/>
                <a:sym typeface="Verdana"/>
              </a:rPr>
              <a:t>por</a:t>
            </a:r>
            <a:r>
              <a:rPr lang="en-US" sz="1900" i="1" dirty="0">
                <a:latin typeface="Verdana"/>
                <a:ea typeface="Verdana"/>
                <a:cs typeface="Verdana"/>
                <a:sym typeface="Verdana"/>
              </a:rPr>
              <a:t> </a:t>
            </a:r>
            <a:r>
              <a:rPr lang="en-US" sz="1900" i="1" dirty="0" err="1">
                <a:latin typeface="Verdana"/>
                <a:ea typeface="Verdana"/>
                <a:cs typeface="Verdana"/>
                <a:sym typeface="Verdana"/>
              </a:rPr>
              <a:t>declaraciones</a:t>
            </a:r>
            <a:r>
              <a:rPr lang="en-US" sz="1900" i="1" dirty="0">
                <a:latin typeface="Verdana"/>
                <a:ea typeface="Verdana"/>
                <a:cs typeface="Verdana"/>
                <a:sym typeface="Verdana"/>
              </a:rPr>
              <a:t> posteriores, salvo en </a:t>
            </a:r>
            <a:r>
              <a:rPr lang="en-US" sz="1900" i="1" dirty="0" err="1">
                <a:latin typeface="Verdana"/>
                <a:ea typeface="Verdana"/>
                <a:cs typeface="Verdana"/>
                <a:sym typeface="Verdana"/>
              </a:rPr>
              <a:t>los</a:t>
            </a:r>
            <a:r>
              <a:rPr lang="en-US" sz="1900" i="1" dirty="0">
                <a:latin typeface="Verdana"/>
                <a:ea typeface="Verdana"/>
                <a:cs typeface="Verdana"/>
                <a:sym typeface="Verdana"/>
              </a:rPr>
              <a:t> </a:t>
            </a:r>
            <a:r>
              <a:rPr lang="en-US" sz="1900" i="1" dirty="0" err="1">
                <a:latin typeface="Verdana"/>
                <a:ea typeface="Verdana"/>
                <a:cs typeface="Verdana"/>
                <a:sym typeface="Verdana"/>
              </a:rPr>
              <a:t>casos</a:t>
            </a:r>
            <a:r>
              <a:rPr lang="en-US" sz="1900" i="1" dirty="0">
                <a:latin typeface="Verdana"/>
                <a:ea typeface="Verdana"/>
                <a:cs typeface="Verdana"/>
                <a:sym typeface="Verdana"/>
              </a:rPr>
              <a:t> de </a:t>
            </a:r>
            <a:r>
              <a:rPr lang="en-US" sz="1900" i="1" dirty="0" err="1">
                <a:latin typeface="Verdana"/>
                <a:ea typeface="Verdana"/>
                <a:cs typeface="Verdana"/>
                <a:sym typeface="Verdana"/>
              </a:rPr>
              <a:t>errores</a:t>
            </a:r>
            <a:r>
              <a:rPr lang="en-US" sz="1900" i="1" dirty="0">
                <a:latin typeface="Verdana"/>
                <a:ea typeface="Verdana"/>
                <a:cs typeface="Verdana"/>
                <a:sym typeface="Verdana"/>
              </a:rPr>
              <a:t> de </a:t>
            </a:r>
            <a:r>
              <a:rPr lang="en-US" sz="1900" i="1" dirty="0" err="1">
                <a:latin typeface="Verdana"/>
                <a:ea typeface="Verdana"/>
                <a:cs typeface="Verdana"/>
                <a:sym typeface="Verdana"/>
              </a:rPr>
              <a:t>cálculo</a:t>
            </a:r>
            <a:r>
              <a:rPr lang="en-US" sz="1900" i="1" dirty="0">
                <a:latin typeface="Verdana"/>
                <a:ea typeface="Verdana"/>
                <a:cs typeface="Verdana"/>
                <a:sym typeface="Verdana"/>
              </a:rPr>
              <a:t> o </a:t>
            </a:r>
            <a:r>
              <a:rPr lang="en-US" sz="1900" i="1" dirty="0" err="1">
                <a:latin typeface="Verdana"/>
                <a:ea typeface="Verdana"/>
                <a:cs typeface="Verdana"/>
                <a:sym typeface="Verdana"/>
              </a:rPr>
              <a:t>errores</a:t>
            </a:r>
            <a:r>
              <a:rPr lang="en-US" sz="1900" i="1" dirty="0">
                <a:latin typeface="Verdana"/>
                <a:ea typeface="Verdana"/>
                <a:cs typeface="Verdana"/>
                <a:sym typeface="Verdana"/>
              </a:rPr>
              <a:t> </a:t>
            </a:r>
            <a:r>
              <a:rPr lang="en-US" sz="1900" i="1" dirty="0" err="1">
                <a:latin typeface="Verdana"/>
                <a:ea typeface="Verdana"/>
                <a:cs typeface="Verdana"/>
                <a:sym typeface="Verdana"/>
              </a:rPr>
              <a:t>materiales</a:t>
            </a:r>
            <a:r>
              <a:rPr lang="en-US" sz="1900" i="1" dirty="0">
                <a:latin typeface="Verdana"/>
                <a:ea typeface="Verdana"/>
                <a:cs typeface="Verdana"/>
                <a:sym typeface="Verdana"/>
              </a:rPr>
              <a:t> </a:t>
            </a:r>
            <a:r>
              <a:rPr lang="en-US" sz="1900" i="1" dirty="0" err="1">
                <a:latin typeface="Verdana"/>
                <a:ea typeface="Verdana"/>
                <a:cs typeface="Verdana"/>
                <a:sym typeface="Verdana"/>
              </a:rPr>
              <a:t>cometidos</a:t>
            </a:r>
            <a:r>
              <a:rPr lang="en-US" sz="1900" i="1" dirty="0">
                <a:latin typeface="Verdana"/>
                <a:ea typeface="Verdana"/>
                <a:cs typeface="Verdana"/>
                <a:sym typeface="Verdana"/>
              </a:rPr>
              <a:t> en la </a:t>
            </a:r>
            <a:r>
              <a:rPr lang="en-US" sz="1900" i="1" dirty="0" err="1">
                <a:latin typeface="Verdana"/>
                <a:ea typeface="Verdana"/>
                <a:cs typeface="Verdana"/>
                <a:sym typeface="Verdana"/>
              </a:rPr>
              <a:t>declaración</a:t>
            </a:r>
            <a:r>
              <a:rPr lang="en-US" sz="1900" i="1" dirty="0">
                <a:latin typeface="Verdana"/>
                <a:ea typeface="Verdana"/>
                <a:cs typeface="Verdana"/>
                <a:sym typeface="Verdana"/>
              </a:rPr>
              <a:t> </a:t>
            </a:r>
            <a:r>
              <a:rPr lang="en-US" sz="1900" i="1" dirty="0" err="1">
                <a:latin typeface="Verdana"/>
                <a:ea typeface="Verdana"/>
                <a:cs typeface="Verdana"/>
                <a:sym typeface="Verdana"/>
              </a:rPr>
              <a:t>misma</a:t>
            </a:r>
            <a:r>
              <a:rPr lang="en-US" sz="1900" i="1" dirty="0">
                <a:latin typeface="Verdana"/>
                <a:ea typeface="Verdana"/>
                <a:cs typeface="Verdana"/>
                <a:sym typeface="Verdana"/>
              </a:rPr>
              <a:t>. El </a:t>
            </a:r>
            <a:r>
              <a:rPr lang="en-US" sz="1900" i="1" dirty="0" err="1">
                <a:latin typeface="Verdana"/>
                <a:ea typeface="Verdana"/>
                <a:cs typeface="Verdana"/>
                <a:sym typeface="Verdana"/>
              </a:rPr>
              <a:t>declarante</a:t>
            </a:r>
            <a:r>
              <a:rPr lang="en-US" sz="1900" i="1" dirty="0">
                <a:latin typeface="Verdana"/>
                <a:ea typeface="Verdana"/>
                <a:cs typeface="Verdana"/>
                <a:sym typeface="Verdana"/>
              </a:rPr>
              <a:t> </a:t>
            </a:r>
            <a:r>
              <a:rPr lang="en-US" sz="1900" i="1" dirty="0" err="1">
                <a:latin typeface="Verdana"/>
                <a:ea typeface="Verdana"/>
                <a:cs typeface="Verdana"/>
                <a:sym typeface="Verdana"/>
              </a:rPr>
              <a:t>será</a:t>
            </a:r>
            <a:r>
              <a:rPr lang="en-US" sz="1900" i="1" dirty="0">
                <a:latin typeface="Verdana"/>
                <a:ea typeface="Verdana"/>
                <a:cs typeface="Verdana"/>
                <a:sym typeface="Verdana"/>
              </a:rPr>
              <a:t> también </a:t>
            </a:r>
            <a:r>
              <a:rPr lang="en-US" sz="1900" i="1" dirty="0" err="1">
                <a:latin typeface="Verdana"/>
                <a:ea typeface="Verdana"/>
                <a:cs typeface="Verdana"/>
                <a:sym typeface="Verdana"/>
              </a:rPr>
              <a:t>responsable</a:t>
            </a:r>
            <a:r>
              <a:rPr lang="en-US" sz="1900" i="1" dirty="0">
                <a:latin typeface="Verdana"/>
                <a:ea typeface="Verdana"/>
                <a:cs typeface="Verdana"/>
                <a:sym typeface="Verdana"/>
              </a:rPr>
              <a:t> en </a:t>
            </a:r>
            <a:r>
              <a:rPr lang="en-US" sz="1900" i="1" dirty="0" err="1">
                <a:latin typeface="Verdana"/>
                <a:ea typeface="Verdana"/>
                <a:cs typeface="Verdana"/>
                <a:sym typeface="Verdana"/>
              </a:rPr>
              <a:t>cuanto</a:t>
            </a:r>
            <a:r>
              <a:rPr lang="en-US" sz="1900" i="1" dirty="0">
                <a:latin typeface="Verdana"/>
                <a:ea typeface="Verdana"/>
                <a:cs typeface="Verdana"/>
                <a:sym typeface="Verdana"/>
              </a:rPr>
              <a:t> a la </a:t>
            </a:r>
            <a:r>
              <a:rPr lang="en-US" sz="1900" i="1" dirty="0" err="1">
                <a:latin typeface="Verdana"/>
                <a:ea typeface="Verdana"/>
                <a:cs typeface="Verdana"/>
                <a:sym typeface="Verdana"/>
              </a:rPr>
              <a:t>exactitud</a:t>
            </a:r>
            <a:r>
              <a:rPr lang="en-US" sz="1900" i="1" dirty="0">
                <a:latin typeface="Verdana"/>
                <a:ea typeface="Verdana"/>
                <a:cs typeface="Verdana"/>
                <a:sym typeface="Verdana"/>
              </a:rPr>
              <a:t> de </a:t>
            </a:r>
            <a:r>
              <a:rPr lang="en-US" sz="1900" i="1" dirty="0" err="1">
                <a:latin typeface="Verdana"/>
                <a:ea typeface="Verdana"/>
                <a:cs typeface="Verdana"/>
                <a:sym typeface="Verdana"/>
              </a:rPr>
              <a:t>los</a:t>
            </a:r>
            <a:r>
              <a:rPr lang="en-US" sz="1900" i="1" dirty="0">
                <a:latin typeface="Verdana"/>
                <a:ea typeface="Verdana"/>
                <a:cs typeface="Verdana"/>
                <a:sym typeface="Verdana"/>
              </a:rPr>
              <a:t> </a:t>
            </a:r>
            <a:r>
              <a:rPr lang="en-US" sz="1900" i="1" dirty="0" err="1">
                <a:latin typeface="Verdana"/>
                <a:ea typeface="Verdana"/>
                <a:cs typeface="Verdana"/>
                <a:sym typeface="Verdana"/>
              </a:rPr>
              <a:t>datos</a:t>
            </a:r>
            <a:r>
              <a:rPr lang="en-US" sz="1900" i="1" dirty="0">
                <a:latin typeface="Verdana"/>
                <a:ea typeface="Verdana"/>
                <a:cs typeface="Verdana"/>
                <a:sym typeface="Verdana"/>
              </a:rPr>
              <a:t> que </a:t>
            </a:r>
            <a:r>
              <a:rPr lang="en-US" sz="1900" i="1" dirty="0" err="1">
                <a:latin typeface="Verdana"/>
                <a:ea typeface="Verdana"/>
                <a:cs typeface="Verdana"/>
                <a:sym typeface="Verdana"/>
              </a:rPr>
              <a:t>contenga</a:t>
            </a:r>
            <a:r>
              <a:rPr lang="en-US" sz="1900" i="1" dirty="0">
                <a:latin typeface="Verdana"/>
                <a:ea typeface="Verdana"/>
                <a:cs typeface="Verdana"/>
                <a:sym typeface="Verdana"/>
              </a:rPr>
              <a:t> </a:t>
            </a:r>
            <a:r>
              <a:rPr lang="en-US" sz="1900" i="1" dirty="0" err="1">
                <a:latin typeface="Verdana"/>
                <a:ea typeface="Verdana"/>
                <a:cs typeface="Verdana"/>
                <a:sym typeface="Verdana"/>
              </a:rPr>
              <a:t>su</a:t>
            </a:r>
            <a:r>
              <a:rPr lang="en-US" sz="1900" i="1" dirty="0">
                <a:latin typeface="Verdana"/>
                <a:ea typeface="Verdana"/>
                <a:cs typeface="Verdana"/>
                <a:sym typeface="Verdana"/>
              </a:rPr>
              <a:t> </a:t>
            </a:r>
            <a:r>
              <a:rPr lang="en-US" sz="1900" i="1" dirty="0" err="1">
                <a:latin typeface="Verdana"/>
                <a:ea typeface="Verdana"/>
                <a:cs typeface="Verdana"/>
                <a:sym typeface="Verdana"/>
              </a:rPr>
              <a:t>declaración</a:t>
            </a:r>
            <a:r>
              <a:rPr lang="en-US" sz="1900" i="1" dirty="0">
                <a:latin typeface="Verdana"/>
                <a:ea typeface="Verdana"/>
                <a:cs typeface="Verdana"/>
                <a:sym typeface="Verdana"/>
              </a:rPr>
              <a:t>, sin que la </a:t>
            </a:r>
            <a:r>
              <a:rPr lang="en-US" sz="1900" i="1" dirty="0" err="1">
                <a:latin typeface="Verdana"/>
                <a:ea typeface="Verdana"/>
                <a:cs typeface="Verdana"/>
                <a:sym typeface="Verdana"/>
              </a:rPr>
              <a:t>presentación</a:t>
            </a:r>
            <a:r>
              <a:rPr lang="en-US" sz="1900" i="1" dirty="0">
                <a:latin typeface="Verdana"/>
                <a:ea typeface="Verdana"/>
                <a:cs typeface="Verdana"/>
                <a:sym typeface="Verdana"/>
              </a:rPr>
              <a:t> de </a:t>
            </a:r>
            <a:r>
              <a:rPr lang="en-US" sz="1900" i="1" dirty="0" err="1">
                <a:latin typeface="Verdana"/>
                <a:ea typeface="Verdana"/>
                <a:cs typeface="Verdana"/>
                <a:sym typeface="Verdana"/>
              </a:rPr>
              <a:t>otra</a:t>
            </a:r>
            <a:r>
              <a:rPr lang="en-US" sz="1900" i="1" dirty="0">
                <a:latin typeface="Verdana"/>
                <a:ea typeface="Verdana"/>
                <a:cs typeface="Verdana"/>
                <a:sym typeface="Verdana"/>
              </a:rPr>
              <a:t> posterior, </a:t>
            </a:r>
            <a:r>
              <a:rPr lang="en-US" sz="1900" i="1" dirty="0" err="1">
                <a:latin typeface="Verdana"/>
                <a:ea typeface="Verdana"/>
                <a:cs typeface="Verdana"/>
                <a:sym typeface="Verdana"/>
              </a:rPr>
              <a:t>aunque</a:t>
            </a:r>
            <a:r>
              <a:rPr lang="en-US" sz="1900" i="1" dirty="0">
                <a:latin typeface="Verdana"/>
                <a:ea typeface="Verdana"/>
                <a:cs typeface="Verdana"/>
                <a:sym typeface="Verdana"/>
              </a:rPr>
              <a:t> no le sea </a:t>
            </a:r>
            <a:r>
              <a:rPr lang="en-US" sz="1900" i="1" dirty="0" err="1">
                <a:latin typeface="Verdana"/>
                <a:ea typeface="Verdana"/>
                <a:cs typeface="Verdana"/>
                <a:sym typeface="Verdana"/>
              </a:rPr>
              <a:t>requerida</a:t>
            </a:r>
            <a:r>
              <a:rPr lang="en-US" sz="1900" i="1" dirty="0">
                <a:latin typeface="Verdana"/>
                <a:ea typeface="Verdana"/>
                <a:cs typeface="Verdana"/>
                <a:sym typeface="Verdana"/>
              </a:rPr>
              <a:t>, </a:t>
            </a:r>
            <a:r>
              <a:rPr lang="en-US" sz="1900" i="1" dirty="0" err="1">
                <a:latin typeface="Verdana"/>
                <a:ea typeface="Verdana"/>
                <a:cs typeface="Verdana"/>
                <a:sym typeface="Verdana"/>
              </a:rPr>
              <a:t>haga</a:t>
            </a:r>
            <a:r>
              <a:rPr lang="en-US" sz="1900" i="1" dirty="0">
                <a:latin typeface="Verdana"/>
                <a:ea typeface="Verdana"/>
                <a:cs typeface="Verdana"/>
                <a:sym typeface="Verdana"/>
              </a:rPr>
              <a:t> </a:t>
            </a:r>
            <a:r>
              <a:rPr lang="en-US" sz="1900" i="1" dirty="0" err="1">
                <a:latin typeface="Verdana"/>
                <a:ea typeface="Verdana"/>
                <a:cs typeface="Verdana"/>
                <a:sym typeface="Verdana"/>
              </a:rPr>
              <a:t>desaparecer</a:t>
            </a:r>
            <a:r>
              <a:rPr lang="en-US" sz="1900" i="1" dirty="0">
                <a:latin typeface="Verdana"/>
                <a:ea typeface="Verdana"/>
                <a:cs typeface="Verdana"/>
                <a:sym typeface="Verdana"/>
              </a:rPr>
              <a:t> </a:t>
            </a:r>
            <a:r>
              <a:rPr lang="en-US" sz="1900" i="1" dirty="0" err="1">
                <a:latin typeface="Verdana"/>
                <a:ea typeface="Verdana"/>
                <a:cs typeface="Verdana"/>
                <a:sym typeface="Verdana"/>
              </a:rPr>
              <a:t>dicha</a:t>
            </a:r>
            <a:r>
              <a:rPr lang="en-US" sz="1900" i="1" dirty="0">
                <a:latin typeface="Verdana"/>
                <a:ea typeface="Verdana"/>
                <a:cs typeface="Verdana"/>
                <a:sym typeface="Verdana"/>
              </a:rPr>
              <a:t> </a:t>
            </a:r>
            <a:r>
              <a:rPr lang="en-US" sz="1900" i="1" dirty="0" err="1">
                <a:latin typeface="Verdana"/>
                <a:ea typeface="Verdana"/>
                <a:cs typeface="Verdana"/>
                <a:sym typeface="Verdana"/>
              </a:rPr>
              <a:t>responsabilidad</a:t>
            </a:r>
            <a:r>
              <a:rPr lang="en-US" sz="1900" i="1" dirty="0">
                <a:latin typeface="Verdana"/>
                <a:ea typeface="Verdana"/>
                <a:cs typeface="Verdana"/>
                <a:sym typeface="Verdana"/>
              </a:rPr>
              <a:t>.</a:t>
            </a:r>
            <a:br>
              <a:rPr lang="en-US" sz="1900" dirty="0">
                <a:latin typeface="Verdana"/>
                <a:ea typeface="Verdana"/>
                <a:cs typeface="Verdana"/>
                <a:sym typeface="Verdana"/>
              </a:rPr>
            </a:br>
            <a:br>
              <a:rPr lang="en-US" sz="1100" dirty="0">
                <a:latin typeface="Verdana"/>
                <a:ea typeface="Verdana"/>
                <a:cs typeface="Verdana"/>
                <a:sym typeface="Verdana"/>
              </a:rPr>
            </a:br>
            <a:br>
              <a:rPr lang="en-US" sz="1450" b="1" i="1" u="sng" dirty="0">
                <a:latin typeface="Verdana"/>
                <a:ea typeface="Verdana"/>
                <a:cs typeface="Verdana"/>
                <a:sym typeface="Verdana"/>
              </a:rPr>
            </a:br>
            <a:endParaRPr sz="1450" dirty="0">
              <a:latin typeface="Verdana"/>
              <a:ea typeface="Verdana"/>
              <a:cs typeface="Verdana"/>
              <a:sym typeface="Verdana"/>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3"/>
        <p:cNvGrpSpPr/>
        <p:nvPr/>
      </p:nvGrpSpPr>
      <p:grpSpPr>
        <a:xfrm>
          <a:off x="0" y="0"/>
          <a:ext cx="0" cy="0"/>
          <a:chOff x="0" y="0"/>
          <a:chExt cx="0" cy="0"/>
        </a:xfrm>
      </p:grpSpPr>
      <p:sp>
        <p:nvSpPr>
          <p:cNvPr id="94" name="Google Shape;94;g2d4fda816a8_1_1"/>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a:latin typeface="Verdana"/>
                <a:ea typeface="Verdana"/>
                <a:cs typeface="Verdana"/>
                <a:sym typeface="Verdana"/>
              </a:rPr>
              <a:t>Declaraciones rectificativas en menos</a:t>
            </a:r>
            <a:endParaRPr sz="1800" b="1">
              <a:latin typeface="Verdana"/>
              <a:ea typeface="Verdana"/>
              <a:cs typeface="Verdana"/>
              <a:sym typeface="Verdana"/>
            </a:endParaRPr>
          </a:p>
          <a:p>
            <a:pPr marL="457200" lvl="0" indent="0" algn="ctr" rtl="0">
              <a:lnSpc>
                <a:spcPct val="150000"/>
              </a:lnSpc>
              <a:spcBef>
                <a:spcPts val="0"/>
              </a:spcBef>
              <a:spcAft>
                <a:spcPts val="0"/>
              </a:spcAft>
              <a:buSzPts val="523"/>
              <a:buNone/>
            </a:pPr>
            <a:endParaRPr sz="1450" b="1" i="1" u="sng">
              <a:latin typeface="Verdana"/>
              <a:ea typeface="Verdana"/>
              <a:cs typeface="Verdana"/>
              <a:sym typeface="Verdana"/>
            </a:endParaRPr>
          </a:p>
          <a:p>
            <a:pPr marL="381000" marR="381000" lvl="0" indent="0" algn="just" rtl="0">
              <a:lnSpc>
                <a:spcPct val="150000"/>
              </a:lnSpc>
              <a:spcBef>
                <a:spcPts val="800"/>
              </a:spcBef>
              <a:spcAft>
                <a:spcPts val="0"/>
              </a:spcAft>
              <a:buSzPts val="1100"/>
              <a:buNone/>
            </a:pPr>
            <a:br>
              <a:rPr lang="en-US" sz="1100">
                <a:latin typeface="Verdana"/>
                <a:ea typeface="Verdana"/>
                <a:cs typeface="Verdana"/>
                <a:sym typeface="Verdana"/>
              </a:rPr>
            </a:br>
            <a:r>
              <a:rPr lang="en-US" sz="1900" i="1">
                <a:latin typeface="Verdana"/>
                <a:ea typeface="Verdana"/>
                <a:cs typeface="Verdana"/>
                <a:sym typeface="Verdana"/>
              </a:rPr>
              <a:t>Si la declaración jurada rectificando en menos la materia imponible se presentara dentro del plazo de cinco (5) días del vencimiento general de la obligación de que se trate y la diferencia de dicha rectificación no excediera el cinco por ciento (5%) de la base imponible originalmente declarada, conforme la reglamentación que al respecto dicte la Administración Federal de Ingresos Públicos, la última declaración jurada presentada sustituirá a la anterior, sin perjuicio de los controles que establezca dicha Administración Federal en uso de sus facultades de verificación y fiscalización conforme los artículos 35 y siguientes y, en su caso, de la determinación de oficio que correspondiere en los términos de los artículos 16 y siguientes</a:t>
            </a:r>
            <a:endParaRPr sz="1900" i="1">
              <a:latin typeface="Verdana"/>
              <a:ea typeface="Verdana"/>
              <a:cs typeface="Verdana"/>
              <a:sym typeface="Verdana"/>
            </a:endParaRPr>
          </a:p>
          <a:p>
            <a:pPr marL="457200" lvl="0" indent="0" algn="ctr" rtl="0">
              <a:lnSpc>
                <a:spcPct val="150000"/>
              </a:lnSpc>
              <a:spcBef>
                <a:spcPts val="1500"/>
              </a:spcBef>
              <a:spcAft>
                <a:spcPts val="0"/>
              </a:spcAft>
              <a:buSzPts val="523"/>
              <a:buNone/>
            </a:pPr>
            <a:br>
              <a:rPr lang="en-US" sz="1450" b="1" i="1" u="sng">
                <a:latin typeface="Verdana"/>
                <a:ea typeface="Verdana"/>
                <a:cs typeface="Verdana"/>
                <a:sym typeface="Verdana"/>
              </a:rPr>
            </a:br>
            <a:endParaRPr sz="1450">
              <a:latin typeface="Verdana"/>
              <a:ea typeface="Verdana"/>
              <a:cs typeface="Verdana"/>
              <a:sym typeface="Verdana"/>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Google Shape;99;g2d4fda816a8_1_5"/>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a:latin typeface="Verdana"/>
                <a:ea typeface="Verdana"/>
                <a:cs typeface="Verdana"/>
                <a:sym typeface="Verdana"/>
              </a:rPr>
              <a:t>QUE HAGO FRENTE A UN ERROR REAL Y UNA RECTIFICATIVA</a:t>
            </a:r>
            <a:endParaRPr sz="1800" b="1">
              <a:latin typeface="Verdana"/>
              <a:ea typeface="Verdana"/>
              <a:cs typeface="Verdana"/>
              <a:sym typeface="Verdana"/>
            </a:endParaRPr>
          </a:p>
          <a:p>
            <a:pPr marL="457200" lvl="0" indent="0" algn="ctr" rtl="0">
              <a:lnSpc>
                <a:spcPct val="150000"/>
              </a:lnSpc>
              <a:spcBef>
                <a:spcPts val="0"/>
              </a:spcBef>
              <a:spcAft>
                <a:spcPts val="0"/>
              </a:spcAft>
              <a:buSzPts val="523"/>
              <a:buNone/>
            </a:pPr>
            <a:endParaRPr sz="1450" b="1" i="1" u="sng">
              <a:latin typeface="Verdana"/>
              <a:ea typeface="Verdana"/>
              <a:cs typeface="Verdana"/>
              <a:sym typeface="Verdana"/>
            </a:endParaRPr>
          </a:p>
          <a:p>
            <a:pPr marL="381000" marR="381000" lvl="0" indent="0" algn="just" rtl="0">
              <a:lnSpc>
                <a:spcPct val="150000"/>
              </a:lnSpc>
              <a:spcBef>
                <a:spcPts val="800"/>
              </a:spcBef>
              <a:spcAft>
                <a:spcPts val="0"/>
              </a:spcAft>
              <a:buSzPts val="1100"/>
              <a:buNone/>
            </a:pPr>
            <a:br>
              <a:rPr lang="en-US" sz="1100">
                <a:latin typeface="Verdana"/>
                <a:ea typeface="Verdana"/>
                <a:cs typeface="Verdana"/>
                <a:sym typeface="Verdana"/>
              </a:rPr>
            </a:br>
            <a:br>
              <a:rPr lang="en-US" sz="1450" b="1" i="1" u="sng">
                <a:latin typeface="Verdana"/>
                <a:ea typeface="Verdana"/>
                <a:cs typeface="Verdana"/>
                <a:sym typeface="Verdana"/>
              </a:rPr>
            </a:br>
            <a:r>
              <a:rPr lang="en-US" sz="1900">
                <a:latin typeface="Verdana"/>
                <a:ea typeface="Verdana"/>
                <a:cs typeface="Verdana"/>
                <a:sym typeface="Verdana"/>
              </a:rPr>
              <a:t>En caso de presentar una rectificativa la AFIP usualmente envía una notificación al domicilio fiscal electrónico en donde la rechaza. </a:t>
            </a: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r>
              <a:rPr lang="en-US" sz="1900">
                <a:latin typeface="Verdana"/>
                <a:ea typeface="Verdana"/>
                <a:cs typeface="Verdana"/>
                <a:sym typeface="Verdana"/>
              </a:rPr>
              <a:t>Ese rechazo se puede apelar pero no es competente el Tribunal Fiscal de la Nación sino que sólo puede apelarse por el recurso de apelación ante el Director General (art. 74 Decreto 1397/79)</a:t>
            </a:r>
            <a:endParaRPr sz="1900">
              <a:latin typeface="Verdana"/>
              <a:ea typeface="Verdana"/>
              <a:cs typeface="Verdana"/>
              <a:sym typeface="Verdana"/>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Google Shape;104;g2d4fda816a8_1_9"/>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a:latin typeface="Verdana"/>
                <a:ea typeface="Verdana"/>
                <a:cs typeface="Verdana"/>
                <a:sym typeface="Verdana"/>
              </a:rPr>
              <a:t>QUE HAGO FRENTE A UN ERROR REAL Y UNA RECTIFICATIVA</a:t>
            </a:r>
            <a:endParaRPr sz="1800" b="1">
              <a:latin typeface="Verdana"/>
              <a:ea typeface="Verdana"/>
              <a:cs typeface="Verdana"/>
              <a:sym typeface="Verdana"/>
            </a:endParaRPr>
          </a:p>
          <a:p>
            <a:pPr marL="0" marR="381000" lvl="0" indent="0" algn="just" rtl="0">
              <a:lnSpc>
                <a:spcPct val="150000"/>
              </a:lnSpc>
              <a:spcBef>
                <a:spcPts val="800"/>
              </a:spcBef>
              <a:spcAft>
                <a:spcPts val="0"/>
              </a:spcAft>
              <a:buSzPts val="1100"/>
              <a:buNone/>
            </a:pPr>
            <a:br>
              <a:rPr lang="en-US" sz="1800" b="1" i="1" u="sng">
                <a:latin typeface="Verdana"/>
                <a:ea typeface="Verdana"/>
                <a:cs typeface="Verdana"/>
                <a:sym typeface="Verdana"/>
              </a:rPr>
            </a:br>
            <a:r>
              <a:rPr lang="en-US" sz="1800" b="1">
                <a:latin typeface="Verdana"/>
                <a:ea typeface="Verdana"/>
                <a:cs typeface="Verdana"/>
                <a:sym typeface="Verdana"/>
              </a:rPr>
              <a:t>Art. 74 - </a:t>
            </a:r>
            <a:r>
              <a:rPr lang="en-US" sz="1800" i="1">
                <a:latin typeface="Verdana"/>
                <a:ea typeface="Verdana"/>
                <a:cs typeface="Verdana"/>
                <a:sym typeface="Verdana"/>
              </a:rPr>
              <a:t>Cuando en la ley o en el presente reglamento no se encuentre previsto un procedimiento recursivo especial, los contribuyentes o responsables podrán interponer contra el acto administrativo de alcance individual respectivo, dentro de los quince (15) días de notificado el mismo, recurso de apelación fundado para ante el Director General, debiendo ser presentado ante el funcionario que dictó el acto recurrido.</a:t>
            </a:r>
            <a:endParaRPr sz="1800" i="1">
              <a:latin typeface="Verdana"/>
              <a:ea typeface="Verdana"/>
              <a:cs typeface="Verdana"/>
              <a:sym typeface="Verdana"/>
            </a:endParaRPr>
          </a:p>
          <a:p>
            <a:pPr marL="0" marR="381000" lvl="0" indent="0" algn="just" rtl="0">
              <a:lnSpc>
                <a:spcPct val="115000"/>
              </a:lnSpc>
              <a:spcBef>
                <a:spcPts val="1500"/>
              </a:spcBef>
              <a:spcAft>
                <a:spcPts val="0"/>
              </a:spcAft>
              <a:buClr>
                <a:schemeClr val="dk1"/>
              </a:buClr>
              <a:buSzPts val="1100"/>
              <a:buFont typeface="Arial"/>
              <a:buNone/>
            </a:pPr>
            <a:r>
              <a:rPr lang="en-US" sz="1800" i="1">
                <a:latin typeface="Verdana"/>
                <a:ea typeface="Verdana"/>
                <a:cs typeface="Verdana"/>
                <a:sym typeface="Verdana"/>
              </a:rPr>
              <a:t>Los actos administrativos de alcance individual emanados del Director General podrán ser recurridos ante el mismo, en la forma y plazo previsto en el párrafo anterior.</a:t>
            </a:r>
            <a:endParaRPr sz="1800" i="1">
              <a:latin typeface="Verdana"/>
              <a:ea typeface="Verdana"/>
              <a:cs typeface="Verdana"/>
              <a:sym typeface="Verdana"/>
            </a:endParaRPr>
          </a:p>
          <a:p>
            <a:pPr marL="0" marR="381000" lvl="0" indent="0" algn="just" rtl="0">
              <a:lnSpc>
                <a:spcPct val="115000"/>
              </a:lnSpc>
              <a:spcBef>
                <a:spcPts val="1500"/>
              </a:spcBef>
              <a:spcAft>
                <a:spcPts val="0"/>
              </a:spcAft>
              <a:buClr>
                <a:schemeClr val="dk1"/>
              </a:buClr>
              <a:buSzPts val="1100"/>
              <a:buFont typeface="Arial"/>
              <a:buNone/>
            </a:pPr>
            <a:r>
              <a:rPr lang="en-US" sz="1800" i="1">
                <a:latin typeface="Verdana"/>
                <a:ea typeface="Verdana"/>
                <a:cs typeface="Verdana"/>
                <a:sym typeface="Verdana"/>
              </a:rPr>
              <a:t>El acto administrativo emanado del Director General, como consecuencia de los procedimientos previstos en los párrafos anteriores, se resolverá sin sustanciación y revestirá el carácter de definitivo pudiendo sólo impugnarse por la vía prevista en el artículo 23 de la Ley Nº 19.549.</a:t>
            </a:r>
            <a:endParaRPr sz="1800" i="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800">
              <a:latin typeface="Verdana"/>
              <a:ea typeface="Verdana"/>
              <a:cs typeface="Verdana"/>
              <a:sym typeface="Verdana"/>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Google Shape;109;g2d4fda816a8_1_14"/>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a:latin typeface="Verdana"/>
                <a:ea typeface="Verdana"/>
                <a:cs typeface="Verdana"/>
                <a:sym typeface="Verdana"/>
              </a:rPr>
              <a:t>QUE HAGO FRENTE A UN ERROR REAL Y UNA RECTIFICATIVA</a:t>
            </a:r>
            <a:endParaRPr sz="1800" b="1">
              <a:latin typeface="Verdana"/>
              <a:ea typeface="Verdana"/>
              <a:cs typeface="Verdana"/>
              <a:sym typeface="Verdana"/>
            </a:endParaRPr>
          </a:p>
          <a:p>
            <a:pPr marL="457200" lvl="0" indent="0" algn="ctr" rtl="0">
              <a:lnSpc>
                <a:spcPct val="150000"/>
              </a:lnSpc>
              <a:spcBef>
                <a:spcPts val="0"/>
              </a:spcBef>
              <a:spcAft>
                <a:spcPts val="0"/>
              </a:spcAft>
              <a:buSzPts val="523"/>
              <a:buNone/>
            </a:pPr>
            <a:endParaRPr sz="1450" b="1" i="1" u="sng">
              <a:latin typeface="Verdana"/>
              <a:ea typeface="Verdana"/>
              <a:cs typeface="Verdana"/>
              <a:sym typeface="Verdana"/>
            </a:endParaRPr>
          </a:p>
          <a:p>
            <a:pPr marL="0" marR="381000" lvl="0" indent="0" algn="just" rtl="0">
              <a:lnSpc>
                <a:spcPct val="150000"/>
              </a:lnSpc>
              <a:spcBef>
                <a:spcPts val="800"/>
              </a:spcBef>
              <a:spcAft>
                <a:spcPts val="0"/>
              </a:spcAft>
              <a:buSzPts val="1100"/>
              <a:buNone/>
            </a:pPr>
            <a:br>
              <a:rPr lang="en-US" sz="1450" b="1" i="1" u="sng">
                <a:latin typeface="Verdana"/>
                <a:ea typeface="Verdana"/>
                <a:cs typeface="Verdana"/>
                <a:sym typeface="Verdana"/>
              </a:rPr>
            </a:br>
            <a:r>
              <a:rPr lang="en-US" sz="1900" i="1">
                <a:latin typeface="Verdana"/>
                <a:ea typeface="Verdana"/>
                <a:cs typeface="Verdana"/>
                <a:sym typeface="Verdana"/>
              </a:rPr>
              <a:t>En todos los casos será de aplicación lo dispuesto por el artículo 12 de la Ley Nº 19.549, debiendo el Director General resolver los recursos, previo dictamen jurídico, en un plazo no mayor de sesenta (60) días contados a partir de la interposición de los mismos.</a:t>
            </a:r>
            <a:endParaRPr sz="1900" i="1">
              <a:latin typeface="Verdana"/>
              <a:ea typeface="Verdana"/>
              <a:cs typeface="Verdana"/>
              <a:sym typeface="Verdana"/>
            </a:endParaRPr>
          </a:p>
          <a:p>
            <a:pPr marL="0" marR="381000" lvl="0" indent="0" algn="just" rtl="0">
              <a:lnSpc>
                <a:spcPct val="115000"/>
              </a:lnSpc>
              <a:spcBef>
                <a:spcPts val="1500"/>
              </a:spcBef>
              <a:spcAft>
                <a:spcPts val="0"/>
              </a:spcAft>
              <a:buSzPts val="1100"/>
              <a:buNone/>
            </a:pPr>
            <a:r>
              <a:rPr lang="en-US" sz="1900" i="1">
                <a:latin typeface="Verdana"/>
                <a:ea typeface="Verdana"/>
                <a:cs typeface="Verdana"/>
                <a:sym typeface="Verdana"/>
              </a:rPr>
              <a:t>El Director General podrá determinar qué funcionarios y en qué medida lo sustituirán en las funciones a que se hace referencia en el párrafo tercero del presente.</a:t>
            </a:r>
            <a:endParaRPr sz="1900" i="1">
              <a:latin typeface="Verdana"/>
              <a:ea typeface="Verdana"/>
              <a:cs typeface="Verdana"/>
              <a:sym typeface="Verdana"/>
            </a:endParaRPr>
          </a:p>
          <a:p>
            <a:pPr marL="0" marR="381000" lvl="0" indent="0" algn="just" rtl="0">
              <a:lnSpc>
                <a:spcPct val="115000"/>
              </a:lnSpc>
              <a:spcBef>
                <a:spcPts val="1500"/>
              </a:spcBef>
              <a:spcAft>
                <a:spcPts val="0"/>
              </a:spcAft>
              <a:buSzPts val="1100"/>
              <a:buNone/>
            </a:pPr>
            <a:endParaRPr sz="1900" i="1">
              <a:latin typeface="Verdana"/>
              <a:ea typeface="Verdana"/>
              <a:cs typeface="Verdana"/>
              <a:sym typeface="Verdana"/>
            </a:endParaRPr>
          </a:p>
          <a:p>
            <a:pPr marL="0" marR="381000" lvl="0" indent="0" algn="just" rtl="0">
              <a:lnSpc>
                <a:spcPct val="115000"/>
              </a:lnSpc>
              <a:spcBef>
                <a:spcPts val="1500"/>
              </a:spcBef>
              <a:spcAft>
                <a:spcPts val="0"/>
              </a:spcAft>
              <a:buClr>
                <a:schemeClr val="dk1"/>
              </a:buClr>
              <a:buSzPts val="1100"/>
              <a:buFont typeface="Arial"/>
              <a:buNone/>
            </a:pPr>
            <a:r>
              <a:rPr lang="en-US" sz="1900" b="1">
                <a:latin typeface="Verdana"/>
                <a:ea typeface="Verdana"/>
                <a:cs typeface="Verdana"/>
                <a:sym typeface="Verdana"/>
              </a:rPr>
              <a:t>SIN EFECTOS SUSPENSIVOS - PEDIR PRONTO DESPACHO - CAUTELAR AUTÓNOMA O AGOTAR POR SILENCIO DEMANDA CONTENCIOSA</a:t>
            </a:r>
            <a:endParaRPr sz="1900" b="1">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Clr>
                <a:schemeClr val="dk1"/>
              </a:buClr>
              <a:buSzPts val="1100"/>
              <a:buFont typeface="Arial"/>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Google Shape;114;g2d4fda816a8_1_18"/>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1800" b="1">
                <a:latin typeface="Verdana"/>
                <a:ea typeface="Verdana"/>
                <a:cs typeface="Verdana"/>
                <a:sym typeface="Verdana"/>
              </a:rPr>
              <a:t>NATURAL FISH C/AFIP S/IMPUGNACIÓN DE ACTO - CF MAR DEL PLATA 30-08-204</a:t>
            </a:r>
            <a:endParaRPr sz="1800" b="1">
              <a:latin typeface="Verdana"/>
              <a:ea typeface="Verdana"/>
              <a:cs typeface="Verdana"/>
              <a:sym typeface="Verdana"/>
            </a:endParaRPr>
          </a:p>
          <a:p>
            <a:pPr marL="457200" lvl="0" indent="0" algn="ctr" rtl="0">
              <a:lnSpc>
                <a:spcPct val="150000"/>
              </a:lnSpc>
              <a:spcBef>
                <a:spcPts val="0"/>
              </a:spcBef>
              <a:spcAft>
                <a:spcPts val="0"/>
              </a:spcAft>
              <a:buSzPts val="523"/>
              <a:buNone/>
            </a:pPr>
            <a:endParaRPr sz="1450" b="1" i="1" u="sng">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300" u="sng">
                <a:latin typeface="Verdana"/>
                <a:ea typeface="Verdana"/>
                <a:cs typeface="Verdana"/>
                <a:sym typeface="Verdana"/>
              </a:rPr>
              <a:t>Hechos</a:t>
            </a:r>
            <a:r>
              <a:rPr lang="en-US" sz="2300">
                <a:latin typeface="Verdana"/>
                <a:ea typeface="Verdana"/>
                <a:cs typeface="Verdana"/>
                <a:sym typeface="Verdana"/>
              </a:rPr>
              <a:t>: se presentó una segunda rectificativa en menos de seguridad social por </a:t>
            </a:r>
            <a:r>
              <a:rPr lang="en-US" sz="2300" i="1">
                <a:latin typeface="Verdana"/>
                <a:ea typeface="Verdana"/>
                <a:cs typeface="Verdana"/>
                <a:sym typeface="Verdana"/>
              </a:rPr>
              <a:t>“error de cálculo al haber asentado mal los salarios de tres empleados”</a:t>
            </a:r>
            <a:r>
              <a:rPr lang="en-US" sz="2300">
                <a:latin typeface="Verdana"/>
                <a:ea typeface="Verdana"/>
                <a:cs typeface="Verdana"/>
                <a:sym typeface="Verdana"/>
              </a:rPr>
              <a:t>.</a:t>
            </a:r>
            <a:endParaRPr sz="23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100">
                <a:latin typeface="Verdana"/>
                <a:ea typeface="Verdana"/>
                <a:cs typeface="Verdana"/>
                <a:sym typeface="Verdana"/>
              </a:rPr>
              <a:t>Frente al rechazo por resolución de AFIP se inicia una demanda contenciosa en donde se obtuvo una medida cautelar para evitar la ejecución. </a:t>
            </a:r>
            <a:endParaRPr sz="21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100">
                <a:latin typeface="Verdana"/>
                <a:ea typeface="Verdana"/>
                <a:cs typeface="Verdana"/>
                <a:sym typeface="Verdana"/>
              </a:rPr>
              <a:t>La Cámara Federal de Mar del Plata dicta sentencia haciendo lugar a la demanda y aceptando la declaración rectificativa en menos por ser un real error de cálculo.</a:t>
            </a:r>
            <a:endParaRPr sz="21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Google Shape;119;g2d4fda816a8_1_22"/>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2000" b="1">
                <a:latin typeface="Verdana"/>
                <a:ea typeface="Verdana"/>
                <a:cs typeface="Verdana"/>
                <a:sym typeface="Verdana"/>
              </a:rPr>
              <a:t>NATURAL FISH C/AFIP S/IMPUGNACIÓN DE ACTO - CF MAR DEL PLATA 30-08-204</a:t>
            </a:r>
            <a:endParaRPr sz="2000" b="1">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200">
                <a:latin typeface="Verdana"/>
                <a:ea typeface="Verdana"/>
                <a:cs typeface="Verdana"/>
                <a:sym typeface="Verdana"/>
              </a:rPr>
              <a:t>Se ofrece pericia contable que probó el error de cálculo.</a:t>
            </a:r>
            <a:endParaRPr sz="22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200" i="1">
                <a:latin typeface="Verdana"/>
                <a:ea typeface="Verdana"/>
                <a:cs typeface="Verdana"/>
                <a:sym typeface="Verdana"/>
              </a:rPr>
              <a:t>“</a:t>
            </a:r>
            <a:r>
              <a:rPr lang="en-US" sz="2200" b="1" i="1">
                <a:latin typeface="Verdana"/>
                <a:ea typeface="Verdana"/>
                <a:cs typeface="Verdana"/>
                <a:sym typeface="Verdana"/>
              </a:rPr>
              <a:t>... coincido con el a quo cuando categoriza esta situación como un error de cálculo que habilita la corrección del monto sin necesidad de atravesar por un largo proceso administrativo, pues al comparar las declaraciones juradas y los recibos de sueldo de los empleados pudo corroborarse que en la primera rectificativa al producirse un error de hecho por ingresar correctamente los montos se generó el error de cálculo</a:t>
            </a:r>
            <a:r>
              <a:rPr lang="en-US" sz="2200" i="1">
                <a:latin typeface="Verdana"/>
                <a:ea typeface="Verdana"/>
                <a:cs typeface="Verdana"/>
                <a:sym typeface="Verdana"/>
              </a:rPr>
              <a:t>”</a:t>
            </a:r>
            <a:endParaRPr sz="2200" i="1">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20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Google Shape;124;g2d4fda816a8_1_26"/>
          <p:cNvSpPr txBox="1">
            <a:spLocks noGrp="1"/>
          </p:cNvSpPr>
          <p:nvPr>
            <p:ph type="body" idx="1"/>
          </p:nvPr>
        </p:nvSpPr>
        <p:spPr>
          <a:xfrm>
            <a:off x="627025" y="557500"/>
            <a:ext cx="11247000" cy="5418900"/>
          </a:xfrm>
          <a:prstGeom prst="rect">
            <a:avLst/>
          </a:prstGeom>
          <a:noFill/>
          <a:ln w="9525" cap="flat" cmpd="sng">
            <a:solidFill>
              <a:schemeClr val="dk1"/>
            </a:solidFill>
            <a:prstDash val="solid"/>
            <a:round/>
            <a:headEnd type="none" w="sm" len="sm"/>
            <a:tailEnd type="none" w="sm" len="sm"/>
          </a:ln>
        </p:spPr>
        <p:txBody>
          <a:bodyPr spcFirstLastPara="1" wrap="square" lIns="91425" tIns="45700" rIns="91425" bIns="45700" anchor="t" anchorCtr="0">
            <a:noAutofit/>
          </a:bodyPr>
          <a:lstStyle/>
          <a:p>
            <a:pPr marL="457200" lvl="0" indent="0" algn="ctr" rtl="0">
              <a:lnSpc>
                <a:spcPct val="150000"/>
              </a:lnSpc>
              <a:spcBef>
                <a:spcPts val="0"/>
              </a:spcBef>
              <a:spcAft>
                <a:spcPts val="0"/>
              </a:spcAft>
              <a:buSzPts val="523"/>
              <a:buNone/>
            </a:pPr>
            <a:r>
              <a:rPr lang="en-US" sz="2000" b="1">
                <a:latin typeface="Verdana"/>
                <a:ea typeface="Verdana"/>
                <a:cs typeface="Verdana"/>
                <a:sym typeface="Verdana"/>
              </a:rPr>
              <a:t>NATURAL FISH C/AFIP S/IMPUGNACIÓN DE ACTO - CF MAR DEL PLATA 30-08-204</a:t>
            </a:r>
            <a:endParaRPr sz="2000" b="1">
              <a:latin typeface="Verdana"/>
              <a:ea typeface="Verdana"/>
              <a:cs typeface="Verdana"/>
              <a:sym typeface="Verdana"/>
            </a:endParaRPr>
          </a:p>
          <a:p>
            <a:pPr marL="0" marR="381000" lvl="0" indent="0" algn="just" rtl="0">
              <a:lnSpc>
                <a:spcPct val="150000"/>
              </a:lnSpc>
              <a:spcBef>
                <a:spcPts val="800"/>
              </a:spcBef>
              <a:spcAft>
                <a:spcPts val="0"/>
              </a:spcAft>
              <a:buSzPts val="1100"/>
              <a:buNone/>
            </a:pPr>
            <a:r>
              <a:rPr lang="en-US" sz="2200">
                <a:latin typeface="Verdana"/>
                <a:ea typeface="Verdana"/>
                <a:cs typeface="Verdana"/>
                <a:sym typeface="Verdana"/>
              </a:rPr>
              <a:t> </a:t>
            </a:r>
            <a:endParaRPr sz="2200">
              <a:latin typeface="Verdana"/>
              <a:ea typeface="Verdana"/>
              <a:cs typeface="Verdana"/>
              <a:sym typeface="Verdana"/>
            </a:endParaRPr>
          </a:p>
          <a:p>
            <a:pPr marL="0" marR="381000" lvl="0" indent="0" algn="just" rtl="0">
              <a:lnSpc>
                <a:spcPct val="150000"/>
              </a:lnSpc>
              <a:spcBef>
                <a:spcPts val="1500"/>
              </a:spcBef>
              <a:spcAft>
                <a:spcPts val="0"/>
              </a:spcAft>
              <a:buSzPts val="1100"/>
              <a:buNone/>
            </a:pPr>
            <a:r>
              <a:rPr lang="en-US" sz="2200" i="1">
                <a:latin typeface="Verdana"/>
                <a:ea typeface="Verdana"/>
                <a:cs typeface="Verdana"/>
                <a:sym typeface="Verdana"/>
              </a:rPr>
              <a:t>“</a:t>
            </a:r>
            <a:r>
              <a:rPr lang="en-US" sz="2200" b="1" i="1">
                <a:latin typeface="Verdana"/>
                <a:ea typeface="Verdana"/>
                <a:cs typeface="Verdana"/>
                <a:sym typeface="Verdana"/>
              </a:rPr>
              <a:t>... estamos en presencia de lo que en doctrina se conoce como un error material o de hecho que se caracteriza por ser ostensible, manifiesto e indiscutible, implicando por si solo su evidencia, sin necesidad de mayores razonamientos y exteriorizandose prima facie por su sola contemplación</a:t>
            </a:r>
            <a:r>
              <a:rPr lang="en-US" sz="2200" i="1">
                <a:latin typeface="Verdana"/>
                <a:ea typeface="Verdana"/>
                <a:cs typeface="Verdana"/>
                <a:sym typeface="Verdana"/>
              </a:rPr>
              <a:t>”.</a:t>
            </a:r>
            <a:endParaRPr sz="2200" i="1">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20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0" marR="381000" lvl="0" indent="0" algn="just" rtl="0">
              <a:lnSpc>
                <a:spcPct val="150000"/>
              </a:lnSpc>
              <a:spcBef>
                <a:spcPts val="1500"/>
              </a:spcBef>
              <a:spcAft>
                <a:spcPts val="0"/>
              </a:spcAft>
              <a:buSzPts val="1100"/>
              <a:buNone/>
            </a:pPr>
            <a:endParaRPr sz="18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1900">
              <a:latin typeface="Verdana"/>
              <a:ea typeface="Verdana"/>
              <a:cs typeface="Verdana"/>
              <a:sym typeface="Verdana"/>
            </a:endParaRPr>
          </a:p>
          <a:p>
            <a:pPr marL="381000" marR="381000" lvl="0" indent="0" algn="just" rtl="0">
              <a:lnSpc>
                <a:spcPct val="150000"/>
              </a:lnSpc>
              <a:spcBef>
                <a:spcPts val="1500"/>
              </a:spcBef>
              <a:spcAft>
                <a:spcPts val="0"/>
              </a:spcAft>
              <a:buSzPts val="1100"/>
              <a:buNone/>
            </a:pPr>
            <a:endParaRPr sz="900" b="1">
              <a:latin typeface="Verdana"/>
              <a:ea typeface="Verdana"/>
              <a:cs typeface="Verdana"/>
              <a:sym typeface="Verdana"/>
            </a:endParaRPr>
          </a:p>
          <a:p>
            <a:pPr marL="381000" marR="381000" lvl="0" indent="0" algn="just" rtl="0">
              <a:lnSpc>
                <a:spcPct val="150000"/>
              </a:lnSpc>
              <a:spcBef>
                <a:spcPts val="1500"/>
              </a:spcBef>
              <a:spcAft>
                <a:spcPts val="1500"/>
              </a:spcAft>
              <a:buSzPts val="1100"/>
              <a:buNone/>
            </a:pPr>
            <a:endParaRPr sz="1900">
              <a:latin typeface="Verdana"/>
              <a:ea typeface="Verdana"/>
              <a:cs typeface="Verdana"/>
              <a:sym typeface="Verdana"/>
            </a:endParaRPr>
          </a:p>
        </p:txBody>
      </p:sp>
    </p:spTree>
  </p:cSld>
  <p:clrMapOvr>
    <a:masterClrMapping/>
  </p:clrMapOvr>
</p:sld>
</file>

<file path=ppt/theme/theme1.xml><?xml version="1.0" encoding="utf-8"?>
<a:theme xmlns:a="http://schemas.openxmlformats.org/drawingml/2006/main" name="Tema de Offic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1106</Words>
  <Application>Microsoft Office PowerPoint</Application>
  <PresentationFormat>Panorámica</PresentationFormat>
  <Paragraphs>94</Paragraphs>
  <Slides>12</Slides>
  <Notes>12</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12</vt:i4>
      </vt:variant>
    </vt:vector>
  </HeadingPairs>
  <TitlesOfParts>
    <vt:vector size="16" baseType="lpstr">
      <vt:lpstr>Arial</vt:lpstr>
      <vt:lpstr>Calibri</vt:lpstr>
      <vt:lpstr>Verdana</vt: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Gaston Vidal Quera</dc:creator>
  <cp:lastModifiedBy>Gastón Vidal Quera</cp:lastModifiedBy>
  <cp:revision>1</cp:revision>
  <dcterms:created xsi:type="dcterms:W3CDTF">2018-05-15T15:23:32Z</dcterms:created>
  <dcterms:modified xsi:type="dcterms:W3CDTF">2024-11-13T00:16:00Z</dcterms:modified>
</cp:coreProperties>
</file>