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7" r:id="rId1"/>
  </p:sldMasterIdLst>
  <p:notesMasterIdLst>
    <p:notesMasterId r:id="rId5"/>
  </p:notesMasterIdLst>
  <p:handoutMasterIdLst>
    <p:handoutMasterId r:id="rId6"/>
  </p:handoutMasterIdLst>
  <p:sldIdLst>
    <p:sldId id="1105" r:id="rId2"/>
    <p:sldId id="1107" r:id="rId3"/>
    <p:sldId id="1108" r:id="rId4"/>
  </p:sldIdLst>
  <p:sldSz cx="9144000" cy="6858000" type="screen4x3"/>
  <p:notesSz cx="6805613" cy="9944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">
          <p15:clr>
            <a:srgbClr val="A4A3A4"/>
          </p15:clr>
        </p15:guide>
        <p15:guide id="2" orient="horz" pos="436">
          <p15:clr>
            <a:srgbClr val="A4A3A4"/>
          </p15:clr>
        </p15:guide>
        <p15:guide id="3" orient="horz" pos="4179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3984">
          <p15:clr>
            <a:srgbClr val="A4A3A4"/>
          </p15:clr>
        </p15:guide>
        <p15:guide id="6" orient="horz" pos="1104">
          <p15:clr>
            <a:srgbClr val="A4A3A4"/>
          </p15:clr>
        </p15:guide>
        <p15:guide id="7" orient="horz" pos="1008">
          <p15:clr>
            <a:srgbClr val="A4A3A4"/>
          </p15:clr>
        </p15:guide>
        <p15:guide id="8" orient="horz" pos="2448">
          <p15:clr>
            <a:srgbClr val="A4A3A4"/>
          </p15:clr>
        </p15:guide>
        <p15:guide id="9" pos="2832">
          <p15:clr>
            <a:srgbClr val="A4A3A4"/>
          </p15:clr>
        </p15:guide>
        <p15:guide id="10" pos="336">
          <p15:clr>
            <a:srgbClr val="A4A3A4"/>
          </p15:clr>
        </p15:guide>
        <p15:guide id="11" pos="5424">
          <p15:clr>
            <a:srgbClr val="A4A3A4"/>
          </p15:clr>
        </p15:guide>
        <p15:guide id="12" pos="2928">
          <p15:clr>
            <a:srgbClr val="A4A3A4"/>
          </p15:clr>
        </p15:guide>
        <p15:guide id="13" pos="1968">
          <p15:clr>
            <a:srgbClr val="A4A3A4"/>
          </p15:clr>
        </p15:guide>
        <p15:guide id="14" pos="2070">
          <p15:clr>
            <a:srgbClr val="A4A3A4"/>
          </p15:clr>
        </p15:guide>
        <p15:guide id="15" pos="3792">
          <p15:clr>
            <a:srgbClr val="A4A3A4"/>
          </p15:clr>
        </p15:guide>
        <p15:guide id="16" pos="11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B8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482130-5939-449D-8FB6-B1F173E198B6}" v="24" dt="2024-11-11T18:14:22.6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33" autoAdjust="0"/>
    <p:restoredTop sz="91933" autoAdjust="0"/>
  </p:normalViewPr>
  <p:slideViewPr>
    <p:cSldViewPr>
      <p:cViewPr>
        <p:scale>
          <a:sx n="60" d="100"/>
          <a:sy n="60" d="100"/>
        </p:scale>
        <p:origin x="1616" y="-20"/>
      </p:cViewPr>
      <p:guideLst>
        <p:guide orient="horz" pos="144"/>
        <p:guide orient="horz" pos="436"/>
        <p:guide orient="horz" pos="4179"/>
        <p:guide orient="horz" pos="3888"/>
        <p:guide orient="horz" pos="3984"/>
        <p:guide orient="horz" pos="1104"/>
        <p:guide orient="horz" pos="1008"/>
        <p:guide orient="horz" pos="2448"/>
        <p:guide pos="2832"/>
        <p:guide pos="336"/>
        <p:guide pos="5424"/>
        <p:guide pos="2928"/>
        <p:guide pos="1968"/>
        <p:guide pos="2070"/>
        <p:guide pos="3792"/>
        <p:guide pos="11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196" y="-108"/>
      </p:cViewPr>
      <p:guideLst>
        <p:guide orient="horz" pos="3133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ottero, Diego G" userId="10572ea3-7729-496d-8a28-b036e22de02b" providerId="ADAL" clId="{89B0E2E8-1B26-4D0F-8ACD-FA8810B07581}"/>
    <pc:docChg chg="delSld modSld">
      <pc:chgData name="Vottero, Diego G" userId="10572ea3-7729-496d-8a28-b036e22de02b" providerId="ADAL" clId="{89B0E2E8-1B26-4D0F-8ACD-FA8810B07581}" dt="2023-11-08T15:09:24.960" v="513" actId="114"/>
      <pc:docMkLst>
        <pc:docMk/>
      </pc:docMkLst>
      <pc:sldChg chg="del">
        <pc:chgData name="Vottero, Diego G" userId="10572ea3-7729-496d-8a28-b036e22de02b" providerId="ADAL" clId="{89B0E2E8-1B26-4D0F-8ACD-FA8810B07581}" dt="2023-11-05T23:12:16.043" v="0" actId="47"/>
        <pc:sldMkLst>
          <pc:docMk/>
          <pc:sldMk cId="2226871270" sldId="1084"/>
        </pc:sldMkLst>
      </pc:sldChg>
      <pc:sldChg chg="del">
        <pc:chgData name="Vottero, Diego G" userId="10572ea3-7729-496d-8a28-b036e22de02b" providerId="ADAL" clId="{89B0E2E8-1B26-4D0F-8ACD-FA8810B07581}" dt="2023-11-05T23:12:16.043" v="0" actId="47"/>
        <pc:sldMkLst>
          <pc:docMk/>
          <pc:sldMk cId="1340948454" sldId="1098"/>
        </pc:sldMkLst>
      </pc:sldChg>
      <pc:sldChg chg="del">
        <pc:chgData name="Vottero, Diego G" userId="10572ea3-7729-496d-8a28-b036e22de02b" providerId="ADAL" clId="{89B0E2E8-1B26-4D0F-8ACD-FA8810B07581}" dt="2023-11-05T23:12:16.043" v="0" actId="47"/>
        <pc:sldMkLst>
          <pc:docMk/>
          <pc:sldMk cId="2505751804" sldId="1099"/>
        </pc:sldMkLst>
      </pc:sldChg>
      <pc:sldChg chg="del">
        <pc:chgData name="Vottero, Diego G" userId="10572ea3-7729-496d-8a28-b036e22de02b" providerId="ADAL" clId="{89B0E2E8-1B26-4D0F-8ACD-FA8810B07581}" dt="2023-11-05T23:12:16.043" v="0" actId="47"/>
        <pc:sldMkLst>
          <pc:docMk/>
          <pc:sldMk cId="94886234" sldId="1100"/>
        </pc:sldMkLst>
      </pc:sldChg>
      <pc:sldChg chg="del">
        <pc:chgData name="Vottero, Diego G" userId="10572ea3-7729-496d-8a28-b036e22de02b" providerId="ADAL" clId="{89B0E2E8-1B26-4D0F-8ACD-FA8810B07581}" dt="2023-11-05T23:12:16.043" v="0" actId="47"/>
        <pc:sldMkLst>
          <pc:docMk/>
          <pc:sldMk cId="4063711726" sldId="1101"/>
        </pc:sldMkLst>
      </pc:sldChg>
      <pc:sldChg chg="del">
        <pc:chgData name="Vottero, Diego G" userId="10572ea3-7729-496d-8a28-b036e22de02b" providerId="ADAL" clId="{89B0E2E8-1B26-4D0F-8ACD-FA8810B07581}" dt="2023-11-05T23:12:16.043" v="0" actId="47"/>
        <pc:sldMkLst>
          <pc:docMk/>
          <pc:sldMk cId="1104311468" sldId="1102"/>
        </pc:sldMkLst>
      </pc:sldChg>
      <pc:sldChg chg="del">
        <pc:chgData name="Vottero, Diego G" userId="10572ea3-7729-496d-8a28-b036e22de02b" providerId="ADAL" clId="{89B0E2E8-1B26-4D0F-8ACD-FA8810B07581}" dt="2023-11-05T23:12:16.043" v="0" actId="47"/>
        <pc:sldMkLst>
          <pc:docMk/>
          <pc:sldMk cId="3268264912" sldId="1103"/>
        </pc:sldMkLst>
      </pc:sldChg>
      <pc:sldChg chg="del">
        <pc:chgData name="Vottero, Diego G" userId="10572ea3-7729-496d-8a28-b036e22de02b" providerId="ADAL" clId="{89B0E2E8-1B26-4D0F-8ACD-FA8810B07581}" dt="2023-11-05T23:12:16.043" v="0" actId="47"/>
        <pc:sldMkLst>
          <pc:docMk/>
          <pc:sldMk cId="3999026006" sldId="1104"/>
        </pc:sldMkLst>
      </pc:sldChg>
      <pc:sldChg chg="modSp">
        <pc:chgData name="Vottero, Diego G" userId="10572ea3-7729-496d-8a28-b036e22de02b" providerId="ADAL" clId="{89B0E2E8-1B26-4D0F-8ACD-FA8810B07581}" dt="2023-11-08T15:09:24.960" v="513" actId="114"/>
        <pc:sldMkLst>
          <pc:docMk/>
          <pc:sldMk cId="2059311250" sldId="1106"/>
        </pc:sldMkLst>
        <pc:graphicFrameChg chg="mod">
          <ac:chgData name="Vottero, Diego G" userId="10572ea3-7729-496d-8a28-b036e22de02b" providerId="ADAL" clId="{89B0E2E8-1B26-4D0F-8ACD-FA8810B07581}" dt="2023-11-08T15:09:24.960" v="513" actId="114"/>
          <ac:graphicFrameMkLst>
            <pc:docMk/>
            <pc:sldMk cId="2059311250" sldId="1106"/>
            <ac:graphicFrameMk id="4" creationId="{86EC700B-5165-6D86-38E1-F5BACBD3D8B1}"/>
          </ac:graphicFrameMkLst>
        </pc:graphicFrameChg>
      </pc:sldChg>
      <pc:sldChg chg="del">
        <pc:chgData name="Vottero, Diego G" userId="10572ea3-7729-496d-8a28-b036e22de02b" providerId="ADAL" clId="{89B0E2E8-1B26-4D0F-8ACD-FA8810B07581}" dt="2023-11-05T23:12:16.043" v="0" actId="47"/>
        <pc:sldMkLst>
          <pc:docMk/>
          <pc:sldMk cId="1002737242" sldId="1107"/>
        </pc:sldMkLst>
      </pc:sldChg>
      <pc:sldMasterChg chg="delSldLayout">
        <pc:chgData name="Vottero, Diego G" userId="10572ea3-7729-496d-8a28-b036e22de02b" providerId="ADAL" clId="{89B0E2E8-1B26-4D0F-8ACD-FA8810B07581}" dt="2023-11-05T23:12:16.043" v="0" actId="47"/>
        <pc:sldMasterMkLst>
          <pc:docMk/>
          <pc:sldMasterMk cId="224170921" sldId="2147484067"/>
        </pc:sldMasterMkLst>
        <pc:sldLayoutChg chg="del">
          <pc:chgData name="Vottero, Diego G" userId="10572ea3-7729-496d-8a28-b036e22de02b" providerId="ADAL" clId="{89B0E2E8-1B26-4D0F-8ACD-FA8810B07581}" dt="2023-11-05T23:12:16.043" v="0" actId="47"/>
          <pc:sldLayoutMkLst>
            <pc:docMk/>
            <pc:sldMasterMk cId="224170921" sldId="2147484067"/>
            <pc:sldLayoutMk cId="1789731275" sldId="2147484079"/>
          </pc:sldLayoutMkLst>
        </pc:sldLayoutChg>
      </pc:sldMasterChg>
    </pc:docChg>
  </pc:docChgLst>
  <pc:docChgLst>
    <pc:chgData name="Vottero, Diego G" userId="10572ea3-7729-496d-8a28-b036e22de02b" providerId="ADAL" clId="{C138E499-565B-42DF-91BF-8870CCBBAEE1}"/>
    <pc:docChg chg="undo redo custSel addSld delSld modSld sldOrd">
      <pc:chgData name="Vottero, Diego G" userId="10572ea3-7729-496d-8a28-b036e22de02b" providerId="ADAL" clId="{C138E499-565B-42DF-91BF-8870CCBBAEE1}" dt="2023-11-02T20:39:46.380" v="4119" actId="20577"/>
      <pc:docMkLst>
        <pc:docMk/>
      </pc:docMkLst>
      <pc:sldChg chg="modSp mod ord">
        <pc:chgData name="Vottero, Diego G" userId="10572ea3-7729-496d-8a28-b036e22de02b" providerId="ADAL" clId="{C138E499-565B-42DF-91BF-8870CCBBAEE1}" dt="2023-10-31T17:33:18.832" v="3508" actId="20577"/>
        <pc:sldMkLst>
          <pc:docMk/>
          <pc:sldMk cId="2226871270" sldId="1084"/>
        </pc:sldMkLst>
        <pc:spChg chg="mod">
          <ac:chgData name="Vottero, Diego G" userId="10572ea3-7729-496d-8a28-b036e22de02b" providerId="ADAL" clId="{C138E499-565B-42DF-91BF-8870CCBBAEE1}" dt="2023-10-31T17:33:18.832" v="3508" actId="20577"/>
          <ac:spMkLst>
            <pc:docMk/>
            <pc:sldMk cId="2226871270" sldId="1084"/>
            <ac:spMk id="2" creationId="{00000000-0000-0000-0000-000000000000}"/>
          </ac:spMkLst>
        </pc:spChg>
      </pc:sldChg>
      <pc:sldChg chg="add del">
        <pc:chgData name="Vottero, Diego G" userId="10572ea3-7729-496d-8a28-b036e22de02b" providerId="ADAL" clId="{C138E499-565B-42DF-91BF-8870CCBBAEE1}" dt="2023-10-28T19:09:56.773" v="105" actId="47"/>
        <pc:sldMkLst>
          <pc:docMk/>
          <pc:sldMk cId="4161233588" sldId="1086"/>
        </pc:sldMkLst>
      </pc:sldChg>
      <pc:sldChg chg="modSp add del mod">
        <pc:chgData name="Vottero, Diego G" userId="10572ea3-7729-496d-8a28-b036e22de02b" providerId="ADAL" clId="{C138E499-565B-42DF-91BF-8870CCBBAEE1}" dt="2023-10-28T21:34:37.016" v="1877" actId="47"/>
        <pc:sldMkLst>
          <pc:docMk/>
          <pc:sldMk cId="2812262984" sldId="1087"/>
        </pc:sldMkLst>
        <pc:spChg chg="mod">
          <ac:chgData name="Vottero, Diego G" userId="10572ea3-7729-496d-8a28-b036e22de02b" providerId="ADAL" clId="{C138E499-565B-42DF-91BF-8870CCBBAEE1}" dt="2023-10-28T20:18:01.409" v="558"/>
          <ac:spMkLst>
            <pc:docMk/>
            <pc:sldMk cId="2812262984" sldId="1087"/>
            <ac:spMk id="2" creationId="{00000000-0000-0000-0000-000000000000}"/>
          </ac:spMkLst>
        </pc:spChg>
        <pc:spChg chg="mod">
          <ac:chgData name="Vottero, Diego G" userId="10572ea3-7729-496d-8a28-b036e22de02b" providerId="ADAL" clId="{C138E499-565B-42DF-91BF-8870CCBBAEE1}" dt="2023-10-28T19:11:53.147" v="175" actId="20577"/>
          <ac:spMkLst>
            <pc:docMk/>
            <pc:sldMk cId="2812262984" sldId="1087"/>
            <ac:spMk id="4" creationId="{00000000-0000-0000-0000-000000000000}"/>
          </ac:spMkLst>
        </pc:spChg>
      </pc:sldChg>
      <pc:sldChg chg="add del">
        <pc:chgData name="Vottero, Diego G" userId="10572ea3-7729-496d-8a28-b036e22de02b" providerId="ADAL" clId="{C138E499-565B-42DF-91BF-8870CCBBAEE1}" dt="2023-10-28T21:34:37.016" v="1877" actId="47"/>
        <pc:sldMkLst>
          <pc:docMk/>
          <pc:sldMk cId="2623646290" sldId="1088"/>
        </pc:sldMkLst>
      </pc:sldChg>
      <pc:sldChg chg="add del">
        <pc:chgData name="Vottero, Diego G" userId="10572ea3-7729-496d-8a28-b036e22de02b" providerId="ADAL" clId="{C138E499-565B-42DF-91BF-8870CCBBAEE1}" dt="2023-10-28T21:34:37.016" v="1877" actId="47"/>
        <pc:sldMkLst>
          <pc:docMk/>
          <pc:sldMk cId="3506634540" sldId="1089"/>
        </pc:sldMkLst>
      </pc:sldChg>
      <pc:sldChg chg="add del">
        <pc:chgData name="Vottero, Diego G" userId="10572ea3-7729-496d-8a28-b036e22de02b" providerId="ADAL" clId="{C138E499-565B-42DF-91BF-8870CCBBAEE1}" dt="2023-10-28T21:34:37.016" v="1877" actId="47"/>
        <pc:sldMkLst>
          <pc:docMk/>
          <pc:sldMk cId="3857690063" sldId="1090"/>
        </pc:sldMkLst>
      </pc:sldChg>
      <pc:sldChg chg="add del">
        <pc:chgData name="Vottero, Diego G" userId="10572ea3-7729-496d-8a28-b036e22de02b" providerId="ADAL" clId="{C138E499-565B-42DF-91BF-8870CCBBAEE1}" dt="2023-10-28T21:34:37.016" v="1877" actId="47"/>
        <pc:sldMkLst>
          <pc:docMk/>
          <pc:sldMk cId="1333322522" sldId="1091"/>
        </pc:sldMkLst>
      </pc:sldChg>
      <pc:sldChg chg="del">
        <pc:chgData name="Vottero, Diego G" userId="10572ea3-7729-496d-8a28-b036e22de02b" providerId="ADAL" clId="{C138E499-565B-42DF-91BF-8870CCBBAEE1}" dt="2023-10-28T19:05:16.651" v="80" actId="47"/>
        <pc:sldMkLst>
          <pc:docMk/>
          <pc:sldMk cId="3648834578" sldId="1096"/>
        </pc:sldMkLst>
      </pc:sldChg>
      <pc:sldChg chg="addSp delSp modSp mod ord">
        <pc:chgData name="Vottero, Diego G" userId="10572ea3-7729-496d-8a28-b036e22de02b" providerId="ADAL" clId="{C138E499-565B-42DF-91BF-8870CCBBAEE1}" dt="2023-11-02T20:07:55.994" v="3529" actId="20577"/>
        <pc:sldMkLst>
          <pc:docMk/>
          <pc:sldMk cId="1340948454" sldId="1098"/>
        </pc:sldMkLst>
        <pc:spChg chg="mod">
          <ac:chgData name="Vottero, Diego G" userId="10572ea3-7729-496d-8a28-b036e22de02b" providerId="ADAL" clId="{C138E499-565B-42DF-91BF-8870CCBBAEE1}" dt="2023-10-28T19:00:54.310" v="66" actId="20577"/>
          <ac:spMkLst>
            <pc:docMk/>
            <pc:sldMk cId="1340948454" sldId="1098"/>
            <ac:spMk id="2" creationId="{00000000-0000-0000-0000-000000000000}"/>
          </ac:spMkLst>
        </pc:spChg>
        <pc:graphicFrameChg chg="del">
          <ac:chgData name="Vottero, Diego G" userId="10572ea3-7729-496d-8a28-b036e22de02b" providerId="ADAL" clId="{C138E499-565B-42DF-91BF-8870CCBBAEE1}" dt="2023-10-28T19:02:10.922" v="73" actId="478"/>
          <ac:graphicFrameMkLst>
            <pc:docMk/>
            <pc:sldMk cId="1340948454" sldId="1098"/>
            <ac:graphicFrameMk id="3" creationId="{6E6E7A35-1DDA-7D4B-F2D9-7721ACF712D8}"/>
          </ac:graphicFrameMkLst>
        </pc:graphicFrameChg>
        <pc:graphicFrameChg chg="add mod modGraphic">
          <ac:chgData name="Vottero, Diego G" userId="10572ea3-7729-496d-8a28-b036e22de02b" providerId="ADAL" clId="{C138E499-565B-42DF-91BF-8870CCBBAEE1}" dt="2023-11-02T20:07:55.994" v="3529" actId="20577"/>
          <ac:graphicFrameMkLst>
            <pc:docMk/>
            <pc:sldMk cId="1340948454" sldId="1098"/>
            <ac:graphicFrameMk id="4" creationId="{1C66393A-C96F-9C7F-3DE9-C813CBEC4D9C}"/>
          </ac:graphicFrameMkLst>
        </pc:graphicFrameChg>
      </pc:sldChg>
      <pc:sldChg chg="addSp delSp modSp add mod">
        <pc:chgData name="Vottero, Diego G" userId="10572ea3-7729-496d-8a28-b036e22de02b" providerId="ADAL" clId="{C138E499-565B-42DF-91BF-8870CCBBAEE1}" dt="2023-10-28T19:29:12.964" v="554" actId="1038"/>
        <pc:sldMkLst>
          <pc:docMk/>
          <pc:sldMk cId="2505751804" sldId="1099"/>
        </pc:sldMkLst>
        <pc:spChg chg="mod">
          <ac:chgData name="Vottero, Diego G" userId="10572ea3-7729-496d-8a28-b036e22de02b" providerId="ADAL" clId="{C138E499-565B-42DF-91BF-8870CCBBAEE1}" dt="2023-10-28T19:28:34.468" v="530" actId="20577"/>
          <ac:spMkLst>
            <pc:docMk/>
            <pc:sldMk cId="2505751804" sldId="1099"/>
            <ac:spMk id="2" creationId="{00000000-0000-0000-0000-000000000000}"/>
          </ac:spMkLst>
        </pc:spChg>
        <pc:spChg chg="del mod">
          <ac:chgData name="Vottero, Diego G" userId="10572ea3-7729-496d-8a28-b036e22de02b" providerId="ADAL" clId="{C138E499-565B-42DF-91BF-8870CCBBAEE1}" dt="2023-10-28T19:21:40.615" v="239" actId="478"/>
          <ac:spMkLst>
            <pc:docMk/>
            <pc:sldMk cId="2505751804" sldId="1099"/>
            <ac:spMk id="5" creationId="{00000000-0000-0000-0000-000000000000}"/>
          </ac:spMkLst>
        </pc:spChg>
        <pc:spChg chg="add del mod">
          <ac:chgData name="Vottero, Diego G" userId="10572ea3-7729-496d-8a28-b036e22de02b" providerId="ADAL" clId="{C138E499-565B-42DF-91BF-8870CCBBAEE1}" dt="2023-10-28T19:27:14.935" v="376" actId="478"/>
          <ac:spMkLst>
            <pc:docMk/>
            <pc:sldMk cId="2505751804" sldId="1099"/>
            <ac:spMk id="10" creationId="{58591506-3CBA-722C-B1C6-E90E9637C591}"/>
          </ac:spMkLst>
        </pc:spChg>
        <pc:spChg chg="add mod">
          <ac:chgData name="Vottero, Diego G" userId="10572ea3-7729-496d-8a28-b036e22de02b" providerId="ADAL" clId="{C138E499-565B-42DF-91BF-8870CCBBAEE1}" dt="2023-10-28T19:28:37.856" v="532" actId="1035"/>
          <ac:spMkLst>
            <pc:docMk/>
            <pc:sldMk cId="2505751804" sldId="1099"/>
            <ac:spMk id="11" creationId="{448E62FF-1DBB-A7BE-0830-FC7D2B8CA13A}"/>
          </ac:spMkLst>
        </pc:spChg>
        <pc:graphicFrameChg chg="add del mod modGraphic">
          <ac:chgData name="Vottero, Diego G" userId="10572ea3-7729-496d-8a28-b036e22de02b" providerId="ADAL" clId="{C138E499-565B-42DF-91BF-8870CCBBAEE1}" dt="2023-10-28T19:21:32.704" v="236" actId="478"/>
          <ac:graphicFrameMkLst>
            <pc:docMk/>
            <pc:sldMk cId="2505751804" sldId="1099"/>
            <ac:graphicFrameMk id="3" creationId="{44E84613-EAF2-181E-F74A-8229DC64A5D2}"/>
          </ac:graphicFrameMkLst>
        </pc:graphicFrameChg>
        <pc:graphicFrameChg chg="del mod">
          <ac:chgData name="Vottero, Diego G" userId="10572ea3-7729-496d-8a28-b036e22de02b" providerId="ADAL" clId="{C138E499-565B-42DF-91BF-8870CCBBAEE1}" dt="2023-10-28T19:19:54.880" v="204" actId="478"/>
          <ac:graphicFrameMkLst>
            <pc:docMk/>
            <pc:sldMk cId="2505751804" sldId="1099"/>
            <ac:graphicFrameMk id="4" creationId="{1C66393A-C96F-9C7F-3DE9-C813CBEC4D9C}"/>
          </ac:graphicFrameMkLst>
        </pc:graphicFrameChg>
        <pc:graphicFrameChg chg="add del mod modGraphic">
          <ac:chgData name="Vottero, Diego G" userId="10572ea3-7729-496d-8a28-b036e22de02b" providerId="ADAL" clId="{C138E499-565B-42DF-91BF-8870CCBBAEE1}" dt="2023-10-28T19:22:26.914" v="246" actId="478"/>
          <ac:graphicFrameMkLst>
            <pc:docMk/>
            <pc:sldMk cId="2505751804" sldId="1099"/>
            <ac:graphicFrameMk id="7" creationId="{25B74951-B726-ACD3-D14E-B9944269B643}"/>
          </ac:graphicFrameMkLst>
        </pc:graphicFrameChg>
        <pc:graphicFrameChg chg="add del mod modGraphic">
          <ac:chgData name="Vottero, Diego G" userId="10572ea3-7729-496d-8a28-b036e22de02b" providerId="ADAL" clId="{C138E499-565B-42DF-91BF-8870CCBBAEE1}" dt="2023-10-28T19:25:01.666" v="326" actId="478"/>
          <ac:graphicFrameMkLst>
            <pc:docMk/>
            <pc:sldMk cId="2505751804" sldId="1099"/>
            <ac:graphicFrameMk id="8" creationId="{16D2F73B-FF57-E1AC-AE76-A02C84210B43}"/>
          </ac:graphicFrameMkLst>
        </pc:graphicFrameChg>
        <pc:graphicFrameChg chg="add mod modGraphic">
          <ac:chgData name="Vottero, Diego G" userId="10572ea3-7729-496d-8a28-b036e22de02b" providerId="ADAL" clId="{C138E499-565B-42DF-91BF-8870CCBBAEE1}" dt="2023-10-28T19:29:12.964" v="554" actId="1038"/>
          <ac:graphicFrameMkLst>
            <pc:docMk/>
            <pc:sldMk cId="2505751804" sldId="1099"/>
            <ac:graphicFrameMk id="9" creationId="{7C32892B-C9BD-E06C-0984-43CB5E88A9F1}"/>
          </ac:graphicFrameMkLst>
        </pc:graphicFrameChg>
      </pc:sldChg>
      <pc:sldChg chg="del">
        <pc:chgData name="Vottero, Diego G" userId="10572ea3-7729-496d-8a28-b036e22de02b" providerId="ADAL" clId="{C138E499-565B-42DF-91BF-8870CCBBAEE1}" dt="2023-10-28T19:09:33.676" v="104" actId="47"/>
        <pc:sldMkLst>
          <pc:docMk/>
          <pc:sldMk cId="2956760017" sldId="1099"/>
        </pc:sldMkLst>
      </pc:sldChg>
      <pc:sldChg chg="addSp delSp modSp add mod">
        <pc:chgData name="Vottero, Diego G" userId="10572ea3-7729-496d-8a28-b036e22de02b" providerId="ADAL" clId="{C138E499-565B-42DF-91BF-8870CCBBAEE1}" dt="2023-10-28T20:31:16.590" v="1035"/>
        <pc:sldMkLst>
          <pc:docMk/>
          <pc:sldMk cId="94886234" sldId="1100"/>
        </pc:sldMkLst>
        <pc:spChg chg="mod">
          <ac:chgData name="Vottero, Diego G" userId="10572ea3-7729-496d-8a28-b036e22de02b" providerId="ADAL" clId="{C138E499-565B-42DF-91BF-8870CCBBAEE1}" dt="2023-10-28T20:28:17.515" v="722" actId="20577"/>
          <ac:spMkLst>
            <pc:docMk/>
            <pc:sldMk cId="94886234" sldId="1100"/>
            <ac:spMk id="2" creationId="{00000000-0000-0000-0000-000000000000}"/>
          </ac:spMkLst>
        </pc:spChg>
        <pc:spChg chg="add mod">
          <ac:chgData name="Vottero, Diego G" userId="10572ea3-7729-496d-8a28-b036e22de02b" providerId="ADAL" clId="{C138E499-565B-42DF-91BF-8870CCBBAEE1}" dt="2023-10-28T20:28:40.943" v="817" actId="1035"/>
          <ac:spMkLst>
            <pc:docMk/>
            <pc:sldMk cId="94886234" sldId="1100"/>
            <ac:spMk id="3" creationId="{57FB8106-08AA-6103-0B26-78D9080C271C}"/>
          </ac:spMkLst>
        </pc:spChg>
        <pc:spChg chg="add mod">
          <ac:chgData name="Vottero, Diego G" userId="10572ea3-7729-496d-8a28-b036e22de02b" providerId="ADAL" clId="{C138E499-565B-42DF-91BF-8870CCBBAEE1}" dt="2023-10-28T20:30:37.950" v="1030" actId="20577"/>
          <ac:spMkLst>
            <pc:docMk/>
            <pc:sldMk cId="94886234" sldId="1100"/>
            <ac:spMk id="4" creationId="{184B2C61-3C96-6DBB-785E-B6DC6DA87CEE}"/>
          </ac:spMkLst>
        </pc:spChg>
        <pc:spChg chg="add mod">
          <ac:chgData name="Vottero, Diego G" userId="10572ea3-7729-496d-8a28-b036e22de02b" providerId="ADAL" clId="{C138E499-565B-42DF-91BF-8870CCBBAEE1}" dt="2023-10-28T20:31:16.590" v="1035"/>
          <ac:spMkLst>
            <pc:docMk/>
            <pc:sldMk cId="94886234" sldId="1100"/>
            <ac:spMk id="5" creationId="{EB5DA6D1-B54F-A65A-6C69-38A1278F4FEE}"/>
          </ac:spMkLst>
        </pc:spChg>
        <pc:spChg chg="mod">
          <ac:chgData name="Vottero, Diego G" userId="10572ea3-7729-496d-8a28-b036e22de02b" providerId="ADAL" clId="{C138E499-565B-42DF-91BF-8870CCBBAEE1}" dt="2023-10-28T20:28:44.656" v="818" actId="115"/>
          <ac:spMkLst>
            <pc:docMk/>
            <pc:sldMk cId="94886234" sldId="1100"/>
            <ac:spMk id="11" creationId="{448E62FF-1DBB-A7BE-0830-FC7D2B8CA13A}"/>
          </ac:spMkLst>
        </pc:spChg>
        <pc:graphicFrameChg chg="del">
          <ac:chgData name="Vottero, Diego G" userId="10572ea3-7729-496d-8a28-b036e22de02b" providerId="ADAL" clId="{C138E499-565B-42DF-91BF-8870CCBBAEE1}" dt="2023-10-28T20:22:06.933" v="704" actId="478"/>
          <ac:graphicFrameMkLst>
            <pc:docMk/>
            <pc:sldMk cId="94886234" sldId="1100"/>
            <ac:graphicFrameMk id="9" creationId="{7C32892B-C9BD-E06C-0984-43CB5E88A9F1}"/>
          </ac:graphicFrameMkLst>
        </pc:graphicFrameChg>
      </pc:sldChg>
      <pc:sldChg chg="del">
        <pc:chgData name="Vottero, Diego G" userId="10572ea3-7729-496d-8a28-b036e22de02b" providerId="ADAL" clId="{C138E499-565B-42DF-91BF-8870CCBBAEE1}" dt="2023-10-28T19:09:14.502" v="100" actId="47"/>
        <pc:sldMkLst>
          <pc:docMk/>
          <pc:sldMk cId="3043964795" sldId="1100"/>
        </pc:sldMkLst>
      </pc:sldChg>
      <pc:sldChg chg="del">
        <pc:chgData name="Vottero, Diego G" userId="10572ea3-7729-496d-8a28-b036e22de02b" providerId="ADAL" clId="{C138E499-565B-42DF-91BF-8870CCBBAEE1}" dt="2023-10-28T19:09:17.348" v="101" actId="47"/>
        <pc:sldMkLst>
          <pc:docMk/>
          <pc:sldMk cId="2604306850" sldId="1101"/>
        </pc:sldMkLst>
      </pc:sldChg>
      <pc:sldChg chg="addSp delSp modSp add mod modNotesTx">
        <pc:chgData name="Vottero, Diego G" userId="10572ea3-7729-496d-8a28-b036e22de02b" providerId="ADAL" clId="{C138E499-565B-42DF-91BF-8870CCBBAEE1}" dt="2023-11-02T19:01:04.018" v="3511"/>
        <pc:sldMkLst>
          <pc:docMk/>
          <pc:sldMk cId="4063711726" sldId="1101"/>
        </pc:sldMkLst>
        <pc:spChg chg="mod">
          <ac:chgData name="Vottero, Diego G" userId="10572ea3-7729-496d-8a28-b036e22de02b" providerId="ADAL" clId="{C138E499-565B-42DF-91BF-8870CCBBAEE1}" dt="2023-10-28T20:33:18.014" v="1069" actId="20577"/>
          <ac:spMkLst>
            <pc:docMk/>
            <pc:sldMk cId="4063711726" sldId="1101"/>
            <ac:spMk id="2" creationId="{00000000-0000-0000-0000-000000000000}"/>
          </ac:spMkLst>
        </pc:spChg>
        <pc:spChg chg="del mod">
          <ac:chgData name="Vottero, Diego G" userId="10572ea3-7729-496d-8a28-b036e22de02b" providerId="ADAL" clId="{C138E499-565B-42DF-91BF-8870CCBBAEE1}" dt="2023-10-28T20:47:23.218" v="1357" actId="478"/>
          <ac:spMkLst>
            <pc:docMk/>
            <pc:sldMk cId="4063711726" sldId="1101"/>
            <ac:spMk id="3" creationId="{57FB8106-08AA-6103-0B26-78D9080C271C}"/>
          </ac:spMkLst>
        </pc:spChg>
        <pc:spChg chg="del">
          <ac:chgData name="Vottero, Diego G" userId="10572ea3-7729-496d-8a28-b036e22de02b" providerId="ADAL" clId="{C138E499-565B-42DF-91BF-8870CCBBAEE1}" dt="2023-10-28T20:34:55.806" v="1288" actId="478"/>
          <ac:spMkLst>
            <pc:docMk/>
            <pc:sldMk cId="4063711726" sldId="1101"/>
            <ac:spMk id="4" creationId="{184B2C61-3C96-6DBB-785E-B6DC6DA87CEE}"/>
          </ac:spMkLst>
        </pc:spChg>
        <pc:spChg chg="del">
          <ac:chgData name="Vottero, Diego G" userId="10572ea3-7729-496d-8a28-b036e22de02b" providerId="ADAL" clId="{C138E499-565B-42DF-91BF-8870CCBBAEE1}" dt="2023-10-28T20:34:58.505" v="1289" actId="478"/>
          <ac:spMkLst>
            <pc:docMk/>
            <pc:sldMk cId="4063711726" sldId="1101"/>
            <ac:spMk id="5" creationId="{EB5DA6D1-B54F-A65A-6C69-38A1278F4FEE}"/>
          </ac:spMkLst>
        </pc:spChg>
        <pc:spChg chg="mod">
          <ac:chgData name="Vottero, Diego G" userId="10572ea3-7729-496d-8a28-b036e22de02b" providerId="ADAL" clId="{C138E499-565B-42DF-91BF-8870CCBBAEE1}" dt="2023-10-28T20:34:22.423" v="1282" actId="20577"/>
          <ac:spMkLst>
            <pc:docMk/>
            <pc:sldMk cId="4063711726" sldId="1101"/>
            <ac:spMk id="11" creationId="{448E62FF-1DBB-A7BE-0830-FC7D2B8CA13A}"/>
          </ac:spMkLst>
        </pc:spChg>
        <pc:graphicFrameChg chg="add mod">
          <ac:chgData name="Vottero, Diego G" userId="10572ea3-7729-496d-8a28-b036e22de02b" providerId="ADAL" clId="{C138E499-565B-42DF-91BF-8870CCBBAEE1}" dt="2023-10-28T21:14:35.136" v="1553"/>
          <ac:graphicFrameMkLst>
            <pc:docMk/>
            <pc:sldMk cId="4063711726" sldId="1101"/>
            <ac:graphicFrameMk id="7" creationId="{9140AA0D-33E3-CBDF-0CE7-3F4F4CE14A2E}"/>
          </ac:graphicFrameMkLst>
        </pc:graphicFrameChg>
      </pc:sldChg>
      <pc:sldChg chg="addSp delSp modSp add mod">
        <pc:chgData name="Vottero, Diego G" userId="10572ea3-7729-496d-8a28-b036e22de02b" providerId="ADAL" clId="{C138E499-565B-42DF-91BF-8870CCBBAEE1}" dt="2023-10-28T21:26:50.028" v="1587" actId="2711"/>
        <pc:sldMkLst>
          <pc:docMk/>
          <pc:sldMk cId="1104311468" sldId="1102"/>
        </pc:sldMkLst>
        <pc:spChg chg="mod">
          <ac:chgData name="Vottero, Diego G" userId="10572ea3-7729-496d-8a28-b036e22de02b" providerId="ADAL" clId="{C138E499-565B-42DF-91BF-8870CCBBAEE1}" dt="2023-10-28T21:25:14.363" v="1572" actId="20577"/>
          <ac:spMkLst>
            <pc:docMk/>
            <pc:sldMk cId="1104311468" sldId="1102"/>
            <ac:spMk id="2" creationId="{00000000-0000-0000-0000-000000000000}"/>
          </ac:spMkLst>
        </pc:spChg>
        <pc:spChg chg="del">
          <ac:chgData name="Vottero, Diego G" userId="10572ea3-7729-496d-8a28-b036e22de02b" providerId="ADAL" clId="{C138E499-565B-42DF-91BF-8870CCBBAEE1}" dt="2023-10-28T21:25:19.291" v="1573" actId="478"/>
          <ac:spMkLst>
            <pc:docMk/>
            <pc:sldMk cId="1104311468" sldId="1102"/>
            <ac:spMk id="11" creationId="{448E62FF-1DBB-A7BE-0830-FC7D2B8CA13A}"/>
          </ac:spMkLst>
        </pc:spChg>
        <pc:graphicFrameChg chg="add mod modGraphic">
          <ac:chgData name="Vottero, Diego G" userId="10572ea3-7729-496d-8a28-b036e22de02b" providerId="ADAL" clId="{C138E499-565B-42DF-91BF-8870CCBBAEE1}" dt="2023-10-28T21:26:50.028" v="1587" actId="2711"/>
          <ac:graphicFrameMkLst>
            <pc:docMk/>
            <pc:sldMk cId="1104311468" sldId="1102"/>
            <ac:graphicFrameMk id="3" creationId="{5BB16AD6-2B63-B84F-51CE-72E846EA858B}"/>
          </ac:graphicFrameMkLst>
        </pc:graphicFrameChg>
        <pc:graphicFrameChg chg="del">
          <ac:chgData name="Vottero, Diego G" userId="10572ea3-7729-496d-8a28-b036e22de02b" providerId="ADAL" clId="{C138E499-565B-42DF-91BF-8870CCBBAEE1}" dt="2023-10-28T21:25:22.191" v="1574" actId="478"/>
          <ac:graphicFrameMkLst>
            <pc:docMk/>
            <pc:sldMk cId="1104311468" sldId="1102"/>
            <ac:graphicFrameMk id="7" creationId="{9140AA0D-33E3-CBDF-0CE7-3F4F4CE14A2E}"/>
          </ac:graphicFrameMkLst>
        </pc:graphicFrameChg>
      </pc:sldChg>
      <pc:sldChg chg="new del">
        <pc:chgData name="Vottero, Diego G" userId="10572ea3-7729-496d-8a28-b036e22de02b" providerId="ADAL" clId="{C138E499-565B-42DF-91BF-8870CCBBAEE1}" dt="2023-10-28T21:14:01.661" v="1509" actId="680"/>
        <pc:sldMkLst>
          <pc:docMk/>
          <pc:sldMk cId="1252771495" sldId="1102"/>
        </pc:sldMkLst>
      </pc:sldChg>
      <pc:sldChg chg="del">
        <pc:chgData name="Vottero, Diego G" userId="10572ea3-7729-496d-8a28-b036e22de02b" providerId="ADAL" clId="{C138E499-565B-42DF-91BF-8870CCBBAEE1}" dt="2023-10-28T19:09:19.421" v="102" actId="47"/>
        <pc:sldMkLst>
          <pc:docMk/>
          <pc:sldMk cId="2920444683" sldId="1102"/>
        </pc:sldMkLst>
      </pc:sldChg>
      <pc:sldChg chg="del">
        <pc:chgData name="Vottero, Diego G" userId="10572ea3-7729-496d-8a28-b036e22de02b" providerId="ADAL" clId="{C138E499-565B-42DF-91BF-8870CCBBAEE1}" dt="2023-10-28T19:09:21.487" v="103" actId="47"/>
        <pc:sldMkLst>
          <pc:docMk/>
          <pc:sldMk cId="1488553192" sldId="1103"/>
        </pc:sldMkLst>
      </pc:sldChg>
      <pc:sldChg chg="addSp delSp modSp add mod">
        <pc:chgData name="Vottero, Diego G" userId="10572ea3-7729-496d-8a28-b036e22de02b" providerId="ADAL" clId="{C138E499-565B-42DF-91BF-8870CCBBAEE1}" dt="2023-10-28T21:34:28.887" v="1876" actId="242"/>
        <pc:sldMkLst>
          <pc:docMk/>
          <pc:sldMk cId="3268264912" sldId="1103"/>
        </pc:sldMkLst>
        <pc:spChg chg="mod">
          <ac:chgData name="Vottero, Diego G" userId="10572ea3-7729-496d-8a28-b036e22de02b" providerId="ADAL" clId="{C138E499-565B-42DF-91BF-8870CCBBAEE1}" dt="2023-10-28T21:30:00.709" v="1627" actId="20577"/>
          <ac:spMkLst>
            <pc:docMk/>
            <pc:sldMk cId="3268264912" sldId="1103"/>
            <ac:spMk id="2" creationId="{00000000-0000-0000-0000-000000000000}"/>
          </ac:spMkLst>
        </pc:spChg>
        <pc:spChg chg="add mod">
          <ac:chgData name="Vottero, Diego G" userId="10572ea3-7729-496d-8a28-b036e22de02b" providerId="ADAL" clId="{C138E499-565B-42DF-91BF-8870CCBBAEE1}" dt="2023-10-28T21:31:05.795" v="1862" actId="2711"/>
          <ac:spMkLst>
            <pc:docMk/>
            <pc:sldMk cId="3268264912" sldId="1103"/>
            <ac:spMk id="4" creationId="{00E42F9E-E2ED-E328-DE84-E8B7F8316E84}"/>
          </ac:spMkLst>
        </pc:spChg>
        <pc:spChg chg="add mod">
          <ac:chgData name="Vottero, Diego G" userId="10572ea3-7729-496d-8a28-b036e22de02b" providerId="ADAL" clId="{C138E499-565B-42DF-91BF-8870CCBBAEE1}" dt="2023-10-28T21:34:28.887" v="1876" actId="242"/>
          <ac:spMkLst>
            <pc:docMk/>
            <pc:sldMk cId="3268264912" sldId="1103"/>
            <ac:spMk id="5" creationId="{0E6ADF63-95D1-5855-FE2B-2D971D5F4021}"/>
          </ac:spMkLst>
        </pc:spChg>
        <pc:spChg chg="add">
          <ac:chgData name="Vottero, Diego G" userId="10572ea3-7729-496d-8a28-b036e22de02b" providerId="ADAL" clId="{C138E499-565B-42DF-91BF-8870CCBBAEE1}" dt="2023-10-28T21:34:06.888" v="1873" actId="11529"/>
          <ac:spMkLst>
            <pc:docMk/>
            <pc:sldMk cId="3268264912" sldId="1103"/>
            <ac:spMk id="7" creationId="{1F06BC5D-0B75-5BF2-08A0-A43C66E84506}"/>
          </ac:spMkLst>
        </pc:spChg>
        <pc:graphicFrameChg chg="del">
          <ac:chgData name="Vottero, Diego G" userId="10572ea3-7729-496d-8a28-b036e22de02b" providerId="ADAL" clId="{C138E499-565B-42DF-91BF-8870CCBBAEE1}" dt="2023-10-28T21:30:03.814" v="1628" actId="478"/>
          <ac:graphicFrameMkLst>
            <pc:docMk/>
            <pc:sldMk cId="3268264912" sldId="1103"/>
            <ac:graphicFrameMk id="3" creationId="{5BB16AD6-2B63-B84F-51CE-72E846EA858B}"/>
          </ac:graphicFrameMkLst>
        </pc:graphicFrameChg>
      </pc:sldChg>
      <pc:sldChg chg="addSp delSp modSp add mod ord">
        <pc:chgData name="Vottero, Diego G" userId="10572ea3-7729-496d-8a28-b036e22de02b" providerId="ADAL" clId="{C138E499-565B-42DF-91BF-8870CCBBAEE1}" dt="2023-11-02T18:58:39.116" v="3510"/>
        <pc:sldMkLst>
          <pc:docMk/>
          <pc:sldMk cId="3999026006" sldId="1104"/>
        </pc:sldMkLst>
        <pc:spChg chg="mod">
          <ac:chgData name="Vottero, Diego G" userId="10572ea3-7729-496d-8a28-b036e22de02b" providerId="ADAL" clId="{C138E499-565B-42DF-91BF-8870CCBBAEE1}" dt="2023-10-28T21:57:26.845" v="1885" actId="20577"/>
          <ac:spMkLst>
            <pc:docMk/>
            <pc:sldMk cId="3999026006" sldId="1104"/>
            <ac:spMk id="2" creationId="{00000000-0000-0000-0000-000000000000}"/>
          </ac:spMkLst>
        </pc:spChg>
        <pc:spChg chg="add mod">
          <ac:chgData name="Vottero, Diego G" userId="10572ea3-7729-496d-8a28-b036e22de02b" providerId="ADAL" clId="{C138E499-565B-42DF-91BF-8870CCBBAEE1}" dt="2023-10-28T21:58:53.722" v="2073" actId="2710"/>
          <ac:spMkLst>
            <pc:docMk/>
            <pc:sldMk cId="3999026006" sldId="1104"/>
            <ac:spMk id="3" creationId="{DA6116A1-B04A-6254-F522-EDA11C269A19}"/>
          </ac:spMkLst>
        </pc:spChg>
        <pc:graphicFrameChg chg="del">
          <ac:chgData name="Vottero, Diego G" userId="10572ea3-7729-496d-8a28-b036e22de02b" providerId="ADAL" clId="{C138E499-565B-42DF-91BF-8870CCBBAEE1}" dt="2023-10-28T21:57:30.287" v="1886" actId="478"/>
          <ac:graphicFrameMkLst>
            <pc:docMk/>
            <pc:sldMk cId="3999026006" sldId="1104"/>
            <ac:graphicFrameMk id="4" creationId="{1C66393A-C96F-9C7F-3DE9-C813CBEC4D9C}"/>
          </ac:graphicFrameMkLst>
        </pc:graphicFrameChg>
      </pc:sldChg>
      <pc:sldChg chg="addSp delSp modSp add mod">
        <pc:chgData name="Vottero, Diego G" userId="10572ea3-7729-496d-8a28-b036e22de02b" providerId="ADAL" clId="{C138E499-565B-42DF-91BF-8870CCBBAEE1}" dt="2023-10-28T22:06:57.794" v="2288" actId="20577"/>
        <pc:sldMkLst>
          <pc:docMk/>
          <pc:sldMk cId="1988578015" sldId="1105"/>
        </pc:sldMkLst>
        <pc:spChg chg="mod">
          <ac:chgData name="Vottero, Diego G" userId="10572ea3-7729-496d-8a28-b036e22de02b" providerId="ADAL" clId="{C138E499-565B-42DF-91BF-8870CCBBAEE1}" dt="2023-10-28T22:02:01.989" v="2103" actId="20577"/>
          <ac:spMkLst>
            <pc:docMk/>
            <pc:sldMk cId="1988578015" sldId="1105"/>
            <ac:spMk id="2" creationId="{00000000-0000-0000-0000-000000000000}"/>
          </ac:spMkLst>
        </pc:spChg>
        <pc:spChg chg="del">
          <ac:chgData name="Vottero, Diego G" userId="10572ea3-7729-496d-8a28-b036e22de02b" providerId="ADAL" clId="{C138E499-565B-42DF-91BF-8870CCBBAEE1}" dt="2023-10-28T22:03:24.004" v="2105" actId="478"/>
          <ac:spMkLst>
            <pc:docMk/>
            <pc:sldMk cId="1988578015" sldId="1105"/>
            <ac:spMk id="5" creationId="{00000000-0000-0000-0000-000000000000}"/>
          </ac:spMkLst>
        </pc:spChg>
        <pc:graphicFrameChg chg="add mod modGraphic">
          <ac:chgData name="Vottero, Diego G" userId="10572ea3-7729-496d-8a28-b036e22de02b" providerId="ADAL" clId="{C138E499-565B-42DF-91BF-8870CCBBAEE1}" dt="2023-10-28T22:06:57.794" v="2288" actId="20577"/>
          <ac:graphicFrameMkLst>
            <pc:docMk/>
            <pc:sldMk cId="1988578015" sldId="1105"/>
            <ac:graphicFrameMk id="3" creationId="{67B7C334-5D6A-737B-8119-5B6F459195FB}"/>
          </ac:graphicFrameMkLst>
        </pc:graphicFrameChg>
        <pc:graphicFrameChg chg="del">
          <ac:chgData name="Vottero, Diego G" userId="10572ea3-7729-496d-8a28-b036e22de02b" providerId="ADAL" clId="{C138E499-565B-42DF-91BF-8870CCBBAEE1}" dt="2023-10-28T22:02:05.357" v="2104" actId="478"/>
          <ac:graphicFrameMkLst>
            <pc:docMk/>
            <pc:sldMk cId="1988578015" sldId="1105"/>
            <ac:graphicFrameMk id="4" creationId="{1C66393A-C96F-9C7F-3DE9-C813CBEC4D9C}"/>
          </ac:graphicFrameMkLst>
        </pc:graphicFrameChg>
      </pc:sldChg>
      <pc:sldChg chg="addSp delSp modSp add mod modNotesTx">
        <pc:chgData name="Vottero, Diego G" userId="10572ea3-7729-496d-8a28-b036e22de02b" providerId="ADAL" clId="{C138E499-565B-42DF-91BF-8870CCBBAEE1}" dt="2023-10-29T14:56:20.159" v="3422" actId="6549"/>
        <pc:sldMkLst>
          <pc:docMk/>
          <pc:sldMk cId="2059311250" sldId="1106"/>
        </pc:sldMkLst>
        <pc:spChg chg="mod">
          <ac:chgData name="Vottero, Diego G" userId="10572ea3-7729-496d-8a28-b036e22de02b" providerId="ADAL" clId="{C138E499-565B-42DF-91BF-8870CCBBAEE1}" dt="2023-10-28T22:16:22.678" v="2434" actId="2711"/>
          <ac:spMkLst>
            <pc:docMk/>
            <pc:sldMk cId="2059311250" sldId="1106"/>
            <ac:spMk id="2" creationId="{00000000-0000-0000-0000-000000000000}"/>
          </ac:spMkLst>
        </pc:spChg>
        <pc:graphicFrameChg chg="del">
          <ac:chgData name="Vottero, Diego G" userId="10572ea3-7729-496d-8a28-b036e22de02b" providerId="ADAL" clId="{C138E499-565B-42DF-91BF-8870CCBBAEE1}" dt="2023-10-28T22:12:42.144" v="2290" actId="478"/>
          <ac:graphicFrameMkLst>
            <pc:docMk/>
            <pc:sldMk cId="2059311250" sldId="1106"/>
            <ac:graphicFrameMk id="3" creationId="{67B7C334-5D6A-737B-8119-5B6F459195FB}"/>
          </ac:graphicFrameMkLst>
        </pc:graphicFrameChg>
        <pc:graphicFrameChg chg="add mod modGraphic">
          <ac:chgData name="Vottero, Diego G" userId="10572ea3-7729-496d-8a28-b036e22de02b" providerId="ADAL" clId="{C138E499-565B-42DF-91BF-8870CCBBAEE1}" dt="2023-10-29T14:55:49.142" v="3421" actId="20577"/>
          <ac:graphicFrameMkLst>
            <pc:docMk/>
            <pc:sldMk cId="2059311250" sldId="1106"/>
            <ac:graphicFrameMk id="4" creationId="{86EC700B-5165-6D86-38E1-F5BACBD3D8B1}"/>
          </ac:graphicFrameMkLst>
        </pc:graphicFrameChg>
      </pc:sldChg>
      <pc:sldChg chg="addSp delSp modSp add mod">
        <pc:chgData name="Vottero, Diego G" userId="10572ea3-7729-496d-8a28-b036e22de02b" providerId="ADAL" clId="{C138E499-565B-42DF-91BF-8870CCBBAEE1}" dt="2023-11-02T20:39:46.380" v="4119" actId="20577"/>
        <pc:sldMkLst>
          <pc:docMk/>
          <pc:sldMk cId="1002737242" sldId="1107"/>
        </pc:sldMkLst>
        <pc:spChg chg="mod">
          <ac:chgData name="Vottero, Diego G" userId="10572ea3-7729-496d-8a28-b036e22de02b" providerId="ADAL" clId="{C138E499-565B-42DF-91BF-8870CCBBAEE1}" dt="2023-11-02T20:33:37.156" v="3587" actId="20577"/>
          <ac:spMkLst>
            <pc:docMk/>
            <pc:sldMk cId="1002737242" sldId="1107"/>
            <ac:spMk id="2" creationId="{00000000-0000-0000-0000-000000000000}"/>
          </ac:spMkLst>
        </pc:spChg>
        <pc:spChg chg="del">
          <ac:chgData name="Vottero, Diego G" userId="10572ea3-7729-496d-8a28-b036e22de02b" providerId="ADAL" clId="{C138E499-565B-42DF-91BF-8870CCBBAEE1}" dt="2023-11-02T20:33:40.791" v="3588" actId="478"/>
          <ac:spMkLst>
            <pc:docMk/>
            <pc:sldMk cId="1002737242" sldId="1107"/>
            <ac:spMk id="5" creationId="{00000000-0000-0000-0000-000000000000}"/>
          </ac:spMkLst>
        </pc:spChg>
        <pc:graphicFrameChg chg="add mod modGraphic">
          <ac:chgData name="Vottero, Diego G" userId="10572ea3-7729-496d-8a28-b036e22de02b" providerId="ADAL" clId="{C138E499-565B-42DF-91BF-8870CCBBAEE1}" dt="2023-11-02T20:39:46.380" v="4119" actId="20577"/>
          <ac:graphicFrameMkLst>
            <pc:docMk/>
            <pc:sldMk cId="1002737242" sldId="1107"/>
            <ac:graphicFrameMk id="3" creationId="{5BDCB18B-3DE1-A153-C143-EF1921612E52}"/>
          </ac:graphicFrameMkLst>
        </pc:graphicFrameChg>
        <pc:graphicFrameChg chg="del">
          <ac:chgData name="Vottero, Diego G" userId="10572ea3-7729-496d-8a28-b036e22de02b" providerId="ADAL" clId="{C138E499-565B-42DF-91BF-8870CCBBAEE1}" dt="2023-11-02T20:33:21.333" v="3531" actId="478"/>
          <ac:graphicFrameMkLst>
            <pc:docMk/>
            <pc:sldMk cId="1002737242" sldId="1107"/>
            <ac:graphicFrameMk id="4" creationId="{1C66393A-C96F-9C7F-3DE9-C813CBEC4D9C}"/>
          </ac:graphicFrameMkLst>
        </pc:graphicFrameChg>
      </pc:sldChg>
    </pc:docChg>
  </pc:docChgLst>
  <pc:docChgLst>
    <pc:chgData name="Vottero, Diego G" userId="10572ea3-7729-496d-8a28-b036e22de02b" providerId="ADAL" clId="{2D30B34A-CA9F-4092-843B-0F1393467662}"/>
    <pc:docChg chg="undo custSel addSld delSld modSld">
      <pc:chgData name="Vottero, Diego G" userId="10572ea3-7729-496d-8a28-b036e22de02b" providerId="ADAL" clId="{2D30B34A-CA9F-4092-843B-0F1393467662}" dt="2023-09-29T21:04:18.090" v="1997" actId="20577"/>
      <pc:docMkLst>
        <pc:docMk/>
      </pc:docMkLst>
      <pc:sldChg chg="del">
        <pc:chgData name="Vottero, Diego G" userId="10572ea3-7729-496d-8a28-b036e22de02b" providerId="ADAL" clId="{2D30B34A-CA9F-4092-843B-0F1393467662}" dt="2023-09-24T20:30:13.577" v="98" actId="47"/>
        <pc:sldMkLst>
          <pc:docMk/>
          <pc:sldMk cId="1842234763" sldId="1085"/>
        </pc:sldMkLst>
      </pc:sldChg>
      <pc:sldChg chg="del">
        <pc:chgData name="Vottero, Diego G" userId="10572ea3-7729-496d-8a28-b036e22de02b" providerId="ADAL" clId="{2D30B34A-CA9F-4092-843B-0F1393467662}" dt="2023-09-24T20:30:14.636" v="99" actId="47"/>
        <pc:sldMkLst>
          <pc:docMk/>
          <pc:sldMk cId="4161233588" sldId="1086"/>
        </pc:sldMkLst>
      </pc:sldChg>
      <pc:sldChg chg="del">
        <pc:chgData name="Vottero, Diego G" userId="10572ea3-7729-496d-8a28-b036e22de02b" providerId="ADAL" clId="{2D30B34A-CA9F-4092-843B-0F1393467662}" dt="2023-09-24T20:34:27.264" v="164" actId="47"/>
        <pc:sldMkLst>
          <pc:docMk/>
          <pc:sldMk cId="2810600289" sldId="1095"/>
        </pc:sldMkLst>
      </pc:sldChg>
      <pc:sldChg chg="addSp delSp modSp mod">
        <pc:chgData name="Vottero, Diego G" userId="10572ea3-7729-496d-8a28-b036e22de02b" providerId="ADAL" clId="{2D30B34A-CA9F-4092-843B-0F1393467662}" dt="2023-09-24T22:28:14.462" v="1991" actId="12"/>
        <pc:sldMkLst>
          <pc:docMk/>
          <pc:sldMk cId="3648834578" sldId="1096"/>
        </pc:sldMkLst>
        <pc:spChg chg="add del mod">
          <ac:chgData name="Vottero, Diego G" userId="10572ea3-7729-496d-8a28-b036e22de02b" providerId="ADAL" clId="{2D30B34A-CA9F-4092-843B-0F1393467662}" dt="2023-09-24T22:28:14.462" v="1991" actId="12"/>
          <ac:spMkLst>
            <pc:docMk/>
            <pc:sldMk cId="3648834578" sldId="1096"/>
            <ac:spMk id="4" creationId="{00000000-0000-0000-0000-000000000000}"/>
          </ac:spMkLst>
        </pc:spChg>
        <pc:graphicFrameChg chg="add del mod modGraphic">
          <ac:chgData name="Vottero, Diego G" userId="10572ea3-7729-496d-8a28-b036e22de02b" providerId="ADAL" clId="{2D30B34A-CA9F-4092-843B-0F1393467662}" dt="2023-09-24T22:28:01.859" v="1990" actId="1032"/>
          <ac:graphicFrameMkLst>
            <pc:docMk/>
            <pc:sldMk cId="3648834578" sldId="1096"/>
            <ac:graphicFrameMk id="3" creationId="{A3D835BB-104A-A283-74DC-73A59896C45A}"/>
          </ac:graphicFrameMkLst>
        </pc:graphicFrameChg>
      </pc:sldChg>
      <pc:sldChg chg="modSp del mod">
        <pc:chgData name="Vottero, Diego G" userId="10572ea3-7729-496d-8a28-b036e22de02b" providerId="ADAL" clId="{2D30B34A-CA9F-4092-843B-0F1393467662}" dt="2023-09-24T22:25:14.655" v="1983" actId="47"/>
        <pc:sldMkLst>
          <pc:docMk/>
          <pc:sldMk cId="1708223303" sldId="1097"/>
        </pc:sldMkLst>
        <pc:spChg chg="mod">
          <ac:chgData name="Vottero, Diego G" userId="10572ea3-7729-496d-8a28-b036e22de02b" providerId="ADAL" clId="{2D30B34A-CA9F-4092-843B-0F1393467662}" dt="2023-09-24T20:54:16.999" v="177" actId="1076"/>
          <ac:spMkLst>
            <pc:docMk/>
            <pc:sldMk cId="1708223303" sldId="1097"/>
            <ac:spMk id="4" creationId="{00000000-0000-0000-0000-000000000000}"/>
          </ac:spMkLst>
        </pc:spChg>
      </pc:sldChg>
      <pc:sldChg chg="addSp delSp modSp add mod">
        <pc:chgData name="Vottero, Diego G" userId="10572ea3-7729-496d-8a28-b036e22de02b" providerId="ADAL" clId="{2D30B34A-CA9F-4092-843B-0F1393467662}" dt="2023-09-24T20:26:51.480" v="84" actId="20577"/>
        <pc:sldMkLst>
          <pc:docMk/>
          <pc:sldMk cId="1340948454" sldId="1098"/>
        </pc:sldMkLst>
        <pc:spChg chg="mod">
          <ac:chgData name="Vottero, Diego G" userId="10572ea3-7729-496d-8a28-b036e22de02b" providerId="ADAL" clId="{2D30B34A-CA9F-4092-843B-0F1393467662}" dt="2023-09-24T20:26:51.480" v="84" actId="20577"/>
          <ac:spMkLst>
            <pc:docMk/>
            <pc:sldMk cId="1340948454" sldId="1098"/>
            <ac:spMk id="2" creationId="{00000000-0000-0000-0000-000000000000}"/>
          </ac:spMkLst>
        </pc:spChg>
        <pc:spChg chg="del">
          <ac:chgData name="Vottero, Diego G" userId="10572ea3-7729-496d-8a28-b036e22de02b" providerId="ADAL" clId="{2D30B34A-CA9F-4092-843B-0F1393467662}" dt="2023-09-24T20:23:40.874" v="1" actId="478"/>
          <ac:spMkLst>
            <pc:docMk/>
            <pc:sldMk cId="1340948454" sldId="1098"/>
            <ac:spMk id="4" creationId="{00000000-0000-0000-0000-000000000000}"/>
          </ac:spMkLst>
        </pc:spChg>
        <pc:graphicFrameChg chg="add mod modGraphic">
          <ac:chgData name="Vottero, Diego G" userId="10572ea3-7729-496d-8a28-b036e22de02b" providerId="ADAL" clId="{2D30B34A-CA9F-4092-843B-0F1393467662}" dt="2023-09-24T20:26:37.186" v="24" actId="478"/>
          <ac:graphicFrameMkLst>
            <pc:docMk/>
            <pc:sldMk cId="1340948454" sldId="1098"/>
            <ac:graphicFrameMk id="3" creationId="{6E6E7A35-1DDA-7D4B-F2D9-7721ACF712D8}"/>
          </ac:graphicFrameMkLst>
        </pc:graphicFrameChg>
      </pc:sldChg>
      <pc:sldChg chg="addSp delSp modSp add mod">
        <pc:chgData name="Vottero, Diego G" userId="10572ea3-7729-496d-8a28-b036e22de02b" providerId="ADAL" clId="{2D30B34A-CA9F-4092-843B-0F1393467662}" dt="2023-09-24T21:35:44.906" v="1501" actId="20577"/>
        <pc:sldMkLst>
          <pc:docMk/>
          <pc:sldMk cId="2956760017" sldId="1099"/>
        </pc:sldMkLst>
        <pc:spChg chg="mod">
          <ac:chgData name="Vottero, Diego G" userId="10572ea3-7729-496d-8a28-b036e22de02b" providerId="ADAL" clId="{2D30B34A-CA9F-4092-843B-0F1393467662}" dt="2023-09-24T20:29:11.661" v="89" actId="20577"/>
          <ac:spMkLst>
            <pc:docMk/>
            <pc:sldMk cId="2956760017" sldId="1099"/>
            <ac:spMk id="2" creationId="{00000000-0000-0000-0000-000000000000}"/>
          </ac:spMkLst>
        </pc:spChg>
        <pc:graphicFrameChg chg="del">
          <ac:chgData name="Vottero, Diego G" userId="10572ea3-7729-496d-8a28-b036e22de02b" providerId="ADAL" clId="{2D30B34A-CA9F-4092-843B-0F1393467662}" dt="2023-09-24T20:29:15.231" v="90" actId="478"/>
          <ac:graphicFrameMkLst>
            <pc:docMk/>
            <pc:sldMk cId="2956760017" sldId="1099"/>
            <ac:graphicFrameMk id="3" creationId="{6E6E7A35-1DDA-7D4B-F2D9-7721ACF712D8}"/>
          </ac:graphicFrameMkLst>
        </pc:graphicFrameChg>
        <pc:graphicFrameChg chg="add del mod modGraphic">
          <ac:chgData name="Vottero, Diego G" userId="10572ea3-7729-496d-8a28-b036e22de02b" providerId="ADAL" clId="{2D30B34A-CA9F-4092-843B-0F1393467662}" dt="2023-09-24T20:29:37.110" v="93" actId="478"/>
          <ac:graphicFrameMkLst>
            <pc:docMk/>
            <pc:sldMk cId="2956760017" sldId="1099"/>
            <ac:graphicFrameMk id="4" creationId="{AF09A37D-CDEC-A354-8C50-C5AC59770C4D}"/>
          </ac:graphicFrameMkLst>
        </pc:graphicFrameChg>
        <pc:graphicFrameChg chg="add mod modGraphic">
          <ac:chgData name="Vottero, Diego G" userId="10572ea3-7729-496d-8a28-b036e22de02b" providerId="ADAL" clId="{2D30B34A-CA9F-4092-843B-0F1393467662}" dt="2023-09-24T21:35:44.906" v="1501" actId="20577"/>
          <ac:graphicFrameMkLst>
            <pc:docMk/>
            <pc:sldMk cId="2956760017" sldId="1099"/>
            <ac:graphicFrameMk id="7" creationId="{A043D40D-5681-46E7-8A90-F0E9E7DEF24D}"/>
          </ac:graphicFrameMkLst>
        </pc:graphicFrameChg>
      </pc:sldChg>
      <pc:sldChg chg="addSp delSp modSp add mod">
        <pc:chgData name="Vottero, Diego G" userId="10572ea3-7729-496d-8a28-b036e22de02b" providerId="ADAL" clId="{2D30B34A-CA9F-4092-843B-0F1393467662}" dt="2023-09-28T23:48:09.040" v="1994" actId="20577"/>
        <pc:sldMkLst>
          <pc:docMk/>
          <pc:sldMk cId="3043964795" sldId="1100"/>
        </pc:sldMkLst>
        <pc:spChg chg="mod">
          <ac:chgData name="Vottero, Diego G" userId="10572ea3-7729-496d-8a28-b036e22de02b" providerId="ADAL" clId="{2D30B34A-CA9F-4092-843B-0F1393467662}" dt="2023-09-24T20:55:09.327" v="223" actId="20577"/>
          <ac:spMkLst>
            <pc:docMk/>
            <pc:sldMk cId="3043964795" sldId="1100"/>
            <ac:spMk id="2" creationId="{00000000-0000-0000-0000-000000000000}"/>
          </ac:spMkLst>
        </pc:spChg>
        <pc:spChg chg="del mod">
          <ac:chgData name="Vottero, Diego G" userId="10572ea3-7729-496d-8a28-b036e22de02b" providerId="ADAL" clId="{2D30B34A-CA9F-4092-843B-0F1393467662}" dt="2023-09-24T20:53:30.224" v="171"/>
          <ac:spMkLst>
            <pc:docMk/>
            <pc:sldMk cId="3043964795" sldId="1100"/>
            <ac:spMk id="4" creationId="{00000000-0000-0000-0000-000000000000}"/>
          </ac:spMkLst>
        </pc:spChg>
        <pc:spChg chg="add mod">
          <ac:chgData name="Vottero, Diego G" userId="10572ea3-7729-496d-8a28-b036e22de02b" providerId="ADAL" clId="{2D30B34A-CA9F-4092-843B-0F1393467662}" dt="2023-09-28T23:48:09.040" v="1994" actId="20577"/>
          <ac:spMkLst>
            <pc:docMk/>
            <pc:sldMk cId="3043964795" sldId="1100"/>
            <ac:spMk id="7" creationId="{98BF3FA9-3E55-29A5-C9A9-7784201F8812}"/>
          </ac:spMkLst>
        </pc:spChg>
        <pc:spChg chg="add mod">
          <ac:chgData name="Vottero, Diego G" userId="10572ea3-7729-496d-8a28-b036e22de02b" providerId="ADAL" clId="{2D30B34A-CA9F-4092-843B-0F1393467662}" dt="2023-09-24T20:59:01.450" v="302" actId="1038"/>
          <ac:spMkLst>
            <pc:docMk/>
            <pc:sldMk cId="3043964795" sldId="1100"/>
            <ac:spMk id="8" creationId="{F67A4E57-DA6E-0419-E695-25CBA61BA843}"/>
          </ac:spMkLst>
        </pc:spChg>
        <pc:spChg chg="add mod">
          <ac:chgData name="Vottero, Diego G" userId="10572ea3-7729-496d-8a28-b036e22de02b" providerId="ADAL" clId="{2D30B34A-CA9F-4092-843B-0F1393467662}" dt="2023-09-24T21:19:31.228" v="489" actId="20577"/>
          <ac:spMkLst>
            <pc:docMk/>
            <pc:sldMk cId="3043964795" sldId="1100"/>
            <ac:spMk id="9" creationId="{1B179D6F-25D3-974D-ECE9-6586210F98D0}"/>
          </ac:spMkLst>
        </pc:spChg>
        <pc:spChg chg="add mod">
          <ac:chgData name="Vottero, Diego G" userId="10572ea3-7729-496d-8a28-b036e22de02b" providerId="ADAL" clId="{2D30B34A-CA9F-4092-843B-0F1393467662}" dt="2023-09-24T21:03:13.039" v="328" actId="1076"/>
          <ac:spMkLst>
            <pc:docMk/>
            <pc:sldMk cId="3043964795" sldId="1100"/>
            <ac:spMk id="10" creationId="{92B209CC-5205-0400-13BF-0FAE3DB11741}"/>
          </ac:spMkLst>
        </pc:spChg>
        <pc:graphicFrameChg chg="add mod modGraphic">
          <ac:chgData name="Vottero, Diego G" userId="10572ea3-7729-496d-8a28-b036e22de02b" providerId="ADAL" clId="{2D30B34A-CA9F-4092-843B-0F1393467662}" dt="2023-09-28T23:47:54.906" v="1993" actId="114"/>
          <ac:graphicFrameMkLst>
            <pc:docMk/>
            <pc:sldMk cId="3043964795" sldId="1100"/>
            <ac:graphicFrameMk id="3" creationId="{D4FD3030-D80C-F3DD-EA3A-40AE57E4D57B}"/>
          </ac:graphicFrameMkLst>
        </pc:graphicFrameChg>
      </pc:sldChg>
      <pc:sldChg chg="addSp delSp modSp add mod">
        <pc:chgData name="Vottero, Diego G" userId="10572ea3-7729-496d-8a28-b036e22de02b" providerId="ADAL" clId="{2D30B34A-CA9F-4092-843B-0F1393467662}" dt="2023-09-29T21:04:18.090" v="1997" actId="20577"/>
        <pc:sldMkLst>
          <pc:docMk/>
          <pc:sldMk cId="2604306850" sldId="1101"/>
        </pc:sldMkLst>
        <pc:spChg chg="del">
          <ac:chgData name="Vottero, Diego G" userId="10572ea3-7729-496d-8a28-b036e22de02b" providerId="ADAL" clId="{2D30B34A-CA9F-4092-843B-0F1393467662}" dt="2023-09-24T21:25:43.627" v="674" actId="478"/>
          <ac:spMkLst>
            <pc:docMk/>
            <pc:sldMk cId="2604306850" sldId="1101"/>
            <ac:spMk id="7" creationId="{98BF3FA9-3E55-29A5-C9A9-7784201F8812}"/>
          </ac:spMkLst>
        </pc:spChg>
        <pc:spChg chg="del">
          <ac:chgData name="Vottero, Diego G" userId="10572ea3-7729-496d-8a28-b036e22de02b" providerId="ADAL" clId="{2D30B34A-CA9F-4092-843B-0F1393467662}" dt="2023-09-24T21:25:49.559" v="677" actId="478"/>
          <ac:spMkLst>
            <pc:docMk/>
            <pc:sldMk cId="2604306850" sldId="1101"/>
            <ac:spMk id="8" creationId="{F67A4E57-DA6E-0419-E695-25CBA61BA843}"/>
          </ac:spMkLst>
        </pc:spChg>
        <pc:spChg chg="del">
          <ac:chgData name="Vottero, Diego G" userId="10572ea3-7729-496d-8a28-b036e22de02b" providerId="ADAL" clId="{2D30B34A-CA9F-4092-843B-0F1393467662}" dt="2023-09-24T21:25:45.375" v="675" actId="478"/>
          <ac:spMkLst>
            <pc:docMk/>
            <pc:sldMk cId="2604306850" sldId="1101"/>
            <ac:spMk id="9" creationId="{1B179D6F-25D3-974D-ECE9-6586210F98D0}"/>
          </ac:spMkLst>
        </pc:spChg>
        <pc:spChg chg="del">
          <ac:chgData name="Vottero, Diego G" userId="10572ea3-7729-496d-8a28-b036e22de02b" providerId="ADAL" clId="{2D30B34A-CA9F-4092-843B-0F1393467662}" dt="2023-09-24T21:25:47.035" v="676" actId="478"/>
          <ac:spMkLst>
            <pc:docMk/>
            <pc:sldMk cId="2604306850" sldId="1101"/>
            <ac:spMk id="10" creationId="{92B209CC-5205-0400-13BF-0FAE3DB11741}"/>
          </ac:spMkLst>
        </pc:spChg>
        <pc:graphicFrameChg chg="del">
          <ac:chgData name="Vottero, Diego G" userId="10572ea3-7729-496d-8a28-b036e22de02b" providerId="ADAL" clId="{2D30B34A-CA9F-4092-843B-0F1393467662}" dt="2023-09-24T21:19:55.921" v="491" actId="478"/>
          <ac:graphicFrameMkLst>
            <pc:docMk/>
            <pc:sldMk cId="2604306850" sldId="1101"/>
            <ac:graphicFrameMk id="3" creationId="{D4FD3030-D80C-F3DD-EA3A-40AE57E4D57B}"/>
          </ac:graphicFrameMkLst>
        </pc:graphicFrameChg>
        <pc:graphicFrameChg chg="add mod modGraphic">
          <ac:chgData name="Vottero, Diego G" userId="10572ea3-7729-496d-8a28-b036e22de02b" providerId="ADAL" clId="{2D30B34A-CA9F-4092-843B-0F1393467662}" dt="2023-09-29T21:04:18.090" v="1997" actId="20577"/>
          <ac:graphicFrameMkLst>
            <pc:docMk/>
            <pc:sldMk cId="2604306850" sldId="1101"/>
            <ac:graphicFrameMk id="4" creationId="{37D16D1D-C4D8-9431-41CA-A2F0EDAC3B80}"/>
          </ac:graphicFrameMkLst>
        </pc:graphicFrameChg>
      </pc:sldChg>
      <pc:sldChg chg="delSp modSp add mod">
        <pc:chgData name="Vottero, Diego G" userId="10572ea3-7729-496d-8a28-b036e22de02b" providerId="ADAL" clId="{2D30B34A-CA9F-4092-843B-0F1393467662}" dt="2023-09-24T22:02:47.789" v="1639" actId="2711"/>
        <pc:sldMkLst>
          <pc:docMk/>
          <pc:sldMk cId="2920444683" sldId="1102"/>
        </pc:sldMkLst>
        <pc:spChg chg="mod">
          <ac:chgData name="Vottero, Diego G" userId="10572ea3-7729-496d-8a28-b036e22de02b" providerId="ADAL" clId="{2D30B34A-CA9F-4092-843B-0F1393467662}" dt="2023-09-24T21:59:39.620" v="1579" actId="20577"/>
          <ac:spMkLst>
            <pc:docMk/>
            <pc:sldMk cId="2920444683" sldId="1102"/>
            <ac:spMk id="2" creationId="{00000000-0000-0000-0000-000000000000}"/>
          </ac:spMkLst>
        </pc:spChg>
        <pc:spChg chg="del">
          <ac:chgData name="Vottero, Diego G" userId="10572ea3-7729-496d-8a28-b036e22de02b" providerId="ADAL" clId="{2D30B34A-CA9F-4092-843B-0F1393467662}" dt="2023-09-24T22:00:30.595" v="1637" actId="478"/>
          <ac:spMkLst>
            <pc:docMk/>
            <pc:sldMk cId="2920444683" sldId="1102"/>
            <ac:spMk id="7" creationId="{98BF3FA9-3E55-29A5-C9A9-7784201F8812}"/>
          </ac:spMkLst>
        </pc:spChg>
        <pc:spChg chg="del">
          <ac:chgData name="Vottero, Diego G" userId="10572ea3-7729-496d-8a28-b036e22de02b" providerId="ADAL" clId="{2D30B34A-CA9F-4092-843B-0F1393467662}" dt="2023-09-24T22:00:32.154" v="1638" actId="478"/>
          <ac:spMkLst>
            <pc:docMk/>
            <pc:sldMk cId="2920444683" sldId="1102"/>
            <ac:spMk id="8" creationId="{F67A4E57-DA6E-0419-E695-25CBA61BA843}"/>
          </ac:spMkLst>
        </pc:spChg>
        <pc:spChg chg="del">
          <ac:chgData name="Vottero, Diego G" userId="10572ea3-7729-496d-8a28-b036e22de02b" providerId="ADAL" clId="{2D30B34A-CA9F-4092-843B-0F1393467662}" dt="2023-09-24T22:00:26.375" v="1635" actId="478"/>
          <ac:spMkLst>
            <pc:docMk/>
            <pc:sldMk cId="2920444683" sldId="1102"/>
            <ac:spMk id="9" creationId="{1B179D6F-25D3-974D-ECE9-6586210F98D0}"/>
          </ac:spMkLst>
        </pc:spChg>
        <pc:spChg chg="del">
          <ac:chgData name="Vottero, Diego G" userId="10572ea3-7729-496d-8a28-b036e22de02b" providerId="ADAL" clId="{2D30B34A-CA9F-4092-843B-0F1393467662}" dt="2023-09-24T22:00:27.937" v="1636" actId="478"/>
          <ac:spMkLst>
            <pc:docMk/>
            <pc:sldMk cId="2920444683" sldId="1102"/>
            <ac:spMk id="10" creationId="{92B209CC-5205-0400-13BF-0FAE3DB11741}"/>
          </ac:spMkLst>
        </pc:spChg>
        <pc:graphicFrameChg chg="mod">
          <ac:chgData name="Vottero, Diego G" userId="10572ea3-7729-496d-8a28-b036e22de02b" providerId="ADAL" clId="{2D30B34A-CA9F-4092-843B-0F1393467662}" dt="2023-09-24T22:02:47.789" v="1639" actId="2711"/>
          <ac:graphicFrameMkLst>
            <pc:docMk/>
            <pc:sldMk cId="2920444683" sldId="1102"/>
            <ac:graphicFrameMk id="3" creationId="{D4FD3030-D80C-F3DD-EA3A-40AE57E4D57B}"/>
          </ac:graphicFrameMkLst>
        </pc:graphicFrameChg>
      </pc:sldChg>
      <pc:sldChg chg="addSp delSp modSp add mod">
        <pc:chgData name="Vottero, Diego G" userId="10572ea3-7729-496d-8a28-b036e22de02b" providerId="ADAL" clId="{2D30B34A-CA9F-4092-843B-0F1393467662}" dt="2023-09-28T23:49:56.161" v="1996" actId="14100"/>
        <pc:sldMkLst>
          <pc:docMk/>
          <pc:sldMk cId="1488553192" sldId="1103"/>
        </pc:sldMkLst>
        <pc:spChg chg="mod">
          <ac:chgData name="Vottero, Diego G" userId="10572ea3-7729-496d-8a28-b036e22de02b" providerId="ADAL" clId="{2D30B34A-CA9F-4092-843B-0F1393467662}" dt="2023-09-24T22:10:03.953" v="1871" actId="1076"/>
          <ac:spMkLst>
            <pc:docMk/>
            <pc:sldMk cId="1488553192" sldId="1103"/>
            <ac:spMk id="2" creationId="{00000000-0000-0000-0000-000000000000}"/>
          </ac:spMkLst>
        </pc:spChg>
        <pc:spChg chg="add del">
          <ac:chgData name="Vottero, Diego G" userId="10572ea3-7729-496d-8a28-b036e22de02b" providerId="ADAL" clId="{2D30B34A-CA9F-4092-843B-0F1393467662}" dt="2023-09-24T22:07:49.729" v="1815" actId="478"/>
          <ac:spMkLst>
            <pc:docMk/>
            <pc:sldMk cId="1488553192" sldId="1103"/>
            <ac:spMk id="4" creationId="{E5624980-E366-0836-041E-888D6EEBD6F4}"/>
          </ac:spMkLst>
        </pc:spChg>
        <pc:spChg chg="mod">
          <ac:chgData name="Vottero, Diego G" userId="10572ea3-7729-496d-8a28-b036e22de02b" providerId="ADAL" clId="{2D30B34A-CA9F-4092-843B-0F1393467662}" dt="2023-09-24T22:09:47.464" v="1853" actId="1076"/>
          <ac:spMkLst>
            <pc:docMk/>
            <pc:sldMk cId="1488553192" sldId="1103"/>
            <ac:spMk id="5" creationId="{00000000-0000-0000-0000-000000000000}"/>
          </ac:spMkLst>
        </pc:spChg>
        <pc:spChg chg="add mod">
          <ac:chgData name="Vottero, Diego G" userId="10572ea3-7729-496d-8a28-b036e22de02b" providerId="ADAL" clId="{2D30B34A-CA9F-4092-843B-0F1393467662}" dt="2023-09-28T23:49:53.298" v="1995" actId="14100"/>
          <ac:spMkLst>
            <pc:docMk/>
            <pc:sldMk cId="1488553192" sldId="1103"/>
            <ac:spMk id="7" creationId="{8E7C229E-99F7-7F24-98FD-53788CB64478}"/>
          </ac:spMkLst>
        </pc:spChg>
        <pc:spChg chg="add mod">
          <ac:chgData name="Vottero, Diego G" userId="10572ea3-7729-496d-8a28-b036e22de02b" providerId="ADAL" clId="{2D30B34A-CA9F-4092-843B-0F1393467662}" dt="2023-09-24T22:09:57.221" v="1869" actId="1037"/>
          <ac:spMkLst>
            <pc:docMk/>
            <pc:sldMk cId="1488553192" sldId="1103"/>
            <ac:spMk id="8" creationId="{9A8766A9-516F-A556-6097-C27C568F4B52}"/>
          </ac:spMkLst>
        </pc:spChg>
        <pc:spChg chg="add del mod">
          <ac:chgData name="Vottero, Diego G" userId="10572ea3-7729-496d-8a28-b036e22de02b" providerId="ADAL" clId="{2D30B34A-CA9F-4092-843B-0F1393467662}" dt="2023-09-24T22:08:59.561" v="1844"/>
          <ac:spMkLst>
            <pc:docMk/>
            <pc:sldMk cId="1488553192" sldId="1103"/>
            <ac:spMk id="9" creationId="{3958E741-3E85-BAFE-CC93-89B8044F17F7}"/>
          </ac:spMkLst>
        </pc:spChg>
        <pc:spChg chg="add del mod">
          <ac:chgData name="Vottero, Diego G" userId="10572ea3-7729-496d-8a28-b036e22de02b" providerId="ADAL" clId="{2D30B34A-CA9F-4092-843B-0F1393467662}" dt="2023-09-24T22:08:59.561" v="1844"/>
          <ac:spMkLst>
            <pc:docMk/>
            <pc:sldMk cId="1488553192" sldId="1103"/>
            <ac:spMk id="10" creationId="{C7C1BA48-21F5-5B8A-9027-B22BC55C7DB4}"/>
          </ac:spMkLst>
        </pc:spChg>
        <pc:spChg chg="add del mod">
          <ac:chgData name="Vottero, Diego G" userId="10572ea3-7729-496d-8a28-b036e22de02b" providerId="ADAL" clId="{2D30B34A-CA9F-4092-843B-0F1393467662}" dt="2023-09-24T22:08:59.561" v="1844"/>
          <ac:spMkLst>
            <pc:docMk/>
            <pc:sldMk cId="1488553192" sldId="1103"/>
            <ac:spMk id="11" creationId="{346F8B97-4E0B-0BEB-CEB8-1B0AEB355590}"/>
          </ac:spMkLst>
        </pc:spChg>
        <pc:spChg chg="add del mod">
          <ac:chgData name="Vottero, Diego G" userId="10572ea3-7729-496d-8a28-b036e22de02b" providerId="ADAL" clId="{2D30B34A-CA9F-4092-843B-0F1393467662}" dt="2023-09-24T22:09:14.083" v="1846"/>
          <ac:spMkLst>
            <pc:docMk/>
            <pc:sldMk cId="1488553192" sldId="1103"/>
            <ac:spMk id="12" creationId="{6FB2FEE2-3201-EDC5-A99E-30521565397B}"/>
          </ac:spMkLst>
        </pc:spChg>
        <pc:spChg chg="add del mod">
          <ac:chgData name="Vottero, Diego G" userId="10572ea3-7729-496d-8a28-b036e22de02b" providerId="ADAL" clId="{2D30B34A-CA9F-4092-843B-0F1393467662}" dt="2023-09-24T22:09:14.083" v="1846"/>
          <ac:spMkLst>
            <pc:docMk/>
            <pc:sldMk cId="1488553192" sldId="1103"/>
            <ac:spMk id="13" creationId="{618017EE-AFB3-DA82-D874-7373AB4FD8BB}"/>
          </ac:spMkLst>
        </pc:spChg>
        <pc:spChg chg="add del mod">
          <ac:chgData name="Vottero, Diego G" userId="10572ea3-7729-496d-8a28-b036e22de02b" providerId="ADAL" clId="{2D30B34A-CA9F-4092-843B-0F1393467662}" dt="2023-09-24T22:09:14.083" v="1846"/>
          <ac:spMkLst>
            <pc:docMk/>
            <pc:sldMk cId="1488553192" sldId="1103"/>
            <ac:spMk id="15" creationId="{C20976EA-8C92-3834-2B4A-F9BAFD95411E}"/>
          </ac:spMkLst>
        </pc:spChg>
        <pc:spChg chg="add del mod">
          <ac:chgData name="Vottero, Diego G" userId="10572ea3-7729-496d-8a28-b036e22de02b" providerId="ADAL" clId="{2D30B34A-CA9F-4092-843B-0F1393467662}" dt="2023-09-24T22:09:14.083" v="1846"/>
          <ac:spMkLst>
            <pc:docMk/>
            <pc:sldMk cId="1488553192" sldId="1103"/>
            <ac:spMk id="16" creationId="{FF7DB165-9DEF-2C6E-2E4E-F96615C57CA7}"/>
          </ac:spMkLst>
        </pc:spChg>
        <pc:spChg chg="add mod">
          <ac:chgData name="Vottero, Diego G" userId="10572ea3-7729-496d-8a28-b036e22de02b" providerId="ADAL" clId="{2D30B34A-CA9F-4092-843B-0F1393467662}" dt="2023-09-24T22:10:29.693" v="1873" actId="1076"/>
          <ac:spMkLst>
            <pc:docMk/>
            <pc:sldMk cId="1488553192" sldId="1103"/>
            <ac:spMk id="17" creationId="{612974BC-A7EB-B85C-1357-D4D6B5EF524A}"/>
          </ac:spMkLst>
        </pc:spChg>
        <pc:spChg chg="add mod">
          <ac:chgData name="Vottero, Diego G" userId="10572ea3-7729-496d-8a28-b036e22de02b" providerId="ADAL" clId="{2D30B34A-CA9F-4092-843B-0F1393467662}" dt="2023-09-28T23:49:56.161" v="1996" actId="14100"/>
          <ac:spMkLst>
            <pc:docMk/>
            <pc:sldMk cId="1488553192" sldId="1103"/>
            <ac:spMk id="19" creationId="{75574ABB-4B78-DE36-35E8-99840009B630}"/>
          </ac:spMkLst>
        </pc:spChg>
        <pc:spChg chg="add mod">
          <ac:chgData name="Vottero, Diego G" userId="10572ea3-7729-496d-8a28-b036e22de02b" providerId="ADAL" clId="{2D30B34A-CA9F-4092-843B-0F1393467662}" dt="2023-09-24T22:10:29.693" v="1873" actId="1076"/>
          <ac:spMkLst>
            <pc:docMk/>
            <pc:sldMk cId="1488553192" sldId="1103"/>
            <ac:spMk id="20" creationId="{F031F6B4-CBE7-83D2-40D8-21352681A925}"/>
          </ac:spMkLst>
        </pc:spChg>
        <pc:graphicFrameChg chg="add del mod">
          <ac:chgData name="Vottero, Diego G" userId="10572ea3-7729-496d-8a28-b036e22de02b" providerId="ADAL" clId="{2D30B34A-CA9F-4092-843B-0F1393467662}" dt="2023-09-24T22:12:30.592" v="1949" actId="20577"/>
          <ac:graphicFrameMkLst>
            <pc:docMk/>
            <pc:sldMk cId="1488553192" sldId="1103"/>
            <ac:graphicFrameMk id="3" creationId="{D4FD3030-D80C-F3DD-EA3A-40AE57E4D57B}"/>
          </ac:graphicFrameMkLst>
        </pc:graphicFrameChg>
        <pc:graphicFrameChg chg="add del mod">
          <ac:chgData name="Vottero, Diego G" userId="10572ea3-7729-496d-8a28-b036e22de02b" providerId="ADAL" clId="{2D30B34A-CA9F-4092-843B-0F1393467662}" dt="2023-09-24T22:09:14.083" v="1846"/>
          <ac:graphicFrameMkLst>
            <pc:docMk/>
            <pc:sldMk cId="1488553192" sldId="1103"/>
            <ac:graphicFrameMk id="14" creationId="{E9BF1B9D-076F-B6B1-5A14-C35C5540B397}"/>
          </ac:graphicFrameMkLst>
        </pc:graphicFrameChg>
        <pc:graphicFrameChg chg="add mod">
          <ac:chgData name="Vottero, Diego G" userId="10572ea3-7729-496d-8a28-b036e22de02b" providerId="ADAL" clId="{2D30B34A-CA9F-4092-843B-0F1393467662}" dt="2023-09-24T22:13:43.729" v="1982" actId="478"/>
          <ac:graphicFrameMkLst>
            <pc:docMk/>
            <pc:sldMk cId="1488553192" sldId="1103"/>
            <ac:graphicFrameMk id="18" creationId="{050EBE85-0F3A-CDF8-18A6-4A4FD1D11469}"/>
          </ac:graphicFrameMkLst>
        </pc:graphicFrameChg>
      </pc:sldChg>
    </pc:docChg>
  </pc:docChgLst>
  <pc:docChgLst>
    <pc:chgData name="Vottero, Diego G" userId="10572ea3-7729-496d-8a28-b036e22de02b" providerId="ADAL" clId="{18482130-5939-449D-8FB6-B1F173E198B6}"/>
    <pc:docChg chg="undo redo custSel addSld delSld modSld">
      <pc:chgData name="Vottero, Diego G" userId="10572ea3-7729-496d-8a28-b036e22de02b" providerId="ADAL" clId="{18482130-5939-449D-8FB6-B1F173E198B6}" dt="2024-11-13T12:14:44.619" v="1410" actId="47"/>
      <pc:docMkLst>
        <pc:docMk/>
      </pc:docMkLst>
      <pc:sldChg chg="addSp delSp modSp mod">
        <pc:chgData name="Vottero, Diego G" userId="10572ea3-7729-496d-8a28-b036e22de02b" providerId="ADAL" clId="{18482130-5939-449D-8FB6-B1F173E198B6}" dt="2024-11-11T18:19:40.306" v="1064" actId="20577"/>
        <pc:sldMkLst>
          <pc:docMk/>
          <pc:sldMk cId="1988578015" sldId="1105"/>
        </pc:sldMkLst>
        <pc:spChg chg="mod">
          <ac:chgData name="Vottero, Diego G" userId="10572ea3-7729-496d-8a28-b036e22de02b" providerId="ADAL" clId="{18482130-5939-449D-8FB6-B1F173E198B6}" dt="2024-11-11T18:19:40.306" v="1064" actId="20577"/>
          <ac:spMkLst>
            <pc:docMk/>
            <pc:sldMk cId="1988578015" sldId="1105"/>
            <ac:spMk id="2" creationId="{00000000-0000-0000-0000-000000000000}"/>
          </ac:spMkLst>
        </pc:spChg>
        <pc:spChg chg="add mod">
          <ac:chgData name="Vottero, Diego G" userId="10572ea3-7729-496d-8a28-b036e22de02b" providerId="ADAL" clId="{18482130-5939-449D-8FB6-B1F173E198B6}" dt="2024-11-11T18:14:03.057" v="941" actId="1036"/>
          <ac:spMkLst>
            <pc:docMk/>
            <pc:sldMk cId="1988578015" sldId="1105"/>
            <ac:spMk id="4" creationId="{117A62F7-F586-C7C9-5ED4-BDFAA65D68E2}"/>
          </ac:spMkLst>
        </pc:spChg>
        <pc:graphicFrameChg chg="del">
          <ac:chgData name="Vottero, Diego G" userId="10572ea3-7729-496d-8a28-b036e22de02b" providerId="ADAL" clId="{18482130-5939-449D-8FB6-B1F173E198B6}" dt="2024-11-10T21:24:14.612" v="21" actId="478"/>
          <ac:graphicFrameMkLst>
            <pc:docMk/>
            <pc:sldMk cId="1988578015" sldId="1105"/>
            <ac:graphicFrameMk id="3" creationId="{67B7C334-5D6A-737B-8119-5B6F459195FB}"/>
          </ac:graphicFrameMkLst>
        </pc:graphicFrameChg>
      </pc:sldChg>
      <pc:sldChg chg="del">
        <pc:chgData name="Vottero, Diego G" userId="10572ea3-7729-496d-8a28-b036e22de02b" providerId="ADAL" clId="{18482130-5939-449D-8FB6-B1F173E198B6}" dt="2024-11-10T21:27:55.146" v="167" actId="47"/>
        <pc:sldMkLst>
          <pc:docMk/>
          <pc:sldMk cId="2059311250" sldId="1106"/>
        </pc:sldMkLst>
      </pc:sldChg>
      <pc:sldChg chg="modSp add del mod">
        <pc:chgData name="Vottero, Diego G" userId="10572ea3-7729-496d-8a28-b036e22de02b" providerId="ADAL" clId="{18482130-5939-449D-8FB6-B1F173E198B6}" dt="2024-11-13T12:14:44.619" v="1410" actId="47"/>
        <pc:sldMkLst>
          <pc:docMk/>
          <pc:sldMk cId="2834408643" sldId="1106"/>
        </pc:sldMkLst>
        <pc:spChg chg="mod">
          <ac:chgData name="Vottero, Diego G" userId="10572ea3-7729-496d-8a28-b036e22de02b" providerId="ADAL" clId="{18482130-5939-449D-8FB6-B1F173E198B6}" dt="2024-11-11T18:19:29.917" v="1062" actId="20577"/>
          <ac:spMkLst>
            <pc:docMk/>
            <pc:sldMk cId="2834408643" sldId="1106"/>
            <ac:spMk id="2" creationId="{00000000-0000-0000-0000-000000000000}"/>
          </ac:spMkLst>
        </pc:spChg>
        <pc:spChg chg="mod">
          <ac:chgData name="Vottero, Diego G" userId="10572ea3-7729-496d-8a28-b036e22de02b" providerId="ADAL" clId="{18482130-5939-449D-8FB6-B1F173E198B6}" dt="2024-11-13T12:11:29.594" v="1390" actId="20577"/>
          <ac:spMkLst>
            <pc:docMk/>
            <pc:sldMk cId="2834408643" sldId="1106"/>
            <ac:spMk id="4" creationId="{117A62F7-F586-C7C9-5ED4-BDFAA65D68E2}"/>
          </ac:spMkLst>
        </pc:spChg>
      </pc:sldChg>
      <pc:sldChg chg="addSp modSp add mod">
        <pc:chgData name="Vottero, Diego G" userId="10572ea3-7729-496d-8a28-b036e22de02b" providerId="ADAL" clId="{18482130-5939-449D-8FB6-B1F173E198B6}" dt="2024-11-13T12:14:38.337" v="1409" actId="20577"/>
        <pc:sldMkLst>
          <pc:docMk/>
          <pc:sldMk cId="3266527038" sldId="1107"/>
        </pc:sldMkLst>
        <pc:spChg chg="mod">
          <ac:chgData name="Vottero, Diego G" userId="10572ea3-7729-496d-8a28-b036e22de02b" providerId="ADAL" clId="{18482130-5939-449D-8FB6-B1F173E198B6}" dt="2024-11-13T12:14:38.337" v="1409" actId="20577"/>
          <ac:spMkLst>
            <pc:docMk/>
            <pc:sldMk cId="3266527038" sldId="1107"/>
            <ac:spMk id="2" creationId="{00000000-0000-0000-0000-000000000000}"/>
          </ac:spMkLst>
        </pc:spChg>
        <pc:spChg chg="mod">
          <ac:chgData name="Vottero, Diego G" userId="10572ea3-7729-496d-8a28-b036e22de02b" providerId="ADAL" clId="{18482130-5939-449D-8FB6-B1F173E198B6}" dt="2024-11-13T12:14:10.665" v="1400" actId="20577"/>
          <ac:spMkLst>
            <pc:docMk/>
            <pc:sldMk cId="3266527038" sldId="1107"/>
            <ac:spMk id="4" creationId="{117A62F7-F586-C7C9-5ED4-BDFAA65D68E2}"/>
          </ac:spMkLst>
        </pc:spChg>
        <pc:graphicFrameChg chg="add mod modGraphic">
          <ac:chgData name="Vottero, Diego G" userId="10572ea3-7729-496d-8a28-b036e22de02b" providerId="ADAL" clId="{18482130-5939-449D-8FB6-B1F173E198B6}" dt="2024-11-13T12:14:04.987" v="1396" actId="1036"/>
          <ac:graphicFrameMkLst>
            <pc:docMk/>
            <pc:sldMk cId="3266527038" sldId="1107"/>
            <ac:graphicFrameMk id="3" creationId="{52338E9D-5206-9B83-83F5-FFE51A53A1C1}"/>
          </ac:graphicFrameMkLst>
        </pc:graphicFrameChg>
      </pc:sldChg>
      <pc:sldChg chg="delSp modSp add mod">
        <pc:chgData name="Vottero, Diego G" userId="10572ea3-7729-496d-8a28-b036e22de02b" providerId="ADAL" clId="{18482130-5939-449D-8FB6-B1F173E198B6}" dt="2024-11-11T18:17:47.743" v="1049" actId="1037"/>
        <pc:sldMkLst>
          <pc:docMk/>
          <pc:sldMk cId="3562769456" sldId="1108"/>
        </pc:sldMkLst>
        <pc:spChg chg="mod">
          <ac:chgData name="Vottero, Diego G" userId="10572ea3-7729-496d-8a28-b036e22de02b" providerId="ADAL" clId="{18482130-5939-449D-8FB6-B1F173E198B6}" dt="2024-11-11T18:17:47.743" v="1049" actId="1037"/>
          <ac:spMkLst>
            <pc:docMk/>
            <pc:sldMk cId="3562769456" sldId="1108"/>
            <ac:spMk id="2" creationId="{00000000-0000-0000-0000-000000000000}"/>
          </ac:spMkLst>
        </pc:spChg>
        <pc:spChg chg="del mod">
          <ac:chgData name="Vottero, Diego G" userId="10572ea3-7729-496d-8a28-b036e22de02b" providerId="ADAL" clId="{18482130-5939-449D-8FB6-B1F173E198B6}" dt="2024-11-10T22:15:14.910" v="882" actId="478"/>
          <ac:spMkLst>
            <pc:docMk/>
            <pc:sldMk cId="3562769456" sldId="1108"/>
            <ac:spMk id="4" creationId="{117A62F7-F586-C7C9-5ED4-BDFAA65D68E2}"/>
          </ac:spMkLst>
        </pc:spChg>
        <pc:graphicFrameChg chg="mod modGraphic">
          <ac:chgData name="Vottero, Diego G" userId="10572ea3-7729-496d-8a28-b036e22de02b" providerId="ADAL" clId="{18482130-5939-449D-8FB6-B1F173E198B6}" dt="2024-11-11T18:17:06.915" v="1029" actId="1036"/>
          <ac:graphicFrameMkLst>
            <pc:docMk/>
            <pc:sldMk cId="3562769456" sldId="1108"/>
            <ac:graphicFrameMk id="3" creationId="{52338E9D-5206-9B83-83F5-FFE51A53A1C1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411" cy="496521"/>
          </a:xfrm>
          <a:prstGeom prst="rect">
            <a:avLst/>
          </a:prstGeom>
        </p:spPr>
        <p:txBody>
          <a:bodyPr vert="horz" lIns="91569" tIns="45785" rIns="91569" bIns="45785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s-A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45871"/>
            <a:ext cx="2949411" cy="496521"/>
          </a:xfrm>
          <a:prstGeom prst="rect">
            <a:avLst/>
          </a:prstGeom>
        </p:spPr>
        <p:txBody>
          <a:bodyPr vert="horz" lIns="91569" tIns="45785" rIns="91569" bIns="45785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s-A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646" y="9445871"/>
            <a:ext cx="2949411" cy="496521"/>
          </a:xfrm>
          <a:prstGeom prst="rect">
            <a:avLst/>
          </a:prstGeom>
        </p:spPr>
        <p:txBody>
          <a:bodyPr vert="horz" lIns="91569" tIns="45785" rIns="91569" bIns="45785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1957189-238A-4D53-8B1B-F05F027606CE}" type="slidenum">
              <a:rPr lang="es-AR"/>
              <a:pPr>
                <a:defRPr/>
              </a:pPr>
              <a:t>‹#›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906798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411" cy="496521"/>
          </a:xfrm>
          <a:prstGeom prst="rect">
            <a:avLst/>
          </a:prstGeom>
        </p:spPr>
        <p:txBody>
          <a:bodyPr vert="horz" lIns="92439" tIns="46219" rIns="92439" bIns="4621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9" tIns="46219" rIns="92439" bIns="46219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6" y="4723794"/>
            <a:ext cx="5443867" cy="4473817"/>
          </a:xfrm>
          <a:prstGeom prst="rect">
            <a:avLst/>
          </a:prstGeom>
        </p:spPr>
        <p:txBody>
          <a:bodyPr vert="horz" lIns="92439" tIns="46219" rIns="92439" bIns="46219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45871"/>
            <a:ext cx="2949411" cy="496521"/>
          </a:xfrm>
          <a:prstGeom prst="rect">
            <a:avLst/>
          </a:prstGeom>
        </p:spPr>
        <p:txBody>
          <a:bodyPr vert="horz" lIns="92439" tIns="46219" rIns="92439" bIns="4621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646" y="9445871"/>
            <a:ext cx="2949411" cy="496521"/>
          </a:xfrm>
          <a:prstGeom prst="rect">
            <a:avLst/>
          </a:prstGeom>
        </p:spPr>
        <p:txBody>
          <a:bodyPr vert="horz" lIns="92439" tIns="46219" rIns="92439" bIns="4621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7E27ED6-E449-4FCC-BA8E-265F4E1D050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23383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F905D7-FE5E-4BAC-93BD-98E55CEDEF9E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785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F905D7-FE5E-4BAC-93BD-98E55CEDEF9E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159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F905D7-FE5E-4BAC-93BD-98E55CEDEF9E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199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10D67813-F5A5-473C-95C7-70E46E5668B3}" type="slidenum">
              <a:rPr lang="es-AR" smtClean="0"/>
              <a:pPr/>
              <a:t>‹#›</a:t>
            </a:fld>
            <a:endParaRPr lang="es-AR"/>
          </a:p>
        </p:txBody>
      </p:sp>
      <p:sp>
        <p:nvSpPr>
          <p:cNvPr id="13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575984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26AEE8EA-6D17-45D2-A412-E63167B40C53}" type="slidenum">
              <a:rPr lang="es-AR" smtClean="0"/>
              <a:pPr/>
              <a:t>‹#›</a:t>
            </a:fld>
            <a:endParaRPr lang="es-AR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88895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F52512D8-3478-4A6B-A16F-B61FFAFB49FF}" type="slidenum">
              <a:rPr lang="es-AR" smtClean="0"/>
              <a:pPr/>
              <a:t>‹#›</a:t>
            </a:fld>
            <a:endParaRPr lang="es-AR"/>
          </a:p>
        </p:txBody>
      </p:sp>
      <p:sp>
        <p:nvSpPr>
          <p:cNvPr id="11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92790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es-AR" noProof="0" dirty="0" err="1"/>
              <a:t>Click</a:t>
            </a:r>
            <a:r>
              <a:rPr lang="es-AR" noProof="0" dirty="0"/>
              <a:t> to </a:t>
            </a:r>
            <a:r>
              <a:rPr lang="es-AR" noProof="0" dirty="0" err="1"/>
              <a:t>edit</a:t>
            </a:r>
            <a:r>
              <a:rPr lang="es-AR" noProof="0" dirty="0"/>
              <a:t> Master </a:t>
            </a:r>
            <a:r>
              <a:rPr lang="es-AR" noProof="0" dirty="0" err="1"/>
              <a:t>title</a:t>
            </a:r>
            <a:r>
              <a:rPr lang="es-AR" noProof="0" dirty="0"/>
              <a:t> </a:t>
            </a:r>
            <a:r>
              <a:rPr lang="es-AR" noProof="0" dirty="0" err="1"/>
              <a:t>style</a:t>
            </a:r>
            <a:endParaRPr lang="es-AR" noProof="0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1752601"/>
            <a:ext cx="3962400" cy="4419599"/>
          </a:xfrm>
        </p:spPr>
        <p:txBody>
          <a:bodyPr/>
          <a:lstStyle/>
          <a:p>
            <a:pPr lvl="0"/>
            <a:r>
              <a:rPr lang="es-AR" noProof="0" dirty="0" err="1"/>
              <a:t>Click</a:t>
            </a:r>
            <a:r>
              <a:rPr lang="es-AR" noProof="0" dirty="0"/>
              <a:t> to </a:t>
            </a:r>
            <a:r>
              <a:rPr lang="es-AR" noProof="0" dirty="0" err="1"/>
              <a:t>edit</a:t>
            </a:r>
            <a:r>
              <a:rPr lang="es-AR" noProof="0" dirty="0"/>
              <a:t> Master </a:t>
            </a:r>
            <a:r>
              <a:rPr lang="es-AR" noProof="0" dirty="0" err="1"/>
              <a:t>text</a:t>
            </a:r>
            <a:r>
              <a:rPr lang="es-AR" noProof="0" dirty="0"/>
              <a:t> </a:t>
            </a:r>
            <a:r>
              <a:rPr lang="es-AR" noProof="0" dirty="0" err="1"/>
              <a:t>styles</a:t>
            </a:r>
            <a:endParaRPr lang="es-AR" noProof="0" dirty="0"/>
          </a:p>
          <a:p>
            <a:pPr lvl="1"/>
            <a:r>
              <a:rPr lang="es-AR" noProof="0" dirty="0" err="1"/>
              <a:t>Second</a:t>
            </a:r>
            <a:r>
              <a:rPr lang="es-AR" noProof="0" dirty="0"/>
              <a:t> </a:t>
            </a:r>
            <a:r>
              <a:rPr lang="es-AR" noProof="0" dirty="0" err="1"/>
              <a:t>level</a:t>
            </a:r>
            <a:endParaRPr lang="es-AR" noProof="0" dirty="0"/>
          </a:p>
          <a:p>
            <a:pPr lvl="2"/>
            <a:r>
              <a:rPr lang="es-AR" noProof="0" dirty="0" err="1"/>
              <a:t>Third</a:t>
            </a:r>
            <a:r>
              <a:rPr lang="es-AR" noProof="0" dirty="0"/>
              <a:t> </a:t>
            </a:r>
            <a:r>
              <a:rPr lang="es-AR" noProof="0" dirty="0" err="1"/>
              <a:t>level</a:t>
            </a:r>
            <a:endParaRPr lang="es-AR" noProof="0" dirty="0"/>
          </a:p>
          <a:p>
            <a:pPr lvl="3"/>
            <a:r>
              <a:rPr lang="es-AR" noProof="0" dirty="0" err="1"/>
              <a:t>Fourth</a:t>
            </a:r>
            <a:r>
              <a:rPr lang="es-AR" noProof="0" dirty="0"/>
              <a:t> </a:t>
            </a:r>
            <a:r>
              <a:rPr lang="es-AR" noProof="0" dirty="0" err="1"/>
              <a:t>level</a:t>
            </a:r>
            <a:endParaRPr lang="es-AR" noProof="0" dirty="0"/>
          </a:p>
          <a:p>
            <a:pPr lvl="4"/>
            <a:r>
              <a:rPr lang="es-AR" noProof="0" dirty="0" err="1"/>
              <a:t>Fifth</a:t>
            </a:r>
            <a:r>
              <a:rPr lang="es-AR" noProof="0" dirty="0"/>
              <a:t> </a:t>
            </a:r>
            <a:r>
              <a:rPr lang="es-AR" noProof="0" dirty="0" err="1"/>
              <a:t>level</a:t>
            </a:r>
            <a:endParaRPr lang="es-AR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4648201" y="1752600"/>
            <a:ext cx="3962399" cy="4419600"/>
          </a:xfrm>
        </p:spPr>
        <p:txBody>
          <a:bodyPr/>
          <a:lstStyle/>
          <a:p>
            <a:pPr lvl="0"/>
            <a:r>
              <a:rPr lang="es-AR" noProof="0" dirty="0" err="1"/>
              <a:t>Click</a:t>
            </a:r>
            <a:r>
              <a:rPr lang="es-AR" noProof="0" dirty="0"/>
              <a:t> to </a:t>
            </a:r>
            <a:r>
              <a:rPr lang="es-AR" noProof="0" dirty="0" err="1"/>
              <a:t>edit</a:t>
            </a:r>
            <a:r>
              <a:rPr lang="es-AR" noProof="0" dirty="0"/>
              <a:t> Master </a:t>
            </a:r>
            <a:r>
              <a:rPr lang="es-AR" noProof="0" dirty="0" err="1"/>
              <a:t>text</a:t>
            </a:r>
            <a:r>
              <a:rPr lang="es-AR" noProof="0" dirty="0"/>
              <a:t> </a:t>
            </a:r>
            <a:r>
              <a:rPr lang="es-AR" noProof="0" dirty="0" err="1"/>
              <a:t>styles</a:t>
            </a:r>
            <a:endParaRPr lang="es-AR" noProof="0" dirty="0"/>
          </a:p>
          <a:p>
            <a:pPr lvl="1"/>
            <a:r>
              <a:rPr lang="es-AR" noProof="0" dirty="0" err="1"/>
              <a:t>Second</a:t>
            </a:r>
            <a:r>
              <a:rPr lang="es-AR" noProof="0" dirty="0"/>
              <a:t> </a:t>
            </a:r>
            <a:r>
              <a:rPr lang="es-AR" noProof="0" dirty="0" err="1"/>
              <a:t>level</a:t>
            </a:r>
            <a:endParaRPr lang="es-AR" noProof="0" dirty="0"/>
          </a:p>
          <a:p>
            <a:pPr lvl="2"/>
            <a:r>
              <a:rPr lang="es-AR" noProof="0" dirty="0" err="1"/>
              <a:t>Third</a:t>
            </a:r>
            <a:r>
              <a:rPr lang="es-AR" noProof="0" dirty="0"/>
              <a:t> </a:t>
            </a:r>
            <a:r>
              <a:rPr lang="es-AR" noProof="0" dirty="0" err="1"/>
              <a:t>level</a:t>
            </a:r>
            <a:endParaRPr lang="es-AR" noProof="0" dirty="0"/>
          </a:p>
          <a:p>
            <a:pPr lvl="3"/>
            <a:r>
              <a:rPr lang="es-AR" noProof="0" dirty="0" err="1"/>
              <a:t>Fourth</a:t>
            </a:r>
            <a:r>
              <a:rPr lang="es-AR" noProof="0" dirty="0"/>
              <a:t> </a:t>
            </a:r>
            <a:r>
              <a:rPr lang="es-AR" noProof="0" dirty="0" err="1"/>
              <a:t>level</a:t>
            </a:r>
            <a:endParaRPr lang="es-AR" noProof="0" dirty="0"/>
          </a:p>
          <a:p>
            <a:pPr lvl="4"/>
            <a:r>
              <a:rPr lang="es-AR" noProof="0" dirty="0" err="1"/>
              <a:t>Fifth</a:t>
            </a:r>
            <a:r>
              <a:rPr lang="es-AR" noProof="0" dirty="0"/>
              <a:t> </a:t>
            </a:r>
            <a:r>
              <a:rPr lang="es-AR" noProof="0" dirty="0" err="1"/>
              <a:t>level</a:t>
            </a:r>
            <a:endParaRPr lang="es-AR" noProof="0" dirty="0"/>
          </a:p>
        </p:txBody>
      </p:sp>
      <p:cxnSp>
        <p:nvCxnSpPr>
          <p:cNvPr id="62" name="Shape 6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s-AR"/>
              <a:t> </a:t>
            </a:r>
            <a:fld id="{0374FFC2-4CC3-42C7-B2F9-3D5E31244BD9}" type="slidenum">
              <a:rPr lang="es-AR" smtClean="0"/>
              <a:pPr/>
              <a:t>‹#›</a:t>
            </a:fld>
            <a:endParaRPr lang="es-AR"/>
          </a:p>
        </p:txBody>
      </p:sp>
      <p:sp>
        <p:nvSpPr>
          <p:cNvPr id="11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558408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065641CF-F872-4704-BC8B-E87ED7FFB627}" type="slidenum">
              <a:rPr lang="es-AR" smtClean="0"/>
              <a:pPr/>
              <a:t>‹#›</a:t>
            </a:fld>
            <a:endParaRPr lang="es-AR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62834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0AEBCC4C-9C6C-4F57-9DEB-69A941C9E20C}" type="slidenum">
              <a:rPr lang="es-AR" smtClean="0"/>
              <a:pPr/>
              <a:t>‹#›</a:t>
            </a:fld>
            <a:endParaRPr lang="es-AR"/>
          </a:p>
        </p:txBody>
      </p:sp>
      <p:sp>
        <p:nvSpPr>
          <p:cNvPr id="13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67544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38368F05-0DB8-4685-B986-467595C4FD56}" type="slidenum">
              <a:rPr lang="es-AR" smtClean="0"/>
              <a:pPr/>
              <a:t>‹#›</a:t>
            </a:fld>
            <a:endParaRPr lang="es-AR"/>
          </a:p>
        </p:txBody>
      </p:sp>
      <p:sp>
        <p:nvSpPr>
          <p:cNvPr id="11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27435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9F23A2BA-E5C1-4187-A7BB-49AC217EBE2D}" type="slidenum">
              <a:rPr lang="es-AR" smtClean="0"/>
              <a:pPr/>
              <a:t>‹#›</a:t>
            </a:fld>
            <a:endParaRPr lang="es-AR"/>
          </a:p>
        </p:txBody>
      </p:sp>
      <p:sp>
        <p:nvSpPr>
          <p:cNvPr id="13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17596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4E033BA1-1176-4010-BCC8-2AF8C506D1A4}" type="slidenum">
              <a:rPr lang="es-AR" smtClean="0"/>
              <a:pPr/>
              <a:t>‹#›</a:t>
            </a:fld>
            <a:endParaRPr lang="es-AR"/>
          </a:p>
        </p:txBody>
      </p:sp>
      <p:sp>
        <p:nvSpPr>
          <p:cNvPr id="9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3619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BB2C4490-B39B-42EF-8B72-D1CD917509C8}" type="slidenum">
              <a:rPr lang="es-AR" smtClean="0"/>
              <a:pPr/>
              <a:t>‹#›</a:t>
            </a:fld>
            <a:endParaRPr lang="es-AR"/>
          </a:p>
        </p:txBody>
      </p:sp>
      <p:sp>
        <p:nvSpPr>
          <p:cNvPr id="8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80157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CBE27421-F417-4C91-985F-B71511AB346A}" type="slidenum">
              <a:rPr lang="es-AR" smtClean="0"/>
              <a:pPr/>
              <a:t>‹#›</a:t>
            </a:fld>
            <a:endParaRPr lang="es-AR"/>
          </a:p>
        </p:txBody>
      </p:sp>
      <p:sp>
        <p:nvSpPr>
          <p:cNvPr id="11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868755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/>
              <a:t> 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AR"/>
              <a:t> </a:t>
            </a:r>
            <a:fld id="{6BA358AF-FF0F-4BC3-95ED-41A9A901A167}" type="slidenum">
              <a:rPr lang="es-AR" smtClean="0"/>
              <a:pPr/>
              <a:t>‹#›</a:t>
            </a:fld>
            <a:endParaRPr lang="es-AR"/>
          </a:p>
        </p:txBody>
      </p:sp>
      <p:sp>
        <p:nvSpPr>
          <p:cNvPr id="12" name="PwCFirm"/>
          <p:cNvSpPr txBox="1"/>
          <p:nvPr userDrawn="1"/>
        </p:nvSpPr>
        <p:spPr>
          <a:xfrm>
            <a:off x="533400" y="6477000"/>
            <a:ext cx="25908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s-AR" sz="1000" b="0" i="0" u="none" baseline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06638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0352" y="6324600"/>
            <a:ext cx="5260848" cy="150876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/>
              <a:t> 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/>
              <a:t> </a:t>
            </a:r>
            <a:fld id="{D76273BF-BFE8-414E-A07C-D04B1881BF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70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8" r:id="rId1"/>
    <p:sldLayoutId id="2147484069" r:id="rId2"/>
    <p:sldLayoutId id="2147484070" r:id="rId3"/>
    <p:sldLayoutId id="2147484071" r:id="rId4"/>
    <p:sldLayoutId id="2147484072" r:id="rId5"/>
    <p:sldLayoutId id="2147484073" r:id="rId6"/>
    <p:sldLayoutId id="2147484074" r:id="rId7"/>
    <p:sldLayoutId id="2147484075" r:id="rId8"/>
    <p:sldLayoutId id="2147484076" r:id="rId9"/>
    <p:sldLayoutId id="2147484077" r:id="rId10"/>
    <p:sldLayoutId id="2147484078" r:id="rId11"/>
    <p:sldLayoutId id="2147484081" r:id="rId12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077200" cy="366936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AR" sz="1400" kern="100" cap="none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VALLES,RAMON ADOLFO C/ ADMINISTRACION FEDERAL DE INGRESOS PUBLICOS - A.F.I.P. S/ ACCION MERAMENTE DECLARATIVA DE INCONSTITUCIONALIDAD</a:t>
            </a:r>
            <a:br>
              <a:rPr lang="es-AR" sz="19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s-AR" sz="19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Sentencia - 31/10/2023 – Sala 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7A1770D-AA4E-433D-9A7C-F843BEF6E6B1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7A62F7-F586-C7C9-5ED4-BDFAA65D68E2}"/>
              </a:ext>
            </a:extLst>
          </p:cNvPr>
          <p:cNvSpPr txBox="1"/>
          <p:nvPr/>
        </p:nvSpPr>
        <p:spPr>
          <a:xfrm>
            <a:off x="683568" y="2627453"/>
            <a:ext cx="7930080" cy="202568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Char char="-"/>
            </a:pPr>
            <a:r>
              <a:rPr lang="es-A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Devolución con tasa pasiva desde la fecha de la demanda</a:t>
            </a:r>
          </a:p>
          <a:p>
            <a:pPr marL="342900" lvl="0" indent="-34290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Char char="-"/>
            </a:pPr>
            <a:r>
              <a:rPr lang="es-A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Aplica plazo art. 56, inc. c), segundo párrafo, ley 11.683</a:t>
            </a:r>
          </a:p>
          <a:p>
            <a:pPr marL="342900" lvl="0" indent="-34290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Char char="-"/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Modifica la sentencia del JF N° 2 de Córdoba y ordena que los intereses se computen desde la fecha de la demana</a:t>
            </a:r>
          </a:p>
          <a:p>
            <a:pPr marL="342900" lvl="0" indent="-34290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Char char="-"/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Criterio Sala B “Cafa, </a:t>
            </a:r>
            <a:r>
              <a:rPr lang="it-IT" sz="1800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Victoria"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578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248" y="901824"/>
            <a:ext cx="8077200" cy="366936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AR" sz="1400" kern="100" cap="none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VALLES,RAMON ADOLFO C/ ADMINISTRACION FEDERAL DE INGRESOS PUBLICOS - A.F.I.P. S/ ACCION MERAMENTE DECLARATIVA DE INCONSTITUCIONALIDAD</a:t>
            </a:r>
            <a:br>
              <a:rPr lang="es-AR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s-AR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Resolución de admisibilidad - 18/4/2024 –SALA A</a:t>
            </a:r>
            <a:endParaRPr lang="es-AR" sz="19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7A1770D-AA4E-433D-9A7C-F843BEF6E6B1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7A62F7-F586-C7C9-5ED4-BDFAA65D68E2}"/>
              </a:ext>
            </a:extLst>
          </p:cNvPr>
          <p:cNvSpPr txBox="1"/>
          <p:nvPr/>
        </p:nvSpPr>
        <p:spPr>
          <a:xfrm>
            <a:off x="683568" y="1560288"/>
            <a:ext cx="7930080" cy="2453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buFont typeface="Aptos" panose="020B0004020202020204" pitchFamily="34" charset="0"/>
              <a:buChar char="-"/>
            </a:pP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Recurso de inaplicabilidad de ley: Criterio contradictorio con criterio de Sala A: “Palacio, Ramos Agustín”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(cómputo desde la fecha de la demanda)</a:t>
            </a:r>
          </a:p>
          <a:p>
            <a:pPr marL="342900" indent="-342900">
              <a:lnSpc>
                <a:spcPct val="107000"/>
              </a:lnSpc>
              <a:buFont typeface="Aptos" panose="020B0004020202020204" pitchFamily="34" charset="0"/>
              <a:buChar char="-"/>
            </a:pPr>
            <a:r>
              <a:rPr lang="it-IT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Resolución sobre admisibilidad: art. 293, 1° párrafo, CPCCN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es-A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Aptos" panose="020B0004020202020204" pitchFamily="34" charset="0"/>
              <a:buChar char="-"/>
            </a:pPr>
            <a:endParaRPr lang="es-AR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Aptos" panose="020B0004020202020204" pitchFamily="34" charset="0"/>
              <a:buChar char="-"/>
            </a:pPr>
            <a:endParaRPr lang="es-AR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Aptos" panose="020B0004020202020204" pitchFamily="34" charset="0"/>
              <a:buChar char="-"/>
            </a:pPr>
            <a:endParaRPr lang="es-AR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Aptos" panose="020B0004020202020204" pitchFamily="34" charset="0"/>
              <a:buChar char="-"/>
            </a:pPr>
            <a:endParaRPr lang="es-AR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Aptos" panose="020B0004020202020204" pitchFamily="34" charset="0"/>
              <a:buChar char="-"/>
            </a:pPr>
            <a:endParaRPr lang="es-AR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2338E9D-5206-9B83-83F5-FFE51A53A1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757987"/>
              </p:ext>
            </p:extLst>
          </p:nvPr>
        </p:nvGraphicFramePr>
        <p:xfrm>
          <a:off x="1331641" y="2637120"/>
          <a:ext cx="6840759" cy="331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0253">
                  <a:extLst>
                    <a:ext uri="{9D8B030D-6E8A-4147-A177-3AD203B41FA5}">
                      <a16:colId xmlns:a16="http://schemas.microsoft.com/office/drawing/2014/main" val="4121204559"/>
                    </a:ext>
                  </a:extLst>
                </a:gridCol>
                <a:gridCol w="2280253">
                  <a:extLst>
                    <a:ext uri="{9D8B030D-6E8A-4147-A177-3AD203B41FA5}">
                      <a16:colId xmlns:a16="http://schemas.microsoft.com/office/drawing/2014/main" val="2193486280"/>
                    </a:ext>
                  </a:extLst>
                </a:gridCol>
                <a:gridCol w="2280253">
                  <a:extLst>
                    <a:ext uri="{9D8B030D-6E8A-4147-A177-3AD203B41FA5}">
                      <a16:colId xmlns:a16="http://schemas.microsoft.com/office/drawing/2014/main" val="30419065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s-AR" dirty="0">
                        <a:latin typeface="Aptos" panose="020B00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>
                          <a:latin typeface="Aptos" panose="020B0004020202020204" pitchFamily="34" charset="0"/>
                        </a:rPr>
                        <a:t>Procedencia del recurso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>
                          <a:latin typeface="Aptos" panose="020B0004020202020204" pitchFamily="34" charset="0"/>
                        </a:rPr>
                        <a:t>Suspensión resoluciones (art. 301, 1° </a:t>
                      </a:r>
                      <a:r>
                        <a:rPr lang="es-AR" dirty="0" err="1">
                          <a:latin typeface="Aptos" panose="020B0004020202020204" pitchFamily="34" charset="0"/>
                        </a:rPr>
                        <a:t>pfo</a:t>
                      </a:r>
                      <a:r>
                        <a:rPr lang="es-AR" dirty="0">
                          <a:latin typeface="Aptos" panose="020B0004020202020204" pitchFamily="34" charset="0"/>
                        </a:rPr>
                        <a:t>, 2° parte, CPCCN)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8688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AR" sz="1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Sánchez Torres</a:t>
                      </a:r>
                      <a:endParaRPr lang="es-AR" dirty="0"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>
                          <a:latin typeface="Aptos" panose="020B0004020202020204" pitchFamily="34" charset="0"/>
                        </a:rPr>
                        <a:t>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>
                          <a:latin typeface="Aptos" panose="020B0004020202020204" pitchFamily="34" charset="0"/>
                        </a:rPr>
                        <a:t>SI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756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AR" dirty="0">
                          <a:latin typeface="Aptos" panose="020B0004020202020204" pitchFamily="34" charset="0"/>
                        </a:rPr>
                        <a:t>Ávalos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>
                          <a:latin typeface="Aptos" panose="020B0004020202020204" pitchFamily="34" charset="0"/>
                        </a:rPr>
                        <a:t>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>
                          <a:latin typeface="Aptos" panose="020B0004020202020204" pitchFamily="34" charset="0"/>
                        </a:rPr>
                        <a:t>NO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816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AR" dirty="0" err="1">
                          <a:latin typeface="Aptos" panose="020B0004020202020204" pitchFamily="34" charset="0"/>
                        </a:rPr>
                        <a:t>Montesi</a:t>
                      </a:r>
                      <a:endParaRPr lang="es-AR" dirty="0"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>
                          <a:latin typeface="Aptos" panose="020B0004020202020204" pitchFamily="34" charset="0"/>
                        </a:rPr>
                        <a:t>NO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>
                          <a:latin typeface="Aptos" panose="020B0004020202020204" pitchFamily="34" charset="0"/>
                        </a:rPr>
                        <a:t>N/A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344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Sánchez Torres (2)</a:t>
                      </a:r>
                      <a:endParaRPr lang="es-AR" dirty="0"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>
                          <a:latin typeface="Aptos" panose="020B0004020202020204" pitchFamily="34" charset="0"/>
                        </a:rPr>
                        <a:t>PROCEDE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>
                          <a:latin typeface="Aptos" panose="020B0004020202020204" pitchFamily="34" charset="0"/>
                        </a:rPr>
                        <a:t>VUELVE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9541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AR" dirty="0" err="1">
                          <a:latin typeface="Aptos" panose="020B0004020202020204" pitchFamily="34" charset="0"/>
                        </a:rPr>
                        <a:t>Montesi</a:t>
                      </a:r>
                      <a:r>
                        <a:rPr lang="es-AR" dirty="0">
                          <a:latin typeface="Aptos" panose="020B0004020202020204" pitchFamily="34" charset="0"/>
                        </a:rPr>
                        <a:t> 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>
                          <a:latin typeface="Aptos" panose="020B0004020202020204" pitchFamily="34" charset="0"/>
                        </a:rPr>
                        <a:t>PROCEDE (</a:t>
                      </a:r>
                      <a:r>
                        <a:rPr lang="es-AR" sz="1800" kern="1200" dirty="0">
                          <a:solidFill>
                            <a:schemeClr val="dk1"/>
                          </a:solidFill>
                          <a:effectLst/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art. 288, 1° párrafo)</a:t>
                      </a:r>
                      <a:endParaRPr lang="es-AR" dirty="0">
                        <a:latin typeface="Aptos" panose="020B00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>
                          <a:latin typeface="Aptos" panose="020B0004020202020204" pitchFamily="34" charset="0"/>
                        </a:rPr>
                        <a:t>NO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05886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6527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077200" cy="366936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AR" sz="1400" kern="100" cap="none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VALLES,RAMON ADOLFO C/ ADMINISTRACION FEDERAL DE INGRESOS PUBLICOS - A.F.I.P. S/ ACCION MERAMENTE DECLARATIVA DE INCONSTITUCIONALIDAD</a:t>
            </a:r>
            <a:br>
              <a:rPr lang="es-AR" sz="1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s-AR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Resolución de FONDO - 30/11/2024</a:t>
            </a:r>
            <a:endParaRPr lang="es-AR" sz="19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7A1770D-AA4E-433D-9A7C-F843BEF6E6B1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GB" dirty="0">
              <a:solidFill>
                <a:srgbClr val="000000"/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2338E9D-5206-9B83-83F5-FFE51A53A1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132355"/>
              </p:ext>
            </p:extLst>
          </p:nvPr>
        </p:nvGraphicFramePr>
        <p:xfrm>
          <a:off x="1331640" y="1681584"/>
          <a:ext cx="6840759" cy="340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0253">
                  <a:extLst>
                    <a:ext uri="{9D8B030D-6E8A-4147-A177-3AD203B41FA5}">
                      <a16:colId xmlns:a16="http://schemas.microsoft.com/office/drawing/2014/main" val="4121204559"/>
                    </a:ext>
                  </a:extLst>
                </a:gridCol>
                <a:gridCol w="2280253">
                  <a:extLst>
                    <a:ext uri="{9D8B030D-6E8A-4147-A177-3AD203B41FA5}">
                      <a16:colId xmlns:a16="http://schemas.microsoft.com/office/drawing/2014/main" val="2193486280"/>
                    </a:ext>
                  </a:extLst>
                </a:gridCol>
                <a:gridCol w="2280253">
                  <a:extLst>
                    <a:ext uri="{9D8B030D-6E8A-4147-A177-3AD203B41FA5}">
                      <a16:colId xmlns:a16="http://schemas.microsoft.com/office/drawing/2014/main" val="30419065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s-AR" dirty="0">
                        <a:latin typeface="Aptos" panose="020B00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>
                          <a:latin typeface="Aptos" panose="020B0004020202020204" pitchFamily="34" charset="0"/>
                        </a:rPr>
                        <a:t>Repetición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>
                          <a:latin typeface="Aptos" panose="020B0004020202020204" pitchFamily="34" charset="0"/>
                        </a:rPr>
                        <a:t>ADC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8688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AR" sz="1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Sánchez Torres</a:t>
                      </a:r>
                      <a:endParaRPr lang="es-AR" dirty="0"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AR" dirty="0">
                          <a:latin typeface="Aptos" panose="020B0004020202020204" pitchFamily="34" charset="0"/>
                        </a:rPr>
                        <a:t>Desde la fecha de la demanda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756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dirty="0" err="1">
                          <a:latin typeface="Aptos" panose="020B0004020202020204" pitchFamily="34" charset="0"/>
                        </a:rPr>
                        <a:t>Montesi</a:t>
                      </a:r>
                      <a:endParaRPr lang="es-AR" dirty="0"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AR" dirty="0">
                          <a:latin typeface="Aptos" panose="020B0004020202020204" pitchFamily="34" charset="0"/>
                        </a:rPr>
                        <a:t>Desde la fecha de la retención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7816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dirty="0">
                          <a:latin typeface="Aptos" panose="020B0004020202020204" pitchFamily="34" charset="0"/>
                        </a:rPr>
                        <a:t>Navarro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dirty="0">
                          <a:latin typeface="Aptos" panose="020B0004020202020204" pitchFamily="34" charset="0"/>
                        </a:rPr>
                        <a:t>Desde la fecha de la retención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AR" dirty="0">
                        <a:latin typeface="Aptos" panose="020B00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344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dirty="0">
                          <a:latin typeface="Aptos" panose="020B0004020202020204" pitchFamily="34" charset="0"/>
                        </a:rPr>
                        <a:t>Ávalos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dirty="0">
                          <a:latin typeface="Aptos" panose="020B0004020202020204" pitchFamily="34" charset="0"/>
                        </a:rPr>
                        <a:t>Desde la fecha de la demanda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dirty="0">
                          <a:latin typeface="Aptos" panose="020B0004020202020204" pitchFamily="34" charset="0"/>
                        </a:rPr>
                        <a:t>Desde la fecha de la retención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9541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Sánchez Torres</a:t>
                      </a:r>
                      <a:endParaRPr lang="es-AR" dirty="0"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dirty="0">
                          <a:latin typeface="Aptos" panose="020B0004020202020204" pitchFamily="34" charset="0"/>
                        </a:rPr>
                        <a:t>Desde la fecha de la demanda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>
                          <a:latin typeface="Aptos" panose="020B0004020202020204" pitchFamily="34" charset="0"/>
                        </a:rPr>
                        <a:t>N/A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0588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b="1" dirty="0">
                          <a:latin typeface="Aptos" panose="020B0004020202020204" pitchFamily="34" charset="0"/>
                        </a:rPr>
                        <a:t>Doctrina del Plenario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b="1" dirty="0">
                          <a:latin typeface="Aptos" panose="020B0004020202020204" pitchFamily="34" charset="0"/>
                        </a:rPr>
                        <a:t>Desde la fecha de la demanda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b="1" dirty="0">
                          <a:latin typeface="Aptos" panose="020B0004020202020204" pitchFamily="34" charset="0"/>
                        </a:rPr>
                        <a:t>Desde la fecha de la retención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2518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27694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>
    <a:txDef>
      <a:spPr>
        <a:noFill/>
      </a:spPr>
      <a:bodyPr vert="horz" rtlCol="0">
        <a:spAutoFit/>
      </a:bodyPr>
      <a:lstStyle>
        <a:defPPr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deff24bb-2089-4400-8c8e-f71e680378b2}" enabled="0" method="" siteId="{deff24bb-2089-4400-8c8e-f71e680378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9565</TotalTime>
  <Words>324</Words>
  <Application>Microsoft Office PowerPoint</Application>
  <PresentationFormat>On-screen Show (4:3)</PresentationFormat>
  <Paragraphs>52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Aptos</vt:lpstr>
      <vt:lpstr>Arial</vt:lpstr>
      <vt:lpstr>Calibri</vt:lpstr>
      <vt:lpstr>Tw Cen MT</vt:lpstr>
      <vt:lpstr>Tw Cen MT Condensed</vt:lpstr>
      <vt:lpstr>Wingdings 3</vt:lpstr>
      <vt:lpstr>Integral</vt:lpstr>
      <vt:lpstr>VALLES,RAMON ADOLFO C/ ADMINISTRACION FEDERAL DE INGRESOS PUBLICOS - A.F.I.P. S/ ACCION MERAMENTE DECLARATIVA DE INCONSTITUCIONALIDAD Sentencia - 31/10/2023 – Sala B</vt:lpstr>
      <vt:lpstr>VALLES,RAMON ADOLFO C/ ADMINISTRACION FEDERAL DE INGRESOS PUBLICOS - A.F.I.P. S/ ACCION MERAMENTE DECLARATIVA DE INCONSTITUCIONALIDAD Resolución de admisibilidad - 18/4/2024 –SALA A</vt:lpstr>
      <vt:lpstr>VALLES,RAMON ADOLFO C/ ADMINISTRACION FEDERAL DE INGRESOS PUBLICOS - A.F.I.P. S/ ACCION MERAMENTE DECLARATIVA DE INCONSTITUCIONALIDAD Resolución de FONDO - 30/11/2024</vt:lpstr>
    </vt:vector>
  </TitlesOfParts>
  <Company>PricewaterhouseCoopers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Instrumentos Financieros Derivados</dc:title>
  <dc:creator>gguidi</dc:creator>
  <cp:lastModifiedBy>Vottero, Diego G</cp:lastModifiedBy>
  <cp:revision>961</cp:revision>
  <cp:lastPrinted>2016-08-22T22:03:08Z</cp:lastPrinted>
  <dcterms:created xsi:type="dcterms:W3CDTF">2011-10-03T13:22:16Z</dcterms:created>
  <dcterms:modified xsi:type="dcterms:W3CDTF">2024-11-13T12:14:44Z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 template version">
    <vt:lpwstr>6</vt:lpwstr>
  </property>
  <property fmtid="{D5CDD505-2E9C-101B-9397-08002B2CF9AE}" pid="3" name="TB template type">
    <vt:lpwstr>Onscreen</vt:lpwstr>
  </property>
  <property fmtid="{D5CDD505-2E9C-101B-9397-08002B2CF9AE}" pid="4" name="Template created by">
    <vt:lpwstr>PwC</vt:lpwstr>
  </property>
  <property fmtid="{D5CDD505-2E9C-101B-9397-08002B2CF9AE}" pid="5" name="Template version">
    <vt:lpwstr>5</vt:lpwstr>
  </property>
  <property fmtid="{D5CDD505-2E9C-101B-9397-08002B2CF9AE}" pid="6" name="SSDCxCLASSFICATION_LEVEL">
    <vt:lpwstr>1</vt:lpwstr>
  </property>
  <property fmtid="{D5CDD505-2E9C-101B-9397-08002B2CF9AE}" pid="7" name="SSDCxCLASSFICATION_USER">
    <vt:lpwstr>SOACAT\dvottero003</vt:lpwstr>
  </property>
  <property fmtid="{D5CDD505-2E9C-101B-9397-08002B2CF9AE}" pid="8" name="SSDCxCLASSFICATION_DATE">
    <vt:lpwstr>03/04/2017 09:48:15 a.m.</vt:lpwstr>
  </property>
  <property fmtid="{D5CDD505-2E9C-101B-9397-08002B2CF9AE}" pid="9" name="SSDCxCLASSFICATION_GUID">
    <vt:lpwstr>5B5383F8A469C5374901BA2869A76634</vt:lpwstr>
  </property>
  <property fmtid="{D5CDD505-2E9C-101B-9397-08002B2CF9AE}" pid="10" name="SSDCxCLASSFICATION_LANG">
    <vt:lpwstr>es</vt:lpwstr>
  </property>
</Properties>
</file>