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144000" cy="6858000" type="screen4x3"/>
  <p:notesSz cx="7010400" cy="12039600"/>
  <p:defaultTextStyle>
    <a:defPPr>
      <a:defRPr lang="es-A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354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AR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AR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AR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AR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AR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AR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AR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AR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AR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2CB4A2-8F6B-4B94-B429-C9EFA3064FB8}" type="datetimeFigureOut">
              <a:rPr lang="es-AR" smtClean="0"/>
              <a:pPr/>
              <a:t>06/06/2023</a:t>
            </a:fld>
            <a:endParaRPr lang="es-AR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AR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E101F9-672B-4B36-AE2F-52A5FE74C9A6}" type="slidenum">
              <a:rPr lang="es-AR" smtClean="0"/>
              <a:pPr/>
              <a:t>‹Nº›</a:t>
            </a:fld>
            <a:endParaRPr lang="es-A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A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24 Elipse"/>
          <p:cNvSpPr/>
          <p:nvPr/>
        </p:nvSpPr>
        <p:spPr>
          <a:xfrm>
            <a:off x="323528" y="3861048"/>
            <a:ext cx="2232248" cy="1440160"/>
          </a:xfrm>
          <a:prstGeom prst="ellipse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AR" b="1" dirty="0">
              <a:solidFill>
                <a:schemeClr val="tx1"/>
              </a:solidFill>
            </a:endParaRPr>
          </a:p>
        </p:txBody>
      </p:sp>
      <p:sp>
        <p:nvSpPr>
          <p:cNvPr id="23" name="22 Elipse"/>
          <p:cNvSpPr/>
          <p:nvPr/>
        </p:nvSpPr>
        <p:spPr>
          <a:xfrm>
            <a:off x="1043608" y="0"/>
            <a:ext cx="1944216" cy="1368152"/>
          </a:xfrm>
          <a:prstGeom prst="ellipse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AR" dirty="0"/>
          </a:p>
        </p:txBody>
      </p:sp>
      <p:sp>
        <p:nvSpPr>
          <p:cNvPr id="21" name="20 Elipse"/>
          <p:cNvSpPr/>
          <p:nvPr/>
        </p:nvSpPr>
        <p:spPr>
          <a:xfrm>
            <a:off x="3275856" y="0"/>
            <a:ext cx="2160240" cy="1556792"/>
          </a:xfrm>
          <a:prstGeom prst="ellipse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AR" dirty="0"/>
          </a:p>
        </p:txBody>
      </p:sp>
      <p:sp>
        <p:nvSpPr>
          <p:cNvPr id="18" name="17 Elipse"/>
          <p:cNvSpPr/>
          <p:nvPr/>
        </p:nvSpPr>
        <p:spPr>
          <a:xfrm>
            <a:off x="6948264" y="4221088"/>
            <a:ext cx="2195736" cy="864096"/>
          </a:xfrm>
          <a:prstGeom prst="ellipse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AR" dirty="0"/>
          </a:p>
        </p:txBody>
      </p:sp>
      <p:sp>
        <p:nvSpPr>
          <p:cNvPr id="13" name="12 Elipse"/>
          <p:cNvSpPr/>
          <p:nvPr/>
        </p:nvSpPr>
        <p:spPr>
          <a:xfrm>
            <a:off x="6372200" y="1124744"/>
            <a:ext cx="2771800" cy="1152128"/>
          </a:xfrm>
          <a:prstGeom prst="ellipse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AR" dirty="0"/>
          </a:p>
        </p:txBody>
      </p:sp>
      <p:sp>
        <p:nvSpPr>
          <p:cNvPr id="9" name="8 Elipse"/>
          <p:cNvSpPr/>
          <p:nvPr/>
        </p:nvSpPr>
        <p:spPr>
          <a:xfrm>
            <a:off x="6660232" y="2204864"/>
            <a:ext cx="2016224" cy="1152128"/>
          </a:xfrm>
          <a:prstGeom prst="ellipse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AR" dirty="0"/>
          </a:p>
        </p:txBody>
      </p:sp>
      <p:sp>
        <p:nvSpPr>
          <p:cNvPr id="7" name="6 Elipse"/>
          <p:cNvSpPr/>
          <p:nvPr/>
        </p:nvSpPr>
        <p:spPr>
          <a:xfrm>
            <a:off x="4427984" y="4437112"/>
            <a:ext cx="1800200" cy="792088"/>
          </a:xfrm>
          <a:prstGeom prst="ellipse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AR" dirty="0"/>
          </a:p>
        </p:txBody>
      </p:sp>
      <p:sp>
        <p:nvSpPr>
          <p:cNvPr id="3" name="2 Elipse"/>
          <p:cNvSpPr/>
          <p:nvPr/>
        </p:nvSpPr>
        <p:spPr>
          <a:xfrm>
            <a:off x="3491880" y="2060848"/>
            <a:ext cx="2016224" cy="1728192"/>
          </a:xfrm>
          <a:prstGeom prst="ellipse">
            <a:avLst/>
          </a:prstGeom>
          <a:solidFill>
            <a:schemeClr val="accent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AR" dirty="0"/>
          </a:p>
        </p:txBody>
      </p:sp>
      <p:sp>
        <p:nvSpPr>
          <p:cNvPr id="2" name="1 CuadroTexto"/>
          <p:cNvSpPr txBox="1"/>
          <p:nvPr/>
        </p:nvSpPr>
        <p:spPr>
          <a:xfrm>
            <a:off x="3491880" y="2492896"/>
            <a:ext cx="208823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b="1" dirty="0">
                <a:solidFill>
                  <a:schemeClr val="bg1"/>
                </a:solidFill>
              </a:rPr>
              <a:t>   COMEX </a:t>
            </a:r>
          </a:p>
          <a:p>
            <a:pPr algn="ctr"/>
            <a:r>
              <a:rPr lang="es-ES_tradnl" b="1" dirty="0">
                <a:solidFill>
                  <a:schemeClr val="bg1"/>
                </a:solidFill>
              </a:rPr>
              <a:t>DEBATES ACTUALES</a:t>
            </a:r>
            <a:endParaRPr lang="es-AR" b="1" dirty="0">
              <a:solidFill>
                <a:schemeClr val="bg1"/>
              </a:solidFill>
            </a:endParaRPr>
          </a:p>
        </p:txBody>
      </p:sp>
      <p:sp>
        <p:nvSpPr>
          <p:cNvPr id="6" name="5 CuadroTexto"/>
          <p:cNvSpPr txBox="1"/>
          <p:nvPr/>
        </p:nvSpPr>
        <p:spPr>
          <a:xfrm>
            <a:off x="4211960" y="4509120"/>
            <a:ext cx="22322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b="1" dirty="0"/>
              <a:t>Problemas de abastecimiento</a:t>
            </a:r>
            <a:endParaRPr lang="es-AR" b="1" dirty="0"/>
          </a:p>
        </p:txBody>
      </p:sp>
      <p:sp>
        <p:nvSpPr>
          <p:cNvPr id="8" name="7 CuadroTexto"/>
          <p:cNvSpPr txBox="1"/>
          <p:nvPr/>
        </p:nvSpPr>
        <p:spPr>
          <a:xfrm>
            <a:off x="6732240" y="2276872"/>
            <a:ext cx="187220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b="1" dirty="0"/>
              <a:t>Suspensión de medidas antidumping</a:t>
            </a:r>
            <a:endParaRPr lang="es-AR" b="1" dirty="0"/>
          </a:p>
        </p:txBody>
      </p:sp>
      <p:sp>
        <p:nvSpPr>
          <p:cNvPr id="12" name="11 CuadroTexto"/>
          <p:cNvSpPr txBox="1"/>
          <p:nvPr/>
        </p:nvSpPr>
        <p:spPr>
          <a:xfrm>
            <a:off x="6588224" y="1268760"/>
            <a:ext cx="237626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b="1"/>
              <a:t>Unidad de seguimiento de operaciones de comercio exterior</a:t>
            </a:r>
            <a:endParaRPr lang="es-AR" b="1" dirty="0"/>
          </a:p>
        </p:txBody>
      </p:sp>
      <p:sp>
        <p:nvSpPr>
          <p:cNvPr id="16" name="15 CuadroTexto"/>
          <p:cNvSpPr txBox="1"/>
          <p:nvPr/>
        </p:nvSpPr>
        <p:spPr>
          <a:xfrm>
            <a:off x="7127776" y="4293096"/>
            <a:ext cx="201622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b="1"/>
              <a:t>Pagos al exterior diferidos 180 días</a:t>
            </a:r>
            <a:endParaRPr lang="es-AR" b="1" dirty="0"/>
          </a:p>
        </p:txBody>
      </p:sp>
      <p:sp>
        <p:nvSpPr>
          <p:cNvPr id="20" name="19 CuadroTexto"/>
          <p:cNvSpPr txBox="1"/>
          <p:nvPr/>
        </p:nvSpPr>
        <p:spPr>
          <a:xfrm>
            <a:off x="3419872" y="188640"/>
            <a:ext cx="194421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sz="1600" b="1"/>
              <a:t>Perfil de riesgo </a:t>
            </a:r>
          </a:p>
          <a:p>
            <a:pPr algn="ctr"/>
            <a:r>
              <a:rPr lang="es-ES_tradnl" sz="1600" b="1"/>
              <a:t>Cautelares</a:t>
            </a:r>
          </a:p>
          <a:p>
            <a:pPr algn="ctr"/>
            <a:r>
              <a:rPr lang="es-ES_tradnl" sz="1600" b="1"/>
              <a:t>Bloqueos automáticos sistemáticos</a:t>
            </a:r>
            <a:endParaRPr lang="es-AR" sz="1600" b="1" dirty="0"/>
          </a:p>
        </p:txBody>
      </p:sp>
      <p:sp>
        <p:nvSpPr>
          <p:cNvPr id="22" name="21 CuadroTexto"/>
          <p:cNvSpPr txBox="1"/>
          <p:nvPr/>
        </p:nvSpPr>
        <p:spPr>
          <a:xfrm>
            <a:off x="899592" y="188640"/>
            <a:ext cx="226774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AR" b="1">
                <a:solidFill>
                  <a:schemeClr val="tx1"/>
                </a:solidFill>
              </a:rPr>
              <a:t>Investigaciones cruzadas</a:t>
            </a:r>
          </a:p>
          <a:p>
            <a:pPr algn="ctr"/>
            <a:r>
              <a:rPr lang="es-AR" b="1">
                <a:solidFill>
                  <a:schemeClr val="tx1"/>
                </a:solidFill>
              </a:rPr>
              <a:t>DGA - DGI - BCRA</a:t>
            </a:r>
          </a:p>
          <a:p>
            <a:endParaRPr lang="es-AR" b="1" dirty="0"/>
          </a:p>
        </p:txBody>
      </p:sp>
      <p:cxnSp>
        <p:nvCxnSpPr>
          <p:cNvPr id="33" name="32 Conector recto de flecha"/>
          <p:cNvCxnSpPr>
            <a:endCxn id="42" idx="6"/>
          </p:cNvCxnSpPr>
          <p:nvPr/>
        </p:nvCxnSpPr>
        <p:spPr>
          <a:xfrm flipH="1" flipV="1">
            <a:off x="2232248" y="2996952"/>
            <a:ext cx="1259632" cy="144016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39" name="38 Conector recto de flecha"/>
          <p:cNvCxnSpPr/>
          <p:nvPr/>
        </p:nvCxnSpPr>
        <p:spPr>
          <a:xfrm flipH="1" flipV="1">
            <a:off x="2843808" y="980728"/>
            <a:ext cx="1403648" cy="1088742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1" name="40 Conector recto de flecha"/>
          <p:cNvCxnSpPr>
            <a:stCxn id="3" idx="4"/>
          </p:cNvCxnSpPr>
          <p:nvPr/>
        </p:nvCxnSpPr>
        <p:spPr>
          <a:xfrm>
            <a:off x="4499992" y="3789040"/>
            <a:ext cx="144016" cy="7920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3" name="42 Conector recto de flecha"/>
          <p:cNvCxnSpPr>
            <a:endCxn id="20" idx="2"/>
          </p:cNvCxnSpPr>
          <p:nvPr/>
        </p:nvCxnSpPr>
        <p:spPr>
          <a:xfrm flipH="1" flipV="1">
            <a:off x="4391980" y="1512079"/>
            <a:ext cx="180020" cy="548769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45" name="44 Conector recto de flecha"/>
          <p:cNvCxnSpPr/>
          <p:nvPr/>
        </p:nvCxnSpPr>
        <p:spPr>
          <a:xfrm flipV="1">
            <a:off x="5364088" y="1772816"/>
            <a:ext cx="936104" cy="648072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0" name="49 Conector recto de flecha"/>
          <p:cNvCxnSpPr>
            <a:endCxn id="9" idx="2"/>
          </p:cNvCxnSpPr>
          <p:nvPr/>
        </p:nvCxnSpPr>
        <p:spPr>
          <a:xfrm>
            <a:off x="5436096" y="2636912"/>
            <a:ext cx="1224136" cy="144016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2" name="51 Conector recto de flecha"/>
          <p:cNvCxnSpPr>
            <a:stCxn id="3" idx="5"/>
            <a:endCxn id="64" idx="1"/>
          </p:cNvCxnSpPr>
          <p:nvPr/>
        </p:nvCxnSpPr>
        <p:spPr>
          <a:xfrm>
            <a:off x="5212835" y="3535952"/>
            <a:ext cx="1411196" cy="1675776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42" name="41 Elipse"/>
          <p:cNvSpPr/>
          <p:nvPr/>
        </p:nvSpPr>
        <p:spPr>
          <a:xfrm>
            <a:off x="179512" y="2348880"/>
            <a:ext cx="2052736" cy="1296144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b="1">
                <a:solidFill>
                  <a:schemeClr val="tx1"/>
                </a:solidFill>
              </a:rPr>
              <a:t>Legitimidad de los derechos de exportacíon</a:t>
            </a:r>
            <a:endParaRPr lang="es-AR" b="1" dirty="0">
              <a:solidFill>
                <a:schemeClr val="tx1"/>
              </a:solidFill>
            </a:endParaRPr>
          </a:p>
        </p:txBody>
      </p:sp>
      <p:sp>
        <p:nvSpPr>
          <p:cNvPr id="44" name="43 CuadroTexto"/>
          <p:cNvSpPr txBox="1"/>
          <p:nvPr/>
        </p:nvSpPr>
        <p:spPr>
          <a:xfrm>
            <a:off x="323528" y="3861048"/>
            <a:ext cx="2304256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AR" b="1" dirty="0">
                <a:solidFill>
                  <a:schemeClr val="tx1"/>
                </a:solidFill>
              </a:rPr>
              <a:t>Controversias clasificatorias</a:t>
            </a:r>
          </a:p>
          <a:p>
            <a:pPr algn="ctr"/>
            <a:r>
              <a:rPr lang="es-AR" b="1" dirty="0">
                <a:solidFill>
                  <a:schemeClr val="tx1"/>
                </a:solidFill>
              </a:rPr>
              <a:t>SIRA </a:t>
            </a:r>
          </a:p>
          <a:p>
            <a:pPr algn="ctr"/>
            <a:r>
              <a:rPr lang="es-AR" b="1" dirty="0">
                <a:solidFill>
                  <a:schemeClr val="tx1"/>
                </a:solidFill>
              </a:rPr>
              <a:t>Intervenciones previas </a:t>
            </a:r>
          </a:p>
          <a:p>
            <a:endParaRPr lang="es-AR" b="1" dirty="0"/>
          </a:p>
        </p:txBody>
      </p:sp>
      <p:sp>
        <p:nvSpPr>
          <p:cNvPr id="51" name="50 Elipse"/>
          <p:cNvSpPr/>
          <p:nvPr/>
        </p:nvSpPr>
        <p:spPr>
          <a:xfrm>
            <a:off x="2483768" y="4365104"/>
            <a:ext cx="1728192" cy="144016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_tradnl" b="1">
                <a:solidFill>
                  <a:schemeClr val="tx1">
                    <a:lumMod val="95000"/>
                    <a:lumOff val="5000"/>
                  </a:schemeClr>
                </a:solidFill>
              </a:rPr>
              <a:t>Servicios</a:t>
            </a:r>
          </a:p>
          <a:p>
            <a:pPr algn="ctr"/>
            <a:r>
              <a:rPr lang="es-ES_tradnl" b="1">
                <a:solidFill>
                  <a:schemeClr val="tx1">
                    <a:lumMod val="95000"/>
                    <a:lumOff val="5000"/>
                  </a:schemeClr>
                </a:solidFill>
              </a:rPr>
              <a:t>Fletes/ Publicidad(Netflix, etc.)</a:t>
            </a:r>
            <a:endParaRPr lang="es-AR" b="1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cxnSp>
        <p:nvCxnSpPr>
          <p:cNvPr id="54" name="53 Conector recto de flecha"/>
          <p:cNvCxnSpPr/>
          <p:nvPr/>
        </p:nvCxnSpPr>
        <p:spPr>
          <a:xfrm flipH="1">
            <a:off x="3491880" y="3573016"/>
            <a:ext cx="469112" cy="7920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56" name="55 Conector recto de flecha"/>
          <p:cNvCxnSpPr/>
          <p:nvPr/>
        </p:nvCxnSpPr>
        <p:spPr>
          <a:xfrm flipH="1">
            <a:off x="1979712" y="3356992"/>
            <a:ext cx="1584176" cy="57606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5" name="34 Elipse"/>
          <p:cNvSpPr/>
          <p:nvPr/>
        </p:nvSpPr>
        <p:spPr>
          <a:xfrm>
            <a:off x="5580112" y="0"/>
            <a:ext cx="3059832" cy="116936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AR" dirty="0"/>
          </a:p>
        </p:txBody>
      </p:sp>
      <p:sp>
        <p:nvSpPr>
          <p:cNvPr id="37" name="36 CuadroTexto"/>
          <p:cNvSpPr txBox="1"/>
          <p:nvPr/>
        </p:nvSpPr>
        <p:spPr>
          <a:xfrm>
            <a:off x="5796136" y="188640"/>
            <a:ext cx="277281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ES_tradnl" b="1"/>
              <a:t>SIRA - SIRASE </a:t>
            </a:r>
          </a:p>
          <a:p>
            <a:pPr algn="ctr"/>
            <a:r>
              <a:rPr lang="es-ES_tradnl" b="1"/>
              <a:t>Cuenta única de comercio exterior</a:t>
            </a:r>
            <a:endParaRPr lang="es-AR" b="1" dirty="0"/>
          </a:p>
        </p:txBody>
      </p:sp>
      <p:cxnSp>
        <p:nvCxnSpPr>
          <p:cNvPr id="40" name="39 Conector recto de flecha"/>
          <p:cNvCxnSpPr/>
          <p:nvPr/>
        </p:nvCxnSpPr>
        <p:spPr>
          <a:xfrm flipV="1">
            <a:off x="5076056" y="836712"/>
            <a:ext cx="648072" cy="1368152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38" name="37 Elipse"/>
          <p:cNvSpPr/>
          <p:nvPr/>
        </p:nvSpPr>
        <p:spPr>
          <a:xfrm>
            <a:off x="6516216" y="3356992"/>
            <a:ext cx="2304256" cy="864096"/>
          </a:xfrm>
          <a:prstGeom prst="ellipse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b="1" dirty="0">
                <a:solidFill>
                  <a:schemeClr val="tx1"/>
                </a:solidFill>
              </a:rPr>
              <a:t>Blanqueo / Moratoria</a:t>
            </a:r>
          </a:p>
        </p:txBody>
      </p:sp>
      <p:cxnSp>
        <p:nvCxnSpPr>
          <p:cNvPr id="48" name="47 Conector recto de flecha"/>
          <p:cNvCxnSpPr>
            <a:stCxn id="3" idx="6"/>
            <a:endCxn id="38" idx="1"/>
          </p:cNvCxnSpPr>
          <p:nvPr/>
        </p:nvCxnSpPr>
        <p:spPr>
          <a:xfrm>
            <a:off x="5508104" y="2924944"/>
            <a:ext cx="1345563" cy="558592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62" name="61 Conector recto de flecha"/>
          <p:cNvCxnSpPr/>
          <p:nvPr/>
        </p:nvCxnSpPr>
        <p:spPr>
          <a:xfrm>
            <a:off x="4181824" y="3717032"/>
            <a:ext cx="246160" cy="180020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64" name="63 Elipse"/>
          <p:cNvSpPr/>
          <p:nvPr/>
        </p:nvSpPr>
        <p:spPr>
          <a:xfrm>
            <a:off x="6191672" y="5085184"/>
            <a:ext cx="2952328" cy="864096"/>
          </a:xfrm>
          <a:prstGeom prst="ellipse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b="1">
                <a:solidFill>
                  <a:schemeClr val="tx1"/>
                </a:solidFill>
              </a:rPr>
              <a:t>Divisas </a:t>
            </a:r>
          </a:p>
          <a:p>
            <a:pPr algn="ctr"/>
            <a:r>
              <a:rPr lang="es-AR" b="1">
                <a:solidFill>
                  <a:schemeClr val="tx1"/>
                </a:solidFill>
              </a:rPr>
              <a:t>U$S/Reales/Yuanes</a:t>
            </a:r>
            <a:endParaRPr lang="es-AR" b="1" dirty="0">
              <a:solidFill>
                <a:schemeClr val="tx1"/>
              </a:solidFill>
            </a:endParaRPr>
          </a:p>
        </p:txBody>
      </p:sp>
      <p:sp>
        <p:nvSpPr>
          <p:cNvPr id="65" name="64 Elipse"/>
          <p:cNvSpPr/>
          <p:nvPr/>
        </p:nvSpPr>
        <p:spPr>
          <a:xfrm>
            <a:off x="3707904" y="5445224"/>
            <a:ext cx="2664296" cy="1196752"/>
          </a:xfrm>
          <a:prstGeom prst="ellipse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b="1">
                <a:solidFill>
                  <a:schemeClr val="tx1"/>
                </a:solidFill>
              </a:rPr>
              <a:t>Necesidad de financiamiento </a:t>
            </a:r>
          </a:p>
          <a:p>
            <a:pPr algn="ctr"/>
            <a:r>
              <a:rPr lang="es-AR" b="1">
                <a:solidFill>
                  <a:schemeClr val="tx1"/>
                </a:solidFill>
              </a:rPr>
              <a:t>El tercer operador</a:t>
            </a:r>
            <a:endParaRPr lang="es-AR" b="1" dirty="0">
              <a:solidFill>
                <a:schemeClr val="tx1"/>
              </a:solidFill>
            </a:endParaRPr>
          </a:p>
        </p:txBody>
      </p:sp>
      <p:cxnSp>
        <p:nvCxnSpPr>
          <p:cNvPr id="67" name="66 Conector recto de flecha"/>
          <p:cNvCxnSpPr/>
          <p:nvPr/>
        </p:nvCxnSpPr>
        <p:spPr>
          <a:xfrm>
            <a:off x="5436096" y="3356992"/>
            <a:ext cx="1584176" cy="115212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77" name="76 Elipse"/>
          <p:cNvSpPr/>
          <p:nvPr/>
        </p:nvSpPr>
        <p:spPr>
          <a:xfrm>
            <a:off x="1403648" y="1484784"/>
            <a:ext cx="2088232" cy="108012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AR" b="1" dirty="0">
                <a:solidFill>
                  <a:schemeClr val="tx1"/>
                </a:solidFill>
              </a:rPr>
              <a:t>Valoración </a:t>
            </a:r>
          </a:p>
          <a:p>
            <a:pPr algn="ctr"/>
            <a:r>
              <a:rPr lang="es-AR" sz="1600" b="1" dirty="0">
                <a:solidFill>
                  <a:schemeClr val="tx1"/>
                </a:solidFill>
              </a:rPr>
              <a:t>Investigaciones</a:t>
            </a:r>
            <a:r>
              <a:rPr lang="es-AR" b="1" dirty="0">
                <a:solidFill>
                  <a:schemeClr val="tx1"/>
                </a:solidFill>
              </a:rPr>
              <a:t> por regalías</a:t>
            </a:r>
          </a:p>
        </p:txBody>
      </p:sp>
      <p:cxnSp>
        <p:nvCxnSpPr>
          <p:cNvPr id="85" name="84 Conector recto de flecha"/>
          <p:cNvCxnSpPr>
            <a:endCxn id="77" idx="5"/>
          </p:cNvCxnSpPr>
          <p:nvPr/>
        </p:nvCxnSpPr>
        <p:spPr>
          <a:xfrm flipH="1" flipV="1">
            <a:off x="3186065" y="2406724"/>
            <a:ext cx="305816" cy="37420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212</TotalTime>
  <Words>88</Words>
  <Application>Microsoft Office PowerPoint</Application>
  <PresentationFormat>Presentación en pantalla (4:3)</PresentationFormat>
  <Paragraphs>26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4" baseType="lpstr">
      <vt:lpstr>Arial</vt:lpstr>
      <vt:lpstr>Calibri</vt:lpstr>
      <vt:lpstr>Tema de Office</vt:lpstr>
      <vt:lpstr>Presentación de PowerPoint</vt:lpstr>
    </vt:vector>
  </TitlesOfParts>
  <Company>partner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RECEPCION</dc:creator>
  <cp:lastModifiedBy>Pablo Garcia</cp:lastModifiedBy>
  <cp:revision>44</cp:revision>
  <dcterms:created xsi:type="dcterms:W3CDTF">2023-06-05T15:27:17Z</dcterms:created>
  <dcterms:modified xsi:type="dcterms:W3CDTF">2023-06-06T16:45:02Z</dcterms:modified>
</cp:coreProperties>
</file>

<file path=docProps/thumbnail.jpeg>
</file>