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67" r:id="rId4"/>
    <p:sldId id="272" r:id="rId5"/>
    <p:sldId id="274" r:id="rId6"/>
    <p:sldId id="280" r:id="rId7"/>
    <p:sldId id="271" r:id="rId8"/>
    <p:sldId id="273" r:id="rId9"/>
    <p:sldId id="276" r:id="rId10"/>
    <p:sldId id="277" r:id="rId11"/>
    <p:sldId id="279" r:id="rId12"/>
    <p:sldId id="265" r:id="rId13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4D8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0" autoAdjust="0"/>
    <p:restoredTop sz="89310" autoAdjust="0"/>
  </p:normalViewPr>
  <p:slideViewPr>
    <p:cSldViewPr snapToGrid="0" snapToObjects="1">
      <p:cViewPr varScale="1">
        <p:scale>
          <a:sx n="104" d="100"/>
          <a:sy n="104" d="100"/>
        </p:scale>
        <p:origin x="-810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3822" y="-10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7CEE0B-7783-4180-9125-AF389CD386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2456703-A482-4B03-9CD4-4A309605EB82}" type="pres">
      <dgm:prSet presAssocID="{287CEE0B-7783-4180-9125-AF389CD386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2AECC82-F0F6-465B-89D5-535A4A7D4620}" type="presOf" srcId="{287CEE0B-7783-4180-9125-AF389CD386B4}" destId="{92456703-A482-4B03-9CD4-4A309605EB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8598098-A79B-644C-9F87-7D9A5E4DABCC}" type="doc">
      <dgm:prSet loTypeId="urn:microsoft.com/office/officeart/2005/8/layout/vList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2E5600C-DB35-5742-9FDB-B10648D524F3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ARTÍCULO 100 LEY 11.683: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466C31-3503-174F-AF96-3A9B19C06F6C}" type="parTrans" cxnId="{66449478-2183-0C40-9335-4A757A0ECEAA}">
      <dgm:prSet/>
      <dgm:spPr/>
      <dgm:t>
        <a:bodyPr/>
        <a:lstStyle/>
        <a:p>
          <a:endParaRPr lang="es-MX"/>
        </a:p>
      </dgm:t>
    </dgm:pt>
    <dgm:pt modelId="{ACB83C81-D091-9846-B24A-476A335687B4}" type="sibTrans" cxnId="{66449478-2183-0C40-9335-4A757A0ECEAA}">
      <dgm:prSet/>
      <dgm:spPr/>
      <dgm:t>
        <a:bodyPr/>
        <a:lstStyle/>
        <a:p>
          <a:endParaRPr lang="es-MX"/>
        </a:p>
      </dgm:t>
    </dgm:pt>
    <dgm:pt modelId="{6B0DE578-04BE-0E45-BEF1-047D5A938AA4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Inciso A – Carta certificada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2CC6C2-EAB7-E349-A571-EAC5EDBD7532}" type="parTrans" cxnId="{BAF3EA8D-26C0-0F4F-B287-8896AE8C01E4}">
      <dgm:prSet/>
      <dgm:spPr/>
      <dgm:t>
        <a:bodyPr/>
        <a:lstStyle/>
        <a:p>
          <a:endParaRPr lang="es-MX"/>
        </a:p>
      </dgm:t>
    </dgm:pt>
    <dgm:pt modelId="{54C4C316-34D1-E344-AC0D-3F9B10BDB826}" type="sibTrans" cxnId="{BAF3EA8D-26C0-0F4F-B287-8896AE8C01E4}">
      <dgm:prSet/>
      <dgm:spPr/>
      <dgm:t>
        <a:bodyPr/>
        <a:lstStyle/>
        <a:p>
          <a:endParaRPr lang="es-MX"/>
        </a:p>
      </dgm:t>
    </dgm:pt>
    <dgm:pt modelId="{DC15C83C-40A3-423B-9F16-E429A53DBC24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Inciso B – Personalmente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16BDB7-2333-4AB7-8B57-C0016B41211F}" type="parTrans" cxnId="{FB8A5D92-36D9-44C3-832B-C795ECC62F68}">
      <dgm:prSet/>
      <dgm:spPr/>
      <dgm:t>
        <a:bodyPr/>
        <a:lstStyle/>
        <a:p>
          <a:endParaRPr lang="en-US"/>
        </a:p>
      </dgm:t>
    </dgm:pt>
    <dgm:pt modelId="{62D2B2D1-FB0D-4E3F-8E63-A25A174B21BA}" type="sibTrans" cxnId="{FB8A5D92-36D9-44C3-832B-C795ECC62F68}">
      <dgm:prSet/>
      <dgm:spPr/>
      <dgm:t>
        <a:bodyPr/>
        <a:lstStyle/>
        <a:p>
          <a:endParaRPr lang="en-US"/>
        </a:p>
      </dgm:t>
    </dgm:pt>
    <dgm:pt modelId="{0271FA70-334B-4E3D-A235-CA6906DAF815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Inciso C – Nota o esquela numerada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A2F601-87B2-4545-A147-35C07BD43EC7}" type="parTrans" cxnId="{03C138DC-8532-4AA1-A7FE-E7DF8C56BA13}">
      <dgm:prSet/>
      <dgm:spPr/>
      <dgm:t>
        <a:bodyPr/>
        <a:lstStyle/>
        <a:p>
          <a:endParaRPr lang="en-US"/>
        </a:p>
      </dgm:t>
    </dgm:pt>
    <dgm:pt modelId="{C6B563F2-9E4A-440E-99F1-B9ADE630B9BE}" type="sibTrans" cxnId="{03C138DC-8532-4AA1-A7FE-E7DF8C56BA13}">
      <dgm:prSet/>
      <dgm:spPr/>
      <dgm:t>
        <a:bodyPr/>
        <a:lstStyle/>
        <a:p>
          <a:endParaRPr lang="en-US"/>
        </a:p>
      </dgm:t>
    </dgm:pt>
    <dgm:pt modelId="{4D0874D3-736A-4B55-A21D-1AB9596449A4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Inciso D – Por tarjeta o volante de liquidación o intimación de pago numerado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9223B4-D326-476F-A7BF-44C081777747}" type="parTrans" cxnId="{53C3F6BD-FA24-4B6A-A0F5-3C116892C76C}">
      <dgm:prSet/>
      <dgm:spPr/>
      <dgm:t>
        <a:bodyPr/>
        <a:lstStyle/>
        <a:p>
          <a:endParaRPr lang="en-US"/>
        </a:p>
      </dgm:t>
    </dgm:pt>
    <dgm:pt modelId="{3512466F-DADF-484B-80CF-2CD136E71391}" type="sibTrans" cxnId="{53C3F6BD-FA24-4B6A-A0F5-3C116892C76C}">
      <dgm:prSet/>
      <dgm:spPr/>
      <dgm:t>
        <a:bodyPr/>
        <a:lstStyle/>
        <a:p>
          <a:endParaRPr lang="en-US"/>
        </a:p>
      </dgm:t>
    </dgm:pt>
    <dgm:pt modelId="{1947D5BC-4AEB-486D-B636-2F775B7C6AEE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Inciso E – Por cédula 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F8E0A3-B1C3-487B-89C2-987C0E9650D3}" type="parTrans" cxnId="{3B42202D-F02D-4884-B3F9-9DE84AB0AFEE}">
      <dgm:prSet/>
      <dgm:spPr/>
      <dgm:t>
        <a:bodyPr/>
        <a:lstStyle/>
        <a:p>
          <a:endParaRPr lang="en-US"/>
        </a:p>
      </dgm:t>
    </dgm:pt>
    <dgm:pt modelId="{2C826E45-8FC0-4E8A-83E5-61FDFF90F782}" type="sibTrans" cxnId="{3B42202D-F02D-4884-B3F9-9DE84AB0AFEE}">
      <dgm:prSet/>
      <dgm:spPr/>
      <dgm:t>
        <a:bodyPr/>
        <a:lstStyle/>
        <a:p>
          <a:endParaRPr lang="en-US"/>
        </a:p>
      </dgm:t>
    </dgm:pt>
    <dgm:pt modelId="{502A4380-288C-4566-89B7-0588C32D9B36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Inciso F – Por telegrama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4B4BAB-5A7F-4A18-A434-36135C5C9904}" type="parTrans" cxnId="{34FC405F-E1C4-4F09-AAC4-EBB2832B33E1}">
      <dgm:prSet/>
      <dgm:spPr/>
      <dgm:t>
        <a:bodyPr/>
        <a:lstStyle/>
        <a:p>
          <a:endParaRPr lang="en-US"/>
        </a:p>
      </dgm:t>
    </dgm:pt>
    <dgm:pt modelId="{845862B4-0704-4734-AF33-EBD0DDA7DB1D}" type="sibTrans" cxnId="{34FC405F-E1C4-4F09-AAC4-EBB2832B33E1}">
      <dgm:prSet/>
      <dgm:spPr/>
      <dgm:t>
        <a:bodyPr/>
        <a:lstStyle/>
        <a:p>
          <a:endParaRPr lang="en-US"/>
        </a:p>
      </dgm:t>
    </dgm:pt>
    <dgm:pt modelId="{D4EAA29B-F1FF-4646-884F-0B2A3B2807DA}">
      <dgm:prSet phldrT="[Texto]" custT="1"/>
      <dgm:spPr/>
      <dgm:t>
        <a:bodyPr/>
        <a:lstStyle/>
        <a:p>
          <a:r>
            <a:rPr lang="es-MX" sz="2000" b="1" dirty="0" smtClean="0">
              <a:latin typeface="Arial" panose="020B0604020202020204" pitchFamily="34" charset="0"/>
              <a:cs typeface="Arial" panose="020B0604020202020204" pitchFamily="34" charset="0"/>
            </a:rPr>
            <a:t>Inciso G – Domicilio Fiscal Electrónico</a:t>
          </a:r>
          <a:endParaRPr lang="es-MX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D7C1F6-558D-4467-8C3B-4F141574BB4F}" type="parTrans" cxnId="{A7AAA93A-A9F1-4C46-9BDF-A9FE07BC104F}">
      <dgm:prSet/>
      <dgm:spPr/>
      <dgm:t>
        <a:bodyPr/>
        <a:lstStyle/>
        <a:p>
          <a:endParaRPr lang="en-US"/>
        </a:p>
      </dgm:t>
    </dgm:pt>
    <dgm:pt modelId="{03451B04-3406-4236-B71D-6C7898A2455A}" type="sibTrans" cxnId="{A7AAA93A-A9F1-4C46-9BDF-A9FE07BC104F}">
      <dgm:prSet/>
      <dgm:spPr/>
      <dgm:t>
        <a:bodyPr/>
        <a:lstStyle/>
        <a:p>
          <a:endParaRPr lang="en-US"/>
        </a:p>
      </dgm:t>
    </dgm:pt>
    <dgm:pt modelId="{7C8D61E2-EB0D-A74F-8922-F5FB60851122}" type="pres">
      <dgm:prSet presAssocID="{78598098-A79B-644C-9F87-7D9A5E4DAB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F02215-93C0-C248-90FF-A8CA41249E91}" type="pres">
      <dgm:prSet presAssocID="{62E5600C-DB35-5742-9FDB-B10648D524F3}" presName="parentText" presStyleLbl="node1" presStyleIdx="0" presStyleCnt="1" custScaleY="18258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2D1ED-63AF-0D47-A2A4-4407FBA78D20}" type="pres">
      <dgm:prSet presAssocID="{62E5600C-DB35-5742-9FDB-B10648D524F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687738-E7D1-42EF-ADF2-520230267F83}" type="presOf" srcId="{6B0DE578-04BE-0E45-BEF1-047D5A938AA4}" destId="{49D2D1ED-63AF-0D47-A2A4-4407FBA78D20}" srcOrd="0" destOrd="0" presId="urn:microsoft.com/office/officeart/2005/8/layout/vList2"/>
    <dgm:cxn modelId="{189845EE-FEE6-4307-874E-329E69C24E02}" type="presOf" srcId="{D4EAA29B-F1FF-4646-884F-0B2A3B2807DA}" destId="{49D2D1ED-63AF-0D47-A2A4-4407FBA78D20}" srcOrd="0" destOrd="6" presId="urn:microsoft.com/office/officeart/2005/8/layout/vList2"/>
    <dgm:cxn modelId="{DDA9858C-5856-4C18-A4E4-A74C21AC6FC1}" type="presOf" srcId="{1947D5BC-4AEB-486D-B636-2F775B7C6AEE}" destId="{49D2D1ED-63AF-0D47-A2A4-4407FBA78D20}" srcOrd="0" destOrd="4" presId="urn:microsoft.com/office/officeart/2005/8/layout/vList2"/>
    <dgm:cxn modelId="{53C3F6BD-FA24-4B6A-A0F5-3C116892C76C}" srcId="{62E5600C-DB35-5742-9FDB-B10648D524F3}" destId="{4D0874D3-736A-4B55-A21D-1AB9596449A4}" srcOrd="3" destOrd="0" parTransId="{D89223B4-D326-476F-A7BF-44C081777747}" sibTransId="{3512466F-DADF-484B-80CF-2CD136E71391}"/>
    <dgm:cxn modelId="{BAF3EA8D-26C0-0F4F-B287-8896AE8C01E4}" srcId="{62E5600C-DB35-5742-9FDB-B10648D524F3}" destId="{6B0DE578-04BE-0E45-BEF1-047D5A938AA4}" srcOrd="0" destOrd="0" parTransId="{6D2CC6C2-EAB7-E349-A571-EAC5EDBD7532}" sibTransId="{54C4C316-34D1-E344-AC0D-3F9B10BDB826}"/>
    <dgm:cxn modelId="{A7AAA93A-A9F1-4C46-9BDF-A9FE07BC104F}" srcId="{62E5600C-DB35-5742-9FDB-B10648D524F3}" destId="{D4EAA29B-F1FF-4646-884F-0B2A3B2807DA}" srcOrd="6" destOrd="0" parTransId="{38D7C1F6-558D-4467-8C3B-4F141574BB4F}" sibTransId="{03451B04-3406-4236-B71D-6C7898A2455A}"/>
    <dgm:cxn modelId="{34FC405F-E1C4-4F09-AAC4-EBB2832B33E1}" srcId="{62E5600C-DB35-5742-9FDB-B10648D524F3}" destId="{502A4380-288C-4566-89B7-0588C32D9B36}" srcOrd="5" destOrd="0" parTransId="{384B4BAB-5A7F-4A18-A434-36135C5C9904}" sibTransId="{845862B4-0704-4734-AF33-EBD0DDA7DB1D}"/>
    <dgm:cxn modelId="{FB8A5D92-36D9-44C3-832B-C795ECC62F68}" srcId="{62E5600C-DB35-5742-9FDB-B10648D524F3}" destId="{DC15C83C-40A3-423B-9F16-E429A53DBC24}" srcOrd="1" destOrd="0" parTransId="{8116BDB7-2333-4AB7-8B57-C0016B41211F}" sibTransId="{62D2B2D1-FB0D-4E3F-8E63-A25A174B21BA}"/>
    <dgm:cxn modelId="{3B42202D-F02D-4884-B3F9-9DE84AB0AFEE}" srcId="{62E5600C-DB35-5742-9FDB-B10648D524F3}" destId="{1947D5BC-4AEB-486D-B636-2F775B7C6AEE}" srcOrd="4" destOrd="0" parTransId="{5DF8E0A3-B1C3-487B-89C2-987C0E9650D3}" sibTransId="{2C826E45-8FC0-4E8A-83E5-61FDFF90F782}"/>
    <dgm:cxn modelId="{45863E3F-DEEF-44DB-A2A8-CF2555B9A5D2}" type="presOf" srcId="{78598098-A79B-644C-9F87-7D9A5E4DABCC}" destId="{7C8D61E2-EB0D-A74F-8922-F5FB60851122}" srcOrd="0" destOrd="0" presId="urn:microsoft.com/office/officeart/2005/8/layout/vList2"/>
    <dgm:cxn modelId="{1FB11D30-B325-4124-98BC-DC3CD3DFF64A}" type="presOf" srcId="{4D0874D3-736A-4B55-A21D-1AB9596449A4}" destId="{49D2D1ED-63AF-0D47-A2A4-4407FBA78D20}" srcOrd="0" destOrd="3" presId="urn:microsoft.com/office/officeart/2005/8/layout/vList2"/>
    <dgm:cxn modelId="{52E0FA78-3F93-47C5-BE48-DB947A6EA093}" type="presOf" srcId="{DC15C83C-40A3-423B-9F16-E429A53DBC24}" destId="{49D2D1ED-63AF-0D47-A2A4-4407FBA78D20}" srcOrd="0" destOrd="1" presId="urn:microsoft.com/office/officeart/2005/8/layout/vList2"/>
    <dgm:cxn modelId="{263AE0D5-4FFD-4DFA-BE08-BA468F68223C}" type="presOf" srcId="{62E5600C-DB35-5742-9FDB-B10648D524F3}" destId="{B5F02215-93C0-C248-90FF-A8CA41249E91}" srcOrd="0" destOrd="0" presId="urn:microsoft.com/office/officeart/2005/8/layout/vList2"/>
    <dgm:cxn modelId="{E93E9386-75A0-4A98-A3AD-82C68CF840F7}" type="presOf" srcId="{502A4380-288C-4566-89B7-0588C32D9B36}" destId="{49D2D1ED-63AF-0D47-A2A4-4407FBA78D20}" srcOrd="0" destOrd="5" presId="urn:microsoft.com/office/officeart/2005/8/layout/vList2"/>
    <dgm:cxn modelId="{F2C24EDD-6496-4827-857A-61E6489E2487}" type="presOf" srcId="{0271FA70-334B-4E3D-A235-CA6906DAF815}" destId="{49D2D1ED-63AF-0D47-A2A4-4407FBA78D20}" srcOrd="0" destOrd="2" presId="urn:microsoft.com/office/officeart/2005/8/layout/vList2"/>
    <dgm:cxn modelId="{66449478-2183-0C40-9335-4A757A0ECEAA}" srcId="{78598098-A79B-644C-9F87-7D9A5E4DABCC}" destId="{62E5600C-DB35-5742-9FDB-B10648D524F3}" srcOrd="0" destOrd="0" parTransId="{E0466C31-3503-174F-AF96-3A9B19C06F6C}" sibTransId="{ACB83C81-D091-9846-B24A-476A335687B4}"/>
    <dgm:cxn modelId="{03C138DC-8532-4AA1-A7FE-E7DF8C56BA13}" srcId="{62E5600C-DB35-5742-9FDB-B10648D524F3}" destId="{0271FA70-334B-4E3D-A235-CA6906DAF815}" srcOrd="2" destOrd="0" parTransId="{75A2F601-87B2-4545-A147-35C07BD43EC7}" sibTransId="{C6B563F2-9E4A-440E-99F1-B9ADE630B9BE}"/>
    <dgm:cxn modelId="{E51CF662-006A-43D2-BACC-E7A850970C99}" type="presParOf" srcId="{7C8D61E2-EB0D-A74F-8922-F5FB60851122}" destId="{B5F02215-93C0-C248-90FF-A8CA41249E91}" srcOrd="0" destOrd="0" presId="urn:microsoft.com/office/officeart/2005/8/layout/vList2"/>
    <dgm:cxn modelId="{65B939ED-3A09-4795-99CE-0CCCD209FF68}" type="presParOf" srcId="{7C8D61E2-EB0D-A74F-8922-F5FB60851122}" destId="{49D2D1ED-63AF-0D47-A2A4-4407FBA78D2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8598098-A79B-644C-9F87-7D9A5E4DABCC}" type="doc">
      <dgm:prSet loTypeId="urn:microsoft.com/office/officeart/2005/8/layout/vList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2E5600C-DB35-5742-9FDB-B10648D524F3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LEY N° 25.506, artículo 9 “Validez”: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466C31-3503-174F-AF96-3A9B19C06F6C}" type="parTrans" cxnId="{66449478-2183-0C40-9335-4A757A0ECEAA}">
      <dgm:prSet/>
      <dgm:spPr/>
      <dgm:t>
        <a:bodyPr/>
        <a:lstStyle/>
        <a:p>
          <a:endParaRPr lang="es-MX"/>
        </a:p>
      </dgm:t>
    </dgm:pt>
    <dgm:pt modelId="{ACB83C81-D091-9846-B24A-476A335687B4}" type="sibTrans" cxnId="{66449478-2183-0C40-9335-4A757A0ECEAA}">
      <dgm:prSet/>
      <dgm:spPr/>
      <dgm:t>
        <a:bodyPr/>
        <a:lstStyle/>
        <a:p>
          <a:endParaRPr lang="es-MX"/>
        </a:p>
      </dgm:t>
    </dgm:pt>
    <dgm:pt modelId="{6B0DE578-04BE-0E45-BEF1-047D5A938AA4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Haber sido creada durante el período de vigencia del certificado digital válida del firmante.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2CC6C2-EAB7-E349-A571-EAC5EDBD7532}" type="parTrans" cxnId="{BAF3EA8D-26C0-0F4F-B287-8896AE8C01E4}">
      <dgm:prSet/>
      <dgm:spPr/>
      <dgm:t>
        <a:bodyPr/>
        <a:lstStyle/>
        <a:p>
          <a:endParaRPr lang="es-MX"/>
        </a:p>
      </dgm:t>
    </dgm:pt>
    <dgm:pt modelId="{54C4C316-34D1-E344-AC0D-3F9B10BDB826}" type="sibTrans" cxnId="{BAF3EA8D-26C0-0F4F-B287-8896AE8C01E4}">
      <dgm:prSet/>
      <dgm:spPr/>
      <dgm:t>
        <a:bodyPr/>
        <a:lstStyle/>
        <a:p>
          <a:endParaRPr lang="es-MX"/>
        </a:p>
      </dgm:t>
    </dgm:pt>
    <dgm:pt modelId="{5F0948C2-201F-47D0-A6DD-10736D0B65EE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Ser debidamente verificada por la referencia a los datos de verificación de firma digital indicados en dicho certificado según el procedimiento de verificación correspondiente.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FD102B-45CD-4619-9AC1-B27B2655E45D}" type="parTrans" cxnId="{9E0CEEFC-FE17-451D-A6FB-45D59E21CC6A}">
      <dgm:prSet/>
      <dgm:spPr/>
      <dgm:t>
        <a:bodyPr/>
        <a:lstStyle/>
        <a:p>
          <a:endParaRPr lang="en-US"/>
        </a:p>
      </dgm:t>
    </dgm:pt>
    <dgm:pt modelId="{7082491B-FABC-456E-9612-36AA27AD46AF}" type="sibTrans" cxnId="{9E0CEEFC-FE17-451D-A6FB-45D59E21CC6A}">
      <dgm:prSet/>
      <dgm:spPr/>
      <dgm:t>
        <a:bodyPr/>
        <a:lstStyle/>
        <a:p>
          <a:endParaRPr lang="en-US"/>
        </a:p>
      </dgm:t>
    </dgm:pt>
    <dgm:pt modelId="{0A689209-4548-4B67-9DA6-6702F20B094E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Que dicho certificado haya sido emitido o reconocido, según el artículo 16 de la presente, por un certificador licenciado.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6A9EA3-8627-4970-AA18-58390BE2EA5E}" type="parTrans" cxnId="{0DEBC6C2-4700-420E-AEC1-D1D9BAFC2D6C}">
      <dgm:prSet/>
      <dgm:spPr/>
      <dgm:t>
        <a:bodyPr/>
        <a:lstStyle/>
        <a:p>
          <a:endParaRPr lang="en-US"/>
        </a:p>
      </dgm:t>
    </dgm:pt>
    <dgm:pt modelId="{24448809-889C-47C0-BD24-0CCF13586A97}" type="sibTrans" cxnId="{0DEBC6C2-4700-420E-AEC1-D1D9BAFC2D6C}">
      <dgm:prSet/>
      <dgm:spPr/>
      <dgm:t>
        <a:bodyPr/>
        <a:lstStyle/>
        <a:p>
          <a:endParaRPr lang="en-US"/>
        </a:p>
      </dgm:t>
    </dgm:pt>
    <dgm:pt modelId="{6FC5FB5A-2829-4F4F-9647-E54E750286C7}">
      <dgm:prSet phldrT="[Texto]" custT="1"/>
      <dgm:spPr/>
      <dgm:t>
        <a:bodyPr/>
        <a:lstStyle/>
        <a:p>
          <a:pPr algn="just"/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D46BB8-8660-42BF-AA31-702B06764869}" type="parTrans" cxnId="{6734524E-D12E-4CAC-8CD9-6CAB7FBEBECD}">
      <dgm:prSet/>
      <dgm:spPr/>
      <dgm:t>
        <a:bodyPr/>
        <a:lstStyle/>
        <a:p>
          <a:endParaRPr lang="en-US"/>
        </a:p>
      </dgm:t>
    </dgm:pt>
    <dgm:pt modelId="{D47BCDD4-18C2-45A9-B205-A06B04D9E87E}" type="sibTrans" cxnId="{6734524E-D12E-4CAC-8CD9-6CAB7FBEBECD}">
      <dgm:prSet/>
      <dgm:spPr/>
      <dgm:t>
        <a:bodyPr/>
        <a:lstStyle/>
        <a:p>
          <a:endParaRPr lang="en-US"/>
        </a:p>
      </dgm:t>
    </dgm:pt>
    <dgm:pt modelId="{2B74E99D-312E-4E74-A6F2-A23211967930}">
      <dgm:prSet phldrT="[Texto]" custT="1"/>
      <dgm:spPr/>
      <dgm:t>
        <a:bodyPr/>
        <a:lstStyle/>
        <a:p>
          <a:pPr algn="just"/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80951C-CAD0-43AC-AB0F-60E855A8CA0A}" type="parTrans" cxnId="{E755487E-36FE-499A-A4EC-4231BB8FBB25}">
      <dgm:prSet/>
      <dgm:spPr/>
      <dgm:t>
        <a:bodyPr/>
        <a:lstStyle/>
        <a:p>
          <a:endParaRPr lang="en-US"/>
        </a:p>
      </dgm:t>
    </dgm:pt>
    <dgm:pt modelId="{8C78BA8E-F7B8-4887-81C9-3B9BBB75430C}" type="sibTrans" cxnId="{E755487E-36FE-499A-A4EC-4231BB8FBB25}">
      <dgm:prSet/>
      <dgm:spPr/>
      <dgm:t>
        <a:bodyPr/>
        <a:lstStyle/>
        <a:p>
          <a:endParaRPr lang="en-US"/>
        </a:p>
      </dgm:t>
    </dgm:pt>
    <dgm:pt modelId="{48D9B988-E55C-402D-999F-753BAE937142}">
      <dgm:prSet phldrT="[Texto]" custT="1"/>
      <dgm:spPr/>
      <dgm:t>
        <a:bodyPr/>
        <a:lstStyle/>
        <a:p>
          <a:pPr algn="just"/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3CF9CB-BBD6-4194-A351-239C449FE267}" type="parTrans" cxnId="{6E3C6653-656B-4A29-8309-E8B2CDD21366}">
      <dgm:prSet/>
      <dgm:spPr/>
      <dgm:t>
        <a:bodyPr/>
        <a:lstStyle/>
        <a:p>
          <a:endParaRPr lang="en-US"/>
        </a:p>
      </dgm:t>
    </dgm:pt>
    <dgm:pt modelId="{6A6D569A-8FF1-4DFD-8E43-0AA9C3F24B10}" type="sibTrans" cxnId="{6E3C6653-656B-4A29-8309-E8B2CDD21366}">
      <dgm:prSet/>
      <dgm:spPr/>
      <dgm:t>
        <a:bodyPr/>
        <a:lstStyle/>
        <a:p>
          <a:endParaRPr lang="en-US"/>
        </a:p>
      </dgm:t>
    </dgm:pt>
    <dgm:pt modelId="{7C8D61E2-EB0D-A74F-8922-F5FB60851122}" type="pres">
      <dgm:prSet presAssocID="{78598098-A79B-644C-9F87-7D9A5E4DAB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F02215-93C0-C248-90FF-A8CA41249E91}" type="pres">
      <dgm:prSet presAssocID="{62E5600C-DB35-5742-9FDB-B10648D524F3}" presName="parentText" presStyleLbl="node1" presStyleIdx="0" presStyleCnt="1" custScaleY="963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2D1ED-63AF-0D47-A2A4-4407FBA78D20}" type="pres">
      <dgm:prSet presAssocID="{62E5600C-DB35-5742-9FDB-B10648D524F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D2138D-6A8B-4391-9F16-BCF72B56F573}" type="presOf" srcId="{6B0DE578-04BE-0E45-BEF1-047D5A938AA4}" destId="{49D2D1ED-63AF-0D47-A2A4-4407FBA78D20}" srcOrd="0" destOrd="1" presId="urn:microsoft.com/office/officeart/2005/8/layout/vList2"/>
    <dgm:cxn modelId="{BAF3EA8D-26C0-0F4F-B287-8896AE8C01E4}" srcId="{62E5600C-DB35-5742-9FDB-B10648D524F3}" destId="{6B0DE578-04BE-0E45-BEF1-047D5A938AA4}" srcOrd="1" destOrd="0" parTransId="{6D2CC6C2-EAB7-E349-A571-EAC5EDBD7532}" sibTransId="{54C4C316-34D1-E344-AC0D-3F9B10BDB826}"/>
    <dgm:cxn modelId="{9E0CEEFC-FE17-451D-A6FB-45D59E21CC6A}" srcId="{62E5600C-DB35-5742-9FDB-B10648D524F3}" destId="{5F0948C2-201F-47D0-A6DD-10736D0B65EE}" srcOrd="3" destOrd="0" parTransId="{60FD102B-45CD-4619-9AC1-B27B2655E45D}" sibTransId="{7082491B-FABC-456E-9612-36AA27AD46AF}"/>
    <dgm:cxn modelId="{E755487E-36FE-499A-A4EC-4231BB8FBB25}" srcId="{62E5600C-DB35-5742-9FDB-B10648D524F3}" destId="{2B74E99D-312E-4E74-A6F2-A23211967930}" srcOrd="2" destOrd="0" parTransId="{FB80951C-CAD0-43AC-AB0F-60E855A8CA0A}" sibTransId="{8C78BA8E-F7B8-4887-81C9-3B9BBB75430C}"/>
    <dgm:cxn modelId="{6734524E-D12E-4CAC-8CD9-6CAB7FBEBECD}" srcId="{62E5600C-DB35-5742-9FDB-B10648D524F3}" destId="{6FC5FB5A-2829-4F4F-9647-E54E750286C7}" srcOrd="0" destOrd="0" parTransId="{F2D46BB8-8660-42BF-AA31-702B06764869}" sibTransId="{D47BCDD4-18C2-45A9-B205-A06B04D9E87E}"/>
    <dgm:cxn modelId="{A81AB480-C25D-463C-9E79-A951919F319B}" type="presOf" srcId="{0A689209-4548-4B67-9DA6-6702F20B094E}" destId="{49D2D1ED-63AF-0D47-A2A4-4407FBA78D20}" srcOrd="0" destOrd="5" presId="urn:microsoft.com/office/officeart/2005/8/layout/vList2"/>
    <dgm:cxn modelId="{0DEBC6C2-4700-420E-AEC1-D1D9BAFC2D6C}" srcId="{62E5600C-DB35-5742-9FDB-B10648D524F3}" destId="{0A689209-4548-4B67-9DA6-6702F20B094E}" srcOrd="5" destOrd="0" parTransId="{A66A9EA3-8627-4970-AA18-58390BE2EA5E}" sibTransId="{24448809-889C-47C0-BD24-0CCF13586A97}"/>
    <dgm:cxn modelId="{E05A84A3-2E5C-487C-8D9F-532D2A288CCC}" type="presOf" srcId="{6FC5FB5A-2829-4F4F-9647-E54E750286C7}" destId="{49D2D1ED-63AF-0D47-A2A4-4407FBA78D20}" srcOrd="0" destOrd="0" presId="urn:microsoft.com/office/officeart/2005/8/layout/vList2"/>
    <dgm:cxn modelId="{6E3C6653-656B-4A29-8309-E8B2CDD21366}" srcId="{62E5600C-DB35-5742-9FDB-B10648D524F3}" destId="{48D9B988-E55C-402D-999F-753BAE937142}" srcOrd="4" destOrd="0" parTransId="{263CF9CB-BBD6-4194-A351-239C449FE267}" sibTransId="{6A6D569A-8FF1-4DFD-8E43-0AA9C3F24B10}"/>
    <dgm:cxn modelId="{A53CD102-7561-4535-97B7-35DBA824CC59}" type="presOf" srcId="{5F0948C2-201F-47D0-A6DD-10736D0B65EE}" destId="{49D2D1ED-63AF-0D47-A2A4-4407FBA78D20}" srcOrd="0" destOrd="3" presId="urn:microsoft.com/office/officeart/2005/8/layout/vList2"/>
    <dgm:cxn modelId="{30E5B86A-9FB9-4FBF-A6A9-C56BE1375811}" type="presOf" srcId="{2B74E99D-312E-4E74-A6F2-A23211967930}" destId="{49D2D1ED-63AF-0D47-A2A4-4407FBA78D20}" srcOrd="0" destOrd="2" presId="urn:microsoft.com/office/officeart/2005/8/layout/vList2"/>
    <dgm:cxn modelId="{6889E6D0-6239-4318-9D8F-46A340C5383A}" type="presOf" srcId="{62E5600C-DB35-5742-9FDB-B10648D524F3}" destId="{B5F02215-93C0-C248-90FF-A8CA41249E91}" srcOrd="0" destOrd="0" presId="urn:microsoft.com/office/officeart/2005/8/layout/vList2"/>
    <dgm:cxn modelId="{F5B44669-D618-4D7A-B092-107CA2A71F30}" type="presOf" srcId="{48D9B988-E55C-402D-999F-753BAE937142}" destId="{49D2D1ED-63AF-0D47-A2A4-4407FBA78D20}" srcOrd="0" destOrd="4" presId="urn:microsoft.com/office/officeart/2005/8/layout/vList2"/>
    <dgm:cxn modelId="{CBCB078D-5C3D-446D-93C5-4031624FBC66}" type="presOf" srcId="{78598098-A79B-644C-9F87-7D9A5E4DABCC}" destId="{7C8D61E2-EB0D-A74F-8922-F5FB60851122}" srcOrd="0" destOrd="0" presId="urn:microsoft.com/office/officeart/2005/8/layout/vList2"/>
    <dgm:cxn modelId="{66449478-2183-0C40-9335-4A757A0ECEAA}" srcId="{78598098-A79B-644C-9F87-7D9A5E4DABCC}" destId="{62E5600C-DB35-5742-9FDB-B10648D524F3}" srcOrd="0" destOrd="0" parTransId="{E0466C31-3503-174F-AF96-3A9B19C06F6C}" sibTransId="{ACB83C81-D091-9846-B24A-476A335687B4}"/>
    <dgm:cxn modelId="{7BD7B400-72A6-4824-9883-09E34EB3A6F1}" type="presParOf" srcId="{7C8D61E2-EB0D-A74F-8922-F5FB60851122}" destId="{B5F02215-93C0-C248-90FF-A8CA41249E91}" srcOrd="0" destOrd="0" presId="urn:microsoft.com/office/officeart/2005/8/layout/vList2"/>
    <dgm:cxn modelId="{5B08B4CD-1CF0-498D-A953-FBFA2B7B72AE}" type="presParOf" srcId="{7C8D61E2-EB0D-A74F-8922-F5FB60851122}" destId="{49D2D1ED-63AF-0D47-A2A4-4407FBA78D2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781787-D774-42BF-846B-8C37587777E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EEA3453-2816-4222-9BAB-C6D9AB93F983}">
      <dgm:prSet custT="1"/>
      <dgm:spPr/>
      <dgm:t>
        <a:bodyPr/>
        <a:lstStyle/>
        <a:p>
          <a:pPr algn="ctr" rtl="0"/>
          <a:r>
            <a:rPr lang="es-ES" sz="2000" b="1" baseline="0" dirty="0">
              <a:latin typeface="Arial Narrow" pitchFamily="34" charset="0"/>
            </a:rPr>
            <a:t>Panel II: </a:t>
          </a:r>
          <a:r>
            <a:rPr lang="es-AR" sz="2000" b="1" baseline="0" dirty="0">
              <a:latin typeface="Arial Narrow" pitchFamily="34" charset="0"/>
            </a:rPr>
            <a:t>“</a:t>
          </a:r>
          <a:r>
            <a:rPr lang="es-ES" sz="2000" b="1" baseline="0" dirty="0">
              <a:latin typeface="Arial Narrow" pitchFamily="34" charset="0"/>
            </a:rPr>
            <a:t>Facultades de verificación y fiscalización</a:t>
          </a:r>
          <a:r>
            <a:rPr lang="es-AR" sz="2000" b="1" baseline="0" dirty="0">
              <a:latin typeface="Arial Narrow" pitchFamily="34" charset="0"/>
            </a:rPr>
            <a:t>”</a:t>
          </a:r>
          <a:r>
            <a:rPr lang="es-ES" sz="2000" b="1" baseline="0" dirty="0">
              <a:latin typeface="Arial Narrow" pitchFamily="34" charset="0"/>
            </a:rPr>
            <a:t> </a:t>
          </a:r>
          <a:endParaRPr lang="es-ES" sz="2000" baseline="0" dirty="0">
            <a:latin typeface="Arial Narrow" pitchFamily="34" charset="0"/>
          </a:endParaRPr>
        </a:p>
      </dgm:t>
    </dgm:pt>
    <dgm:pt modelId="{F01062A0-5354-40F1-B540-A21F99A677B3}" type="parTrans" cxnId="{1A1D1920-F771-40AE-84AE-BC9D2437BCD4}">
      <dgm:prSet/>
      <dgm:spPr/>
      <dgm:t>
        <a:bodyPr/>
        <a:lstStyle/>
        <a:p>
          <a:endParaRPr lang="es-ES"/>
        </a:p>
      </dgm:t>
    </dgm:pt>
    <dgm:pt modelId="{94F57F68-A0B7-4C48-9574-FAA935101B2A}" type="sibTrans" cxnId="{1A1D1920-F771-40AE-84AE-BC9D2437BCD4}">
      <dgm:prSet/>
      <dgm:spPr/>
      <dgm:t>
        <a:bodyPr/>
        <a:lstStyle/>
        <a:p>
          <a:endParaRPr lang="es-ES"/>
        </a:p>
      </dgm:t>
    </dgm:pt>
    <dgm:pt modelId="{9D1A0CAE-ED2B-4215-9B97-EB564E286521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algn="ctr" rtl="0"/>
          <a:r>
            <a:rPr lang="es-AR" sz="2400" b="1" dirty="0">
              <a:solidFill>
                <a:srgbClr val="004D86"/>
              </a:solidFill>
              <a:latin typeface="Arial Narrow" pitchFamily="34" charset="0"/>
            </a:rPr>
            <a:t>“</a:t>
          </a:r>
          <a:r>
            <a:rPr lang="es-ES" sz="2400" b="1" dirty="0">
              <a:solidFill>
                <a:srgbClr val="004D86"/>
              </a:solidFill>
              <a:latin typeface="Arial Narrow" pitchFamily="34" charset="0"/>
            </a:rPr>
            <a:t>Las actas labradas por los funcionarios</a:t>
          </a:r>
          <a:r>
            <a:rPr lang="es-AR" sz="2400" b="1" dirty="0">
              <a:solidFill>
                <a:srgbClr val="004D86"/>
              </a:solidFill>
              <a:latin typeface="Arial Narrow" pitchFamily="34" charset="0"/>
            </a:rPr>
            <a:t>”</a:t>
          </a:r>
          <a:r>
            <a:rPr lang="es-ES" sz="2400" b="1" dirty="0">
              <a:solidFill>
                <a:srgbClr val="004D86"/>
              </a:solidFill>
              <a:latin typeface="Arial Narrow" pitchFamily="34" charset="0"/>
            </a:rPr>
            <a:t> </a:t>
          </a:r>
        </a:p>
      </dgm:t>
    </dgm:pt>
    <dgm:pt modelId="{8783DFCC-C152-49C3-ADA9-D8A2C8D9F646}" type="parTrans" cxnId="{C98ED3AE-E858-4BF5-BA60-14A2C9A24BE4}">
      <dgm:prSet/>
      <dgm:spPr/>
      <dgm:t>
        <a:bodyPr/>
        <a:lstStyle/>
        <a:p>
          <a:endParaRPr lang="es-ES"/>
        </a:p>
      </dgm:t>
    </dgm:pt>
    <dgm:pt modelId="{865A5F0F-2D10-4DF2-905A-CA1A1F14F8D0}" type="sibTrans" cxnId="{C98ED3AE-E858-4BF5-BA60-14A2C9A24BE4}">
      <dgm:prSet/>
      <dgm:spPr/>
      <dgm:t>
        <a:bodyPr/>
        <a:lstStyle/>
        <a:p>
          <a:endParaRPr lang="es-ES"/>
        </a:p>
      </dgm:t>
    </dgm:pt>
    <dgm:pt modelId="{3B6149D0-67E4-467A-A695-4765ACB9F978}" type="pres">
      <dgm:prSet presAssocID="{B1781787-D774-42BF-846B-8C37587777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89656C-C5FA-48D4-B8FD-06182D994D88}" type="pres">
      <dgm:prSet presAssocID="{6EEA3453-2816-4222-9BAB-C6D9AB93F983}" presName="parentText" presStyleLbl="node1" presStyleIdx="0" presStyleCnt="2" custLinFactNeighborY="893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36CF6-6794-4BBA-BDFE-3A7FDB11E7E8}" type="pres">
      <dgm:prSet presAssocID="{94F57F68-A0B7-4C48-9574-FAA935101B2A}" presName="spacer" presStyleCnt="0"/>
      <dgm:spPr/>
    </dgm:pt>
    <dgm:pt modelId="{62905A90-243B-4F7F-9EE5-07C54FBDEE58}" type="pres">
      <dgm:prSet presAssocID="{9D1A0CAE-ED2B-4215-9B97-EB564E28652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F3211-3788-4D6D-891F-444A93717933}" type="presOf" srcId="{B1781787-D774-42BF-846B-8C37587777EF}" destId="{3B6149D0-67E4-467A-A695-4765ACB9F978}" srcOrd="0" destOrd="0" presId="urn:microsoft.com/office/officeart/2005/8/layout/vList2"/>
    <dgm:cxn modelId="{00DF3485-FF71-4605-997A-F5DA8BB4795D}" type="presOf" srcId="{6EEA3453-2816-4222-9BAB-C6D9AB93F983}" destId="{8889656C-C5FA-48D4-B8FD-06182D994D88}" srcOrd="0" destOrd="0" presId="urn:microsoft.com/office/officeart/2005/8/layout/vList2"/>
    <dgm:cxn modelId="{88B90B15-AB47-4AD1-BFC9-5D96A5C59C03}" type="presOf" srcId="{9D1A0CAE-ED2B-4215-9B97-EB564E286521}" destId="{62905A90-243B-4F7F-9EE5-07C54FBDEE58}" srcOrd="0" destOrd="0" presId="urn:microsoft.com/office/officeart/2005/8/layout/vList2"/>
    <dgm:cxn modelId="{C98ED3AE-E858-4BF5-BA60-14A2C9A24BE4}" srcId="{B1781787-D774-42BF-846B-8C37587777EF}" destId="{9D1A0CAE-ED2B-4215-9B97-EB564E286521}" srcOrd="1" destOrd="0" parTransId="{8783DFCC-C152-49C3-ADA9-D8A2C8D9F646}" sibTransId="{865A5F0F-2D10-4DF2-905A-CA1A1F14F8D0}"/>
    <dgm:cxn modelId="{1A1D1920-F771-40AE-84AE-BC9D2437BCD4}" srcId="{B1781787-D774-42BF-846B-8C37587777EF}" destId="{6EEA3453-2816-4222-9BAB-C6D9AB93F983}" srcOrd="0" destOrd="0" parTransId="{F01062A0-5354-40F1-B540-A21F99A677B3}" sibTransId="{94F57F68-A0B7-4C48-9574-FAA935101B2A}"/>
    <dgm:cxn modelId="{9160606E-DB56-4EB6-A0B2-85320D87F711}" type="presParOf" srcId="{3B6149D0-67E4-467A-A695-4765ACB9F978}" destId="{8889656C-C5FA-48D4-B8FD-06182D994D88}" srcOrd="0" destOrd="0" presId="urn:microsoft.com/office/officeart/2005/8/layout/vList2"/>
    <dgm:cxn modelId="{C0AA2DB4-13A1-43FC-B322-653788747554}" type="presParOf" srcId="{3B6149D0-67E4-467A-A695-4765ACB9F978}" destId="{BD536CF6-6794-4BBA-BDFE-3A7FDB11E7E8}" srcOrd="1" destOrd="0" presId="urn:microsoft.com/office/officeart/2005/8/layout/vList2"/>
    <dgm:cxn modelId="{E8B923E1-161F-4BDE-978C-A52A2A39C451}" type="presParOf" srcId="{3B6149D0-67E4-467A-A695-4765ACB9F978}" destId="{62905A90-243B-4F7F-9EE5-07C54FBDEE5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848FAC-11DF-45A9-BE95-52AE18CD83D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9131ECF-B95A-40F6-95B3-ED9866C90D27}">
      <dgm:prSet custT="1"/>
      <dgm:spPr>
        <a:solidFill>
          <a:schemeClr val="accent1"/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algn="l" rtl="0"/>
          <a:endParaRPr lang="es-AR" sz="2400" b="1" dirty="0">
            <a:solidFill>
              <a:srgbClr val="004D86"/>
            </a:solidFill>
            <a:latin typeface="Arial Narrow" pitchFamily="34" charset="0"/>
          </a:endParaRPr>
        </a:p>
        <a:p>
          <a:pPr algn="l" rtl="0"/>
          <a:endParaRPr lang="es-AR" sz="2400" b="1" dirty="0">
            <a:solidFill>
              <a:srgbClr val="004D86"/>
            </a:solidFill>
            <a:latin typeface="Arial Narrow" pitchFamily="34" charset="0"/>
          </a:endParaRPr>
        </a:p>
        <a:p>
          <a:pPr algn="l" rtl="0"/>
          <a:endParaRPr lang="es-AR" sz="2400" b="1" dirty="0">
            <a:solidFill>
              <a:srgbClr val="004D86"/>
            </a:solidFill>
            <a:latin typeface="Arial Narrow" pitchFamily="34" charset="0"/>
          </a:endParaRPr>
        </a:p>
        <a:p>
          <a:pPr algn="l" rtl="0"/>
          <a:endParaRPr lang="es-AR" sz="2400" b="1" dirty="0">
            <a:solidFill>
              <a:schemeClr val="bg1"/>
            </a:solidFill>
            <a:latin typeface="Arial Narrow" pitchFamily="34" charset="0"/>
          </a:endParaRPr>
        </a:p>
        <a:p>
          <a:pPr algn="ctr" rtl="0"/>
          <a:r>
            <a:rPr lang="es-AR" sz="2800" b="1" dirty="0">
              <a:solidFill>
                <a:schemeClr val="bg1"/>
              </a:solidFill>
              <a:latin typeface="Arial Narrow" pitchFamily="34" charset="0"/>
            </a:rPr>
            <a:t>Estructura</a:t>
          </a:r>
          <a:endParaRPr lang="es-ES" sz="2800" dirty="0">
            <a:solidFill>
              <a:schemeClr val="bg1"/>
            </a:solidFill>
            <a:latin typeface="Arial Narrow" pitchFamily="34" charset="0"/>
          </a:endParaRPr>
        </a:p>
      </dgm:t>
    </dgm:pt>
    <dgm:pt modelId="{7D737F03-DA9D-4364-9C87-2FA46F4D78FB}" type="parTrans" cxnId="{FC7E24AF-7C97-4F5C-A4DA-548B87481FCD}">
      <dgm:prSet/>
      <dgm:spPr/>
      <dgm:t>
        <a:bodyPr/>
        <a:lstStyle/>
        <a:p>
          <a:endParaRPr lang="es-ES"/>
        </a:p>
      </dgm:t>
    </dgm:pt>
    <dgm:pt modelId="{923F9054-CEDC-47F2-8212-882D583DEF4F}" type="sibTrans" cxnId="{FC7E24AF-7C97-4F5C-A4DA-548B87481FCD}">
      <dgm:prSet/>
      <dgm:spPr/>
      <dgm:t>
        <a:bodyPr/>
        <a:lstStyle/>
        <a:p>
          <a:endParaRPr lang="es-ES"/>
        </a:p>
      </dgm:t>
    </dgm:pt>
    <dgm:pt modelId="{B3B14D89-E3FD-4F88-A9A7-E7D9F86FDFC3}">
      <dgm:prSet custT="1"/>
      <dgm:spPr/>
      <dgm:t>
        <a:bodyPr/>
        <a:lstStyle/>
        <a:p>
          <a:pPr algn="just" rtl="0"/>
          <a:r>
            <a:rPr lang="es-ES" sz="2000" b="1" dirty="0">
              <a:solidFill>
                <a:srgbClr val="004D86"/>
              </a:solidFill>
              <a:latin typeface="Arial Narrow" pitchFamily="34" charset="0"/>
            </a:rPr>
            <a:t>Facultades de verificación y fiscalización de los Recursos de la Seguridad Social</a:t>
          </a:r>
          <a:endParaRPr lang="es-ES" sz="2000" b="0" dirty="0">
            <a:solidFill>
              <a:srgbClr val="004D86"/>
            </a:solidFill>
            <a:latin typeface="Arial Narrow" pitchFamily="34" charset="0"/>
          </a:endParaRPr>
        </a:p>
      </dgm:t>
    </dgm:pt>
    <dgm:pt modelId="{9E8FE379-53DF-4797-981E-3D0C37401D99}" type="parTrans" cxnId="{C335344F-E56B-4711-AD1B-894D24775626}">
      <dgm:prSet/>
      <dgm:spPr/>
      <dgm:t>
        <a:bodyPr/>
        <a:lstStyle/>
        <a:p>
          <a:endParaRPr lang="es-ES"/>
        </a:p>
      </dgm:t>
    </dgm:pt>
    <dgm:pt modelId="{A727366A-CAE6-4CD1-BEF3-95F91B18077A}" type="sibTrans" cxnId="{C335344F-E56B-4711-AD1B-894D24775626}">
      <dgm:prSet/>
      <dgm:spPr/>
      <dgm:t>
        <a:bodyPr/>
        <a:lstStyle/>
        <a:p>
          <a:endParaRPr lang="es-ES"/>
        </a:p>
      </dgm:t>
    </dgm:pt>
    <dgm:pt modelId="{10FA3394-B580-4742-8247-79C877769EDA}">
      <dgm:prSet custT="1"/>
      <dgm:spPr/>
      <dgm:t>
        <a:bodyPr/>
        <a:lstStyle/>
        <a:p>
          <a:pPr rtl="0"/>
          <a:r>
            <a:rPr lang="es-MX" sz="2000" b="1" dirty="0">
              <a:solidFill>
                <a:srgbClr val="004D86"/>
              </a:solidFill>
              <a:latin typeface="Arial Narrow" pitchFamily="34" charset="0"/>
            </a:rPr>
            <a:t>Conclusiones generales</a:t>
          </a:r>
        </a:p>
        <a:p>
          <a:pPr rtl="0"/>
          <a:endParaRPr lang="es-ES" sz="2000" dirty="0">
            <a:solidFill>
              <a:srgbClr val="004D86"/>
            </a:solidFill>
            <a:latin typeface="Arial Narrow" pitchFamily="34" charset="0"/>
          </a:endParaRPr>
        </a:p>
      </dgm:t>
    </dgm:pt>
    <dgm:pt modelId="{C3EFB711-51B0-4C16-A35A-18AE78FADF4E}" type="parTrans" cxnId="{73F2E345-4C51-4242-9DDF-818130352BDA}">
      <dgm:prSet/>
      <dgm:spPr/>
      <dgm:t>
        <a:bodyPr/>
        <a:lstStyle/>
        <a:p>
          <a:endParaRPr lang="es-ES"/>
        </a:p>
      </dgm:t>
    </dgm:pt>
    <dgm:pt modelId="{958D55F3-C30D-4EE1-83FE-77A19375B64E}" type="sibTrans" cxnId="{73F2E345-4C51-4242-9DDF-818130352BDA}">
      <dgm:prSet/>
      <dgm:spPr/>
      <dgm:t>
        <a:bodyPr/>
        <a:lstStyle/>
        <a:p>
          <a:endParaRPr lang="es-ES"/>
        </a:p>
      </dgm:t>
    </dgm:pt>
    <dgm:pt modelId="{DE6BF83C-21E2-43A3-85B4-3BE01F3104E7}">
      <dgm:prSet custT="1"/>
      <dgm:spPr/>
      <dgm:t>
        <a:bodyPr/>
        <a:lstStyle/>
        <a:p>
          <a:pPr marL="0" lvl="0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b="1" dirty="0" smtClean="0">
            <a:solidFill>
              <a:srgbClr val="004D86"/>
            </a:solidFill>
            <a:latin typeface="Arial Narrow" pitchFamily="34" charset="0"/>
          </a:endParaRPr>
        </a:p>
        <a:p>
          <a:pPr marL="0" lvl="0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dirty="0" smtClean="0">
              <a:solidFill>
                <a:srgbClr val="004D86"/>
              </a:solidFill>
              <a:latin typeface="Arial Narrow" pitchFamily="34" charset="0"/>
            </a:rPr>
            <a:t>Actas </a:t>
          </a:r>
          <a:r>
            <a:rPr lang="es-ES" sz="2000" b="1" dirty="0">
              <a:solidFill>
                <a:srgbClr val="004D86"/>
              </a:solidFill>
              <a:latin typeface="Arial Narrow" pitchFamily="34" charset="0"/>
            </a:rPr>
            <a:t>de la inspección previsional</a:t>
          </a:r>
          <a:r>
            <a:rPr lang="es-ES" sz="2000" b="1" dirty="0" smtClean="0">
              <a:solidFill>
                <a:srgbClr val="004D86"/>
              </a:solidFill>
              <a:latin typeface="Arial Narrow" pitchFamily="34" charset="0"/>
            </a:rPr>
            <a:t>:</a:t>
          </a:r>
        </a:p>
        <a:p>
          <a:pPr marL="0" lvl="0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dirty="0">
              <a:solidFill>
                <a:srgbClr val="004D86"/>
              </a:solidFill>
              <a:latin typeface="Arial Narrow" pitchFamily="34" charset="0"/>
            </a:rPr>
            <a:t>	- Actas de </a:t>
          </a:r>
          <a:r>
            <a:rPr lang="es-ES" sz="2000" b="0" dirty="0" smtClean="0">
              <a:solidFill>
                <a:srgbClr val="004D86"/>
              </a:solidFill>
              <a:latin typeface="Arial Narrow" pitchFamily="34" charset="0"/>
            </a:rPr>
            <a:t>relevamiento</a:t>
          </a:r>
        </a:p>
        <a:p>
          <a:pPr marL="0" lvl="0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dirty="0">
              <a:solidFill>
                <a:srgbClr val="004D86"/>
              </a:solidFill>
              <a:latin typeface="Arial Narrow" pitchFamily="34" charset="0"/>
            </a:rPr>
            <a:t>	- Actas de </a:t>
          </a:r>
          <a:r>
            <a:rPr lang="es-ES" sz="2000" b="0" dirty="0" smtClean="0">
              <a:solidFill>
                <a:srgbClr val="004D86"/>
              </a:solidFill>
              <a:latin typeface="Arial Narrow" pitchFamily="34" charset="0"/>
            </a:rPr>
            <a:t>notificación</a:t>
          </a:r>
        </a:p>
        <a:p>
          <a:pPr marL="0" lvl="0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dirty="0">
              <a:solidFill>
                <a:srgbClr val="004D86"/>
              </a:solidFill>
              <a:latin typeface="Arial Narrow" pitchFamily="34" charset="0"/>
            </a:rPr>
            <a:t>	- Actas de determinación de deuda e infracción</a:t>
          </a:r>
        </a:p>
      </dgm:t>
    </dgm:pt>
    <dgm:pt modelId="{111261CF-F8FF-41A1-BBE6-93A329AED30F}" type="parTrans" cxnId="{B39478AF-D0B1-48E1-8EE3-A6CC07053CF6}">
      <dgm:prSet/>
      <dgm:spPr/>
      <dgm:t>
        <a:bodyPr/>
        <a:lstStyle/>
        <a:p>
          <a:endParaRPr lang="es-AR"/>
        </a:p>
      </dgm:t>
    </dgm:pt>
    <dgm:pt modelId="{2599C2E2-959D-4CF3-AED2-C260ED4FE37B}" type="sibTrans" cxnId="{B39478AF-D0B1-48E1-8EE3-A6CC07053CF6}">
      <dgm:prSet/>
      <dgm:spPr/>
      <dgm:t>
        <a:bodyPr/>
        <a:lstStyle/>
        <a:p>
          <a:endParaRPr lang="es-AR"/>
        </a:p>
      </dgm:t>
    </dgm:pt>
    <dgm:pt modelId="{6044D2D1-173F-4018-906D-D5B9BF59E0C6}" type="pres">
      <dgm:prSet presAssocID="{AC848FAC-11DF-45A9-BE95-52AE18CD83D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17B6C73-CC69-4864-A4C8-570B817D008E}" type="pres">
      <dgm:prSet presAssocID="{A9131ECF-B95A-40F6-95B3-ED9866C90D27}" presName="thickLine" presStyleLbl="alignNode1" presStyleIdx="0" presStyleCnt="1"/>
      <dgm:spPr/>
    </dgm:pt>
    <dgm:pt modelId="{AE2B4544-1E41-46B7-AE2B-94F9C3C5C83E}" type="pres">
      <dgm:prSet presAssocID="{A9131ECF-B95A-40F6-95B3-ED9866C90D27}" presName="horz1" presStyleCnt="0"/>
      <dgm:spPr/>
    </dgm:pt>
    <dgm:pt modelId="{0DFB911D-BDDD-47BD-A893-D397E5A76D9E}" type="pres">
      <dgm:prSet presAssocID="{A9131ECF-B95A-40F6-95B3-ED9866C90D27}" presName="tx1" presStyleLbl="revTx" presStyleIdx="0" presStyleCnt="4"/>
      <dgm:spPr/>
      <dgm:t>
        <a:bodyPr/>
        <a:lstStyle/>
        <a:p>
          <a:endParaRPr lang="en-US"/>
        </a:p>
      </dgm:t>
    </dgm:pt>
    <dgm:pt modelId="{4554D96F-0EF7-4FFC-9B31-D4CC3451F63B}" type="pres">
      <dgm:prSet presAssocID="{A9131ECF-B95A-40F6-95B3-ED9866C90D27}" presName="vert1" presStyleCnt="0"/>
      <dgm:spPr/>
    </dgm:pt>
    <dgm:pt modelId="{77F53B4D-4AF2-4615-8EB0-D628BD502B54}" type="pres">
      <dgm:prSet presAssocID="{B3B14D89-E3FD-4F88-A9A7-E7D9F86FDFC3}" presName="vertSpace2a" presStyleCnt="0"/>
      <dgm:spPr/>
    </dgm:pt>
    <dgm:pt modelId="{A1B07FE1-EBB0-4E01-ABB2-E53DB733F512}" type="pres">
      <dgm:prSet presAssocID="{B3B14D89-E3FD-4F88-A9A7-E7D9F86FDFC3}" presName="horz2" presStyleCnt="0"/>
      <dgm:spPr/>
    </dgm:pt>
    <dgm:pt modelId="{BE68D5F6-EF79-4C89-B2DB-A80C41972E4D}" type="pres">
      <dgm:prSet presAssocID="{B3B14D89-E3FD-4F88-A9A7-E7D9F86FDFC3}" presName="horzSpace2" presStyleCnt="0"/>
      <dgm:spPr/>
    </dgm:pt>
    <dgm:pt modelId="{831E24CD-23F5-494F-B39D-CA6C99521BFC}" type="pres">
      <dgm:prSet presAssocID="{B3B14D89-E3FD-4F88-A9A7-E7D9F86FDFC3}" presName="tx2" presStyleLbl="revTx" presStyleIdx="1" presStyleCnt="4" custScaleY="53365"/>
      <dgm:spPr/>
      <dgm:t>
        <a:bodyPr/>
        <a:lstStyle/>
        <a:p>
          <a:endParaRPr lang="en-US"/>
        </a:p>
      </dgm:t>
    </dgm:pt>
    <dgm:pt modelId="{FF97964C-1166-4E92-A085-C6A651EC5880}" type="pres">
      <dgm:prSet presAssocID="{B3B14D89-E3FD-4F88-A9A7-E7D9F86FDFC3}" presName="vert2" presStyleCnt="0"/>
      <dgm:spPr/>
    </dgm:pt>
    <dgm:pt modelId="{DE705B28-12B4-401E-8148-816484798678}" type="pres">
      <dgm:prSet presAssocID="{B3B14D89-E3FD-4F88-A9A7-E7D9F86FDFC3}" presName="thinLine2b" presStyleLbl="callout" presStyleIdx="0" presStyleCnt="3" custLinFactY="-300000" custLinFactNeighborX="0" custLinFactNeighborY="-322220"/>
      <dgm:spPr/>
    </dgm:pt>
    <dgm:pt modelId="{633B1045-FA8E-43AF-9B95-484BC7872FFC}" type="pres">
      <dgm:prSet presAssocID="{B3B14D89-E3FD-4F88-A9A7-E7D9F86FDFC3}" presName="vertSpace2b" presStyleCnt="0"/>
      <dgm:spPr/>
    </dgm:pt>
    <dgm:pt modelId="{949D5439-E1A2-472C-B803-7DE59A23B513}" type="pres">
      <dgm:prSet presAssocID="{DE6BF83C-21E2-43A3-85B4-3BE01F3104E7}" presName="horz2" presStyleCnt="0"/>
      <dgm:spPr/>
    </dgm:pt>
    <dgm:pt modelId="{9F877E5C-BBBC-4F1E-83B3-A870CD95923F}" type="pres">
      <dgm:prSet presAssocID="{DE6BF83C-21E2-43A3-85B4-3BE01F3104E7}" presName="horzSpace2" presStyleCnt="0"/>
      <dgm:spPr/>
    </dgm:pt>
    <dgm:pt modelId="{3AD0B86C-FCF4-424C-A4C6-6E24688E7274}" type="pres">
      <dgm:prSet presAssocID="{DE6BF83C-21E2-43A3-85B4-3BE01F3104E7}" presName="tx2" presStyleLbl="revTx" presStyleIdx="2" presStyleCnt="4" custScaleY="60189" custLinFactNeighborX="0" custLinFactNeighborY="-23000"/>
      <dgm:spPr/>
      <dgm:t>
        <a:bodyPr/>
        <a:lstStyle/>
        <a:p>
          <a:endParaRPr lang="en-US"/>
        </a:p>
      </dgm:t>
    </dgm:pt>
    <dgm:pt modelId="{FCC8AA1B-9EFC-43BD-8639-9838A2604A06}" type="pres">
      <dgm:prSet presAssocID="{DE6BF83C-21E2-43A3-85B4-3BE01F3104E7}" presName="vert2" presStyleCnt="0"/>
      <dgm:spPr/>
    </dgm:pt>
    <dgm:pt modelId="{39F9BAB7-A3F9-40C8-A911-329EF884ED42}" type="pres">
      <dgm:prSet presAssocID="{DE6BF83C-21E2-43A3-85B4-3BE01F3104E7}" presName="thinLine2b" presStyleLbl="callout" presStyleIdx="1" presStyleCnt="3" custLinFactNeighborX="0" custLinFactNeighborY="31789"/>
      <dgm:spPr/>
    </dgm:pt>
    <dgm:pt modelId="{6819C778-3ACD-4BA5-9928-107B7B795CBE}" type="pres">
      <dgm:prSet presAssocID="{DE6BF83C-21E2-43A3-85B4-3BE01F3104E7}" presName="vertSpace2b" presStyleCnt="0"/>
      <dgm:spPr/>
    </dgm:pt>
    <dgm:pt modelId="{863C6D48-BA34-416A-B75E-5AD678DD4EA4}" type="pres">
      <dgm:prSet presAssocID="{10FA3394-B580-4742-8247-79C877769EDA}" presName="horz2" presStyleCnt="0"/>
      <dgm:spPr/>
    </dgm:pt>
    <dgm:pt modelId="{680BCAD6-5516-4261-877D-3F78F5BD15C6}" type="pres">
      <dgm:prSet presAssocID="{10FA3394-B580-4742-8247-79C877769EDA}" presName="horzSpace2" presStyleCnt="0"/>
      <dgm:spPr/>
    </dgm:pt>
    <dgm:pt modelId="{D3F1DC43-439B-483B-9171-7B2E769EFA14}" type="pres">
      <dgm:prSet presAssocID="{10FA3394-B580-4742-8247-79C877769EDA}" presName="tx2" presStyleLbl="revTx" presStyleIdx="3" presStyleCnt="4" custScaleY="31055" custLinFactNeighborY="2291"/>
      <dgm:spPr/>
      <dgm:t>
        <a:bodyPr/>
        <a:lstStyle/>
        <a:p>
          <a:endParaRPr lang="en-US"/>
        </a:p>
      </dgm:t>
    </dgm:pt>
    <dgm:pt modelId="{B77B786A-37C5-4768-BD99-F80D3D988758}" type="pres">
      <dgm:prSet presAssocID="{10FA3394-B580-4742-8247-79C877769EDA}" presName="vert2" presStyleCnt="0"/>
      <dgm:spPr/>
    </dgm:pt>
    <dgm:pt modelId="{4A9D2BCA-93AE-4AA7-9067-483734E7FBE7}" type="pres">
      <dgm:prSet presAssocID="{10FA3394-B580-4742-8247-79C877769EDA}" presName="thinLine2b" presStyleLbl="callout" presStyleIdx="2" presStyleCnt="3" custLinFactNeighborY="-15710"/>
      <dgm:spPr/>
    </dgm:pt>
    <dgm:pt modelId="{61F95FDD-2007-481C-9DA6-91DD9543B2C8}" type="pres">
      <dgm:prSet presAssocID="{10FA3394-B580-4742-8247-79C877769EDA}" presName="vertSpace2b" presStyleCnt="0"/>
      <dgm:spPr/>
    </dgm:pt>
  </dgm:ptLst>
  <dgm:cxnLst>
    <dgm:cxn modelId="{7905708C-B789-47DA-9820-6817C503B09B}" type="presOf" srcId="{B3B14D89-E3FD-4F88-A9A7-E7D9F86FDFC3}" destId="{831E24CD-23F5-494F-B39D-CA6C99521BFC}" srcOrd="0" destOrd="0" presId="urn:microsoft.com/office/officeart/2008/layout/LinedList"/>
    <dgm:cxn modelId="{73F2E345-4C51-4242-9DDF-818130352BDA}" srcId="{A9131ECF-B95A-40F6-95B3-ED9866C90D27}" destId="{10FA3394-B580-4742-8247-79C877769EDA}" srcOrd="2" destOrd="0" parTransId="{C3EFB711-51B0-4C16-A35A-18AE78FADF4E}" sibTransId="{958D55F3-C30D-4EE1-83FE-77A19375B64E}"/>
    <dgm:cxn modelId="{B39478AF-D0B1-48E1-8EE3-A6CC07053CF6}" srcId="{A9131ECF-B95A-40F6-95B3-ED9866C90D27}" destId="{DE6BF83C-21E2-43A3-85B4-3BE01F3104E7}" srcOrd="1" destOrd="0" parTransId="{111261CF-F8FF-41A1-BBE6-93A329AED30F}" sibTransId="{2599C2E2-959D-4CF3-AED2-C260ED4FE37B}"/>
    <dgm:cxn modelId="{973C98AC-83D6-4C92-BBF9-0ABB955D1A99}" type="presOf" srcId="{AC848FAC-11DF-45A9-BE95-52AE18CD83D4}" destId="{6044D2D1-173F-4018-906D-D5B9BF59E0C6}" srcOrd="0" destOrd="0" presId="urn:microsoft.com/office/officeart/2008/layout/LinedList"/>
    <dgm:cxn modelId="{5D237111-F78C-4A17-8C69-5F1383B045FA}" type="presOf" srcId="{A9131ECF-B95A-40F6-95B3-ED9866C90D27}" destId="{0DFB911D-BDDD-47BD-A893-D397E5A76D9E}" srcOrd="0" destOrd="0" presId="urn:microsoft.com/office/officeart/2008/layout/LinedList"/>
    <dgm:cxn modelId="{FC7E24AF-7C97-4F5C-A4DA-548B87481FCD}" srcId="{AC848FAC-11DF-45A9-BE95-52AE18CD83D4}" destId="{A9131ECF-B95A-40F6-95B3-ED9866C90D27}" srcOrd="0" destOrd="0" parTransId="{7D737F03-DA9D-4364-9C87-2FA46F4D78FB}" sibTransId="{923F9054-CEDC-47F2-8212-882D583DEF4F}"/>
    <dgm:cxn modelId="{F0C21EED-07CC-4C80-A7F8-6D8D76A79A74}" type="presOf" srcId="{10FA3394-B580-4742-8247-79C877769EDA}" destId="{D3F1DC43-439B-483B-9171-7B2E769EFA14}" srcOrd="0" destOrd="0" presId="urn:microsoft.com/office/officeart/2008/layout/LinedList"/>
    <dgm:cxn modelId="{BB167573-C4CF-458C-AF3A-8FAF9ED895AE}" type="presOf" srcId="{DE6BF83C-21E2-43A3-85B4-3BE01F3104E7}" destId="{3AD0B86C-FCF4-424C-A4C6-6E24688E7274}" srcOrd="0" destOrd="0" presId="urn:microsoft.com/office/officeart/2008/layout/LinedList"/>
    <dgm:cxn modelId="{C335344F-E56B-4711-AD1B-894D24775626}" srcId="{A9131ECF-B95A-40F6-95B3-ED9866C90D27}" destId="{B3B14D89-E3FD-4F88-A9A7-E7D9F86FDFC3}" srcOrd="0" destOrd="0" parTransId="{9E8FE379-53DF-4797-981E-3D0C37401D99}" sibTransId="{A727366A-CAE6-4CD1-BEF3-95F91B18077A}"/>
    <dgm:cxn modelId="{E1B9F6F7-896E-4E13-B1A7-F7D87A23B44A}" type="presParOf" srcId="{6044D2D1-173F-4018-906D-D5B9BF59E0C6}" destId="{217B6C73-CC69-4864-A4C8-570B817D008E}" srcOrd="0" destOrd="0" presId="urn:microsoft.com/office/officeart/2008/layout/LinedList"/>
    <dgm:cxn modelId="{13615B33-009B-4655-A407-E5932611C89C}" type="presParOf" srcId="{6044D2D1-173F-4018-906D-D5B9BF59E0C6}" destId="{AE2B4544-1E41-46B7-AE2B-94F9C3C5C83E}" srcOrd="1" destOrd="0" presId="urn:microsoft.com/office/officeart/2008/layout/LinedList"/>
    <dgm:cxn modelId="{5A8B6BC2-5785-4D4E-A425-39ADABB87FA2}" type="presParOf" srcId="{AE2B4544-1E41-46B7-AE2B-94F9C3C5C83E}" destId="{0DFB911D-BDDD-47BD-A893-D397E5A76D9E}" srcOrd="0" destOrd="0" presId="urn:microsoft.com/office/officeart/2008/layout/LinedList"/>
    <dgm:cxn modelId="{C246E289-D1AB-49C1-BA31-FF03DD236153}" type="presParOf" srcId="{AE2B4544-1E41-46B7-AE2B-94F9C3C5C83E}" destId="{4554D96F-0EF7-4FFC-9B31-D4CC3451F63B}" srcOrd="1" destOrd="0" presId="urn:microsoft.com/office/officeart/2008/layout/LinedList"/>
    <dgm:cxn modelId="{B54322CC-8A3B-4E62-9F0C-9F8EBBC311CE}" type="presParOf" srcId="{4554D96F-0EF7-4FFC-9B31-D4CC3451F63B}" destId="{77F53B4D-4AF2-4615-8EB0-D628BD502B54}" srcOrd="0" destOrd="0" presId="urn:microsoft.com/office/officeart/2008/layout/LinedList"/>
    <dgm:cxn modelId="{DE420B25-698F-4D8E-B1BB-00903FAC0A12}" type="presParOf" srcId="{4554D96F-0EF7-4FFC-9B31-D4CC3451F63B}" destId="{A1B07FE1-EBB0-4E01-ABB2-E53DB733F512}" srcOrd="1" destOrd="0" presId="urn:microsoft.com/office/officeart/2008/layout/LinedList"/>
    <dgm:cxn modelId="{0D2D846C-20CD-42F2-8FC1-9112261CDD68}" type="presParOf" srcId="{A1B07FE1-EBB0-4E01-ABB2-E53DB733F512}" destId="{BE68D5F6-EF79-4C89-B2DB-A80C41972E4D}" srcOrd="0" destOrd="0" presId="urn:microsoft.com/office/officeart/2008/layout/LinedList"/>
    <dgm:cxn modelId="{C1A3C088-0841-4706-9498-5EE7B0D386B6}" type="presParOf" srcId="{A1B07FE1-EBB0-4E01-ABB2-E53DB733F512}" destId="{831E24CD-23F5-494F-B39D-CA6C99521BFC}" srcOrd="1" destOrd="0" presId="urn:microsoft.com/office/officeart/2008/layout/LinedList"/>
    <dgm:cxn modelId="{CF08FDB1-6ED4-47E7-B025-8FF71353794C}" type="presParOf" srcId="{A1B07FE1-EBB0-4E01-ABB2-E53DB733F512}" destId="{FF97964C-1166-4E92-A085-C6A651EC5880}" srcOrd="2" destOrd="0" presId="urn:microsoft.com/office/officeart/2008/layout/LinedList"/>
    <dgm:cxn modelId="{A87CF1C7-D108-41A1-A030-4059C8D81C0B}" type="presParOf" srcId="{4554D96F-0EF7-4FFC-9B31-D4CC3451F63B}" destId="{DE705B28-12B4-401E-8148-816484798678}" srcOrd="2" destOrd="0" presId="urn:microsoft.com/office/officeart/2008/layout/LinedList"/>
    <dgm:cxn modelId="{95923005-23B5-444F-B7F3-5DBBFF5504D1}" type="presParOf" srcId="{4554D96F-0EF7-4FFC-9B31-D4CC3451F63B}" destId="{633B1045-FA8E-43AF-9B95-484BC7872FFC}" srcOrd="3" destOrd="0" presId="urn:microsoft.com/office/officeart/2008/layout/LinedList"/>
    <dgm:cxn modelId="{B78434A4-7B46-40BE-813A-951C55FD4BAE}" type="presParOf" srcId="{4554D96F-0EF7-4FFC-9B31-D4CC3451F63B}" destId="{949D5439-E1A2-472C-B803-7DE59A23B513}" srcOrd="4" destOrd="0" presId="urn:microsoft.com/office/officeart/2008/layout/LinedList"/>
    <dgm:cxn modelId="{B1A09664-FB40-44AA-9076-9FDEA3A2AA1B}" type="presParOf" srcId="{949D5439-E1A2-472C-B803-7DE59A23B513}" destId="{9F877E5C-BBBC-4F1E-83B3-A870CD95923F}" srcOrd="0" destOrd="0" presId="urn:microsoft.com/office/officeart/2008/layout/LinedList"/>
    <dgm:cxn modelId="{EF85E401-A837-446D-AB20-44F84A6B8BA5}" type="presParOf" srcId="{949D5439-E1A2-472C-B803-7DE59A23B513}" destId="{3AD0B86C-FCF4-424C-A4C6-6E24688E7274}" srcOrd="1" destOrd="0" presId="urn:microsoft.com/office/officeart/2008/layout/LinedList"/>
    <dgm:cxn modelId="{919F6B92-2D42-4479-94F9-A871A9415E62}" type="presParOf" srcId="{949D5439-E1A2-472C-B803-7DE59A23B513}" destId="{FCC8AA1B-9EFC-43BD-8639-9838A2604A06}" srcOrd="2" destOrd="0" presId="urn:microsoft.com/office/officeart/2008/layout/LinedList"/>
    <dgm:cxn modelId="{CA9F6718-782F-4185-8246-8DAD02976FA1}" type="presParOf" srcId="{4554D96F-0EF7-4FFC-9B31-D4CC3451F63B}" destId="{39F9BAB7-A3F9-40C8-A911-329EF884ED42}" srcOrd="5" destOrd="0" presId="urn:microsoft.com/office/officeart/2008/layout/LinedList"/>
    <dgm:cxn modelId="{E3651730-7307-4F0E-88B8-607367F444B1}" type="presParOf" srcId="{4554D96F-0EF7-4FFC-9B31-D4CC3451F63B}" destId="{6819C778-3ACD-4BA5-9928-107B7B795CBE}" srcOrd="6" destOrd="0" presId="urn:microsoft.com/office/officeart/2008/layout/LinedList"/>
    <dgm:cxn modelId="{46D0F2EC-3625-4CB5-A22C-106BA0091E2F}" type="presParOf" srcId="{4554D96F-0EF7-4FFC-9B31-D4CC3451F63B}" destId="{863C6D48-BA34-416A-B75E-5AD678DD4EA4}" srcOrd="7" destOrd="0" presId="urn:microsoft.com/office/officeart/2008/layout/LinedList"/>
    <dgm:cxn modelId="{45C9941F-262D-4EAF-8C3D-3DD69257D58E}" type="presParOf" srcId="{863C6D48-BA34-416A-B75E-5AD678DD4EA4}" destId="{680BCAD6-5516-4261-877D-3F78F5BD15C6}" srcOrd="0" destOrd="0" presId="urn:microsoft.com/office/officeart/2008/layout/LinedList"/>
    <dgm:cxn modelId="{EDC726F9-DDCA-43B2-AFB9-00CFFE1EC340}" type="presParOf" srcId="{863C6D48-BA34-416A-B75E-5AD678DD4EA4}" destId="{D3F1DC43-439B-483B-9171-7B2E769EFA14}" srcOrd="1" destOrd="0" presId="urn:microsoft.com/office/officeart/2008/layout/LinedList"/>
    <dgm:cxn modelId="{6BC95317-7124-459E-89F9-05B995DD1E72}" type="presParOf" srcId="{863C6D48-BA34-416A-B75E-5AD678DD4EA4}" destId="{B77B786A-37C5-4768-BD99-F80D3D988758}" srcOrd="2" destOrd="0" presId="urn:microsoft.com/office/officeart/2008/layout/LinedList"/>
    <dgm:cxn modelId="{BC37B107-B7E1-4F43-9D94-2EBAC0A3C063}" type="presParOf" srcId="{4554D96F-0EF7-4FFC-9B31-D4CC3451F63B}" destId="{4A9D2BCA-93AE-4AA7-9067-483734E7FBE7}" srcOrd="8" destOrd="0" presId="urn:microsoft.com/office/officeart/2008/layout/LinedList"/>
    <dgm:cxn modelId="{EC0CFAC2-D4C3-41BD-8AF5-2DBDBD9D43F0}" type="presParOf" srcId="{4554D96F-0EF7-4FFC-9B31-D4CC3451F63B}" destId="{61F95FDD-2007-481C-9DA6-91DD9543B2C8}" srcOrd="9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59864A-71F1-4512-A788-DBFE7FF6267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685F503-AF9A-4A31-B317-553F108512EC}">
      <dgm:prSet custT="1"/>
      <dgm:spPr/>
      <dgm:t>
        <a:bodyPr/>
        <a:lstStyle/>
        <a:p>
          <a:pPr rtl="0"/>
          <a:r>
            <a:rPr lang="es-AR" sz="1800" dirty="0" smtClean="0">
              <a:solidFill>
                <a:srgbClr val="004D86"/>
              </a:solidFill>
              <a:latin typeface="Arial Narrow" pitchFamily="34" charset="0"/>
            </a:rPr>
            <a:t>Detectar y/o </a:t>
          </a:r>
          <a:r>
            <a:rPr lang="es-AR" sz="1800" dirty="0">
              <a:solidFill>
                <a:srgbClr val="004D86"/>
              </a:solidFill>
              <a:latin typeface="Arial Narrow" pitchFamily="34" charset="0"/>
            </a:rPr>
            <a:t>determinar la existencia de situaciones no declaradas por el contribuyente.</a:t>
          </a:r>
        </a:p>
      </dgm:t>
    </dgm:pt>
    <dgm:pt modelId="{F788AC90-9095-4A83-AA1A-88F55DEDF299}" type="parTrans" cxnId="{3E52BD55-3B92-4AD0-A3A9-DB083230538D}">
      <dgm:prSet/>
      <dgm:spPr/>
      <dgm:t>
        <a:bodyPr/>
        <a:lstStyle/>
        <a:p>
          <a:endParaRPr lang="es-ES"/>
        </a:p>
      </dgm:t>
    </dgm:pt>
    <dgm:pt modelId="{8ABD0221-86DE-43C5-96A3-E05C600EDB88}" type="sibTrans" cxnId="{3E52BD55-3B92-4AD0-A3A9-DB083230538D}">
      <dgm:prSet/>
      <dgm:spPr/>
      <dgm:t>
        <a:bodyPr/>
        <a:lstStyle/>
        <a:p>
          <a:endParaRPr lang="es-ES"/>
        </a:p>
      </dgm:t>
    </dgm:pt>
    <dgm:pt modelId="{DDAF9F2E-E2FC-4CA7-8549-D9DFBBB3857A}">
      <dgm:prSet custT="1"/>
      <dgm:spPr/>
      <dgm:t>
        <a:bodyPr/>
        <a:lstStyle/>
        <a:p>
          <a:pPr algn="ctr" rtl="0"/>
          <a:r>
            <a:rPr lang="es-ES" sz="1800" b="0" dirty="0">
              <a:solidFill>
                <a:srgbClr val="004D86"/>
              </a:solidFill>
              <a:latin typeface="Arial Narrow" pitchFamily="34" charset="0"/>
            </a:rPr>
            <a:t>Comprobar el correcto y debido cumplimiento de las obligaciones previsionales formales y materiales de los sujetos pasivos.</a:t>
          </a:r>
        </a:p>
      </dgm:t>
    </dgm:pt>
    <dgm:pt modelId="{79ACB7A8-4903-49FF-BEAC-74E348434F8E}">
      <dgm:prSet custT="1"/>
      <dgm:spPr/>
      <dgm:t>
        <a:bodyPr/>
        <a:lstStyle/>
        <a:p>
          <a:pPr rtl="0"/>
          <a:r>
            <a:rPr lang="es-ES" sz="2400" dirty="0">
              <a:latin typeface="Arial Narrow" pitchFamily="34" charset="0"/>
            </a:rPr>
            <a:t>Facultades de verificación y fiscalización de los Recursos de la Seguridad Social</a:t>
          </a:r>
        </a:p>
      </dgm:t>
    </dgm:pt>
    <dgm:pt modelId="{43464EDE-A0C1-4942-8226-28F146010B57}" type="sibTrans" cxnId="{9F7A3885-17AB-4FF6-B251-42CAAC38934A}">
      <dgm:prSet/>
      <dgm:spPr/>
      <dgm:t>
        <a:bodyPr/>
        <a:lstStyle/>
        <a:p>
          <a:endParaRPr lang="es-ES"/>
        </a:p>
      </dgm:t>
    </dgm:pt>
    <dgm:pt modelId="{E34E1292-4492-4EE4-B4BF-621B695F00D2}" type="parTrans" cxnId="{9F7A3885-17AB-4FF6-B251-42CAAC38934A}">
      <dgm:prSet/>
      <dgm:spPr/>
      <dgm:t>
        <a:bodyPr/>
        <a:lstStyle/>
        <a:p>
          <a:endParaRPr lang="es-ES"/>
        </a:p>
      </dgm:t>
    </dgm:pt>
    <dgm:pt modelId="{5D24F154-1A1F-4FB3-AF44-46629F19CD3A}" type="sibTrans" cxnId="{2DDA128D-3EBD-4F69-A512-700626A6EF6B}">
      <dgm:prSet/>
      <dgm:spPr/>
      <dgm:t>
        <a:bodyPr/>
        <a:lstStyle/>
        <a:p>
          <a:endParaRPr lang="es-ES"/>
        </a:p>
      </dgm:t>
    </dgm:pt>
    <dgm:pt modelId="{223A4BB2-452E-4BEE-8ECF-EB74E76EDA9D}" type="parTrans" cxnId="{2DDA128D-3EBD-4F69-A512-700626A6EF6B}">
      <dgm:prSet/>
      <dgm:spPr/>
      <dgm:t>
        <a:bodyPr/>
        <a:lstStyle/>
        <a:p>
          <a:endParaRPr lang="es-ES"/>
        </a:p>
      </dgm:t>
    </dgm:pt>
    <dgm:pt modelId="{C95E1028-C92E-474B-8151-139F439C687F}" type="pres">
      <dgm:prSet presAssocID="{F859864A-71F1-4512-A788-DBFE7FF626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E24D625-3239-4B51-82AF-CD701078CBC2}" type="pres">
      <dgm:prSet presAssocID="{79ACB7A8-4903-49FF-BEAC-74E348434F8E}" presName="root" presStyleCnt="0"/>
      <dgm:spPr/>
    </dgm:pt>
    <dgm:pt modelId="{D0515DC8-E7FC-48A6-A437-D08D8F1C8F39}" type="pres">
      <dgm:prSet presAssocID="{79ACB7A8-4903-49FF-BEAC-74E348434F8E}" presName="rootComposite" presStyleCnt="0"/>
      <dgm:spPr/>
    </dgm:pt>
    <dgm:pt modelId="{298378F0-0158-40E5-BD34-B199E56902AC}" type="pres">
      <dgm:prSet presAssocID="{79ACB7A8-4903-49FF-BEAC-74E348434F8E}" presName="rootText" presStyleLbl="node1" presStyleIdx="0" presStyleCnt="1" custScaleX="201438" custLinFactX="-175857" custLinFactNeighborX="-200000" custLinFactNeighborY="-8"/>
      <dgm:spPr/>
      <dgm:t>
        <a:bodyPr/>
        <a:lstStyle/>
        <a:p>
          <a:endParaRPr lang="en-US"/>
        </a:p>
      </dgm:t>
    </dgm:pt>
    <dgm:pt modelId="{FC075179-FD6B-4C7B-98C6-F25DCE2C3FF8}" type="pres">
      <dgm:prSet presAssocID="{79ACB7A8-4903-49FF-BEAC-74E348434F8E}" presName="rootConnector" presStyleLbl="node1" presStyleIdx="0" presStyleCnt="1"/>
      <dgm:spPr/>
      <dgm:t>
        <a:bodyPr/>
        <a:lstStyle/>
        <a:p>
          <a:endParaRPr lang="en-US"/>
        </a:p>
      </dgm:t>
    </dgm:pt>
    <dgm:pt modelId="{4CDEB523-CA95-4732-A5E1-8E64AAE6D4C2}" type="pres">
      <dgm:prSet presAssocID="{79ACB7A8-4903-49FF-BEAC-74E348434F8E}" presName="childShape" presStyleCnt="0"/>
      <dgm:spPr/>
    </dgm:pt>
    <dgm:pt modelId="{08B7F01D-D8A5-4424-A71C-E53273757FA8}" type="pres">
      <dgm:prSet presAssocID="{223A4BB2-452E-4BEE-8ECF-EB74E76EDA9D}" presName="Name13" presStyleLbl="parChTrans1D2" presStyleIdx="0" presStyleCnt="2"/>
      <dgm:spPr/>
      <dgm:t>
        <a:bodyPr/>
        <a:lstStyle/>
        <a:p>
          <a:endParaRPr lang="en-US"/>
        </a:p>
      </dgm:t>
    </dgm:pt>
    <dgm:pt modelId="{D047968A-0322-472C-9777-290BACE2785F}" type="pres">
      <dgm:prSet presAssocID="{DDAF9F2E-E2FC-4CA7-8549-D9DFBBB3857A}" presName="childText" presStyleLbl="bgAcc1" presStyleIdx="0" presStyleCnt="2" custScaleX="190044" custScaleY="94005" custLinFactNeighborX="-87991" custLinFactNeighborY="-9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CFFCF0-0A70-4190-91F0-973E0D44AD74}" type="pres">
      <dgm:prSet presAssocID="{F788AC90-9095-4A83-AA1A-88F55DEDF299}" presName="Name13" presStyleLbl="parChTrans1D2" presStyleIdx="1" presStyleCnt="2"/>
      <dgm:spPr/>
      <dgm:t>
        <a:bodyPr/>
        <a:lstStyle/>
        <a:p>
          <a:endParaRPr lang="en-US"/>
        </a:p>
      </dgm:t>
    </dgm:pt>
    <dgm:pt modelId="{744A088E-CC98-4A8D-9DC7-56DBC8B8BE53}" type="pres">
      <dgm:prSet presAssocID="{D685F503-AF9A-4A31-B317-553F108512EC}" presName="childText" presStyleLbl="bgAcc1" presStyleIdx="1" presStyleCnt="2" custScaleX="190044" custScaleY="114571" custLinFactNeighborX="-87991" custLinFactNeighborY="-128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0817C6-17D3-4E39-B0A1-A12C2632111C}" type="presOf" srcId="{79ACB7A8-4903-49FF-BEAC-74E348434F8E}" destId="{298378F0-0158-40E5-BD34-B199E56902AC}" srcOrd="0" destOrd="0" presId="urn:microsoft.com/office/officeart/2005/8/layout/hierarchy3"/>
    <dgm:cxn modelId="{3E52BD55-3B92-4AD0-A3A9-DB083230538D}" srcId="{79ACB7A8-4903-49FF-BEAC-74E348434F8E}" destId="{D685F503-AF9A-4A31-B317-553F108512EC}" srcOrd="1" destOrd="0" parTransId="{F788AC90-9095-4A83-AA1A-88F55DEDF299}" sibTransId="{8ABD0221-86DE-43C5-96A3-E05C600EDB88}"/>
    <dgm:cxn modelId="{31A1F7AD-20F8-4471-827E-7EDA9ADF80B3}" type="presOf" srcId="{223A4BB2-452E-4BEE-8ECF-EB74E76EDA9D}" destId="{08B7F01D-D8A5-4424-A71C-E53273757FA8}" srcOrd="0" destOrd="0" presId="urn:microsoft.com/office/officeart/2005/8/layout/hierarchy3"/>
    <dgm:cxn modelId="{9F7A3885-17AB-4FF6-B251-42CAAC38934A}" srcId="{F859864A-71F1-4512-A788-DBFE7FF6267F}" destId="{79ACB7A8-4903-49FF-BEAC-74E348434F8E}" srcOrd="0" destOrd="0" parTransId="{E34E1292-4492-4EE4-B4BF-621B695F00D2}" sibTransId="{43464EDE-A0C1-4942-8226-28F146010B57}"/>
    <dgm:cxn modelId="{29CA9167-645F-4B04-A600-BFC0380563F2}" type="presOf" srcId="{F859864A-71F1-4512-A788-DBFE7FF6267F}" destId="{C95E1028-C92E-474B-8151-139F439C687F}" srcOrd="0" destOrd="0" presId="urn:microsoft.com/office/officeart/2005/8/layout/hierarchy3"/>
    <dgm:cxn modelId="{10CCB5EF-EDDF-4694-8475-DEE4E1AD58C0}" type="presOf" srcId="{D685F503-AF9A-4A31-B317-553F108512EC}" destId="{744A088E-CC98-4A8D-9DC7-56DBC8B8BE53}" srcOrd="0" destOrd="0" presId="urn:microsoft.com/office/officeart/2005/8/layout/hierarchy3"/>
    <dgm:cxn modelId="{2DDA128D-3EBD-4F69-A512-700626A6EF6B}" srcId="{79ACB7A8-4903-49FF-BEAC-74E348434F8E}" destId="{DDAF9F2E-E2FC-4CA7-8549-D9DFBBB3857A}" srcOrd="0" destOrd="0" parTransId="{223A4BB2-452E-4BEE-8ECF-EB74E76EDA9D}" sibTransId="{5D24F154-1A1F-4FB3-AF44-46629F19CD3A}"/>
    <dgm:cxn modelId="{30BE12B3-9DA7-441E-BD3C-DCEF064A4F57}" type="presOf" srcId="{79ACB7A8-4903-49FF-BEAC-74E348434F8E}" destId="{FC075179-FD6B-4C7B-98C6-F25DCE2C3FF8}" srcOrd="1" destOrd="0" presId="urn:microsoft.com/office/officeart/2005/8/layout/hierarchy3"/>
    <dgm:cxn modelId="{94A7978C-A741-46A5-8AC0-20D96A8E4EA7}" type="presOf" srcId="{F788AC90-9095-4A83-AA1A-88F55DEDF299}" destId="{7FCFFCF0-0A70-4190-91F0-973E0D44AD74}" srcOrd="0" destOrd="0" presId="urn:microsoft.com/office/officeart/2005/8/layout/hierarchy3"/>
    <dgm:cxn modelId="{471652ED-96A9-474A-9C6F-66FDFF28B0C3}" type="presOf" srcId="{DDAF9F2E-E2FC-4CA7-8549-D9DFBBB3857A}" destId="{D047968A-0322-472C-9777-290BACE2785F}" srcOrd="0" destOrd="0" presId="urn:microsoft.com/office/officeart/2005/8/layout/hierarchy3"/>
    <dgm:cxn modelId="{4CADBDD5-5219-44DB-B52A-FE5E12063116}" type="presParOf" srcId="{C95E1028-C92E-474B-8151-139F439C687F}" destId="{EE24D625-3239-4B51-82AF-CD701078CBC2}" srcOrd="0" destOrd="0" presId="urn:microsoft.com/office/officeart/2005/8/layout/hierarchy3"/>
    <dgm:cxn modelId="{BC3910E6-725F-46C2-A1C3-F366BADB16A0}" type="presParOf" srcId="{EE24D625-3239-4B51-82AF-CD701078CBC2}" destId="{D0515DC8-E7FC-48A6-A437-D08D8F1C8F39}" srcOrd="0" destOrd="0" presId="urn:microsoft.com/office/officeart/2005/8/layout/hierarchy3"/>
    <dgm:cxn modelId="{234F67E1-48B7-4584-8562-BD9D413CEE11}" type="presParOf" srcId="{D0515DC8-E7FC-48A6-A437-D08D8F1C8F39}" destId="{298378F0-0158-40E5-BD34-B199E56902AC}" srcOrd="0" destOrd="0" presId="urn:microsoft.com/office/officeart/2005/8/layout/hierarchy3"/>
    <dgm:cxn modelId="{462E5929-5135-4DA2-826C-B9B54293974D}" type="presParOf" srcId="{D0515DC8-E7FC-48A6-A437-D08D8F1C8F39}" destId="{FC075179-FD6B-4C7B-98C6-F25DCE2C3FF8}" srcOrd="1" destOrd="0" presId="urn:microsoft.com/office/officeart/2005/8/layout/hierarchy3"/>
    <dgm:cxn modelId="{4B468231-85F3-46C1-8883-EC3FE84BB2E1}" type="presParOf" srcId="{EE24D625-3239-4B51-82AF-CD701078CBC2}" destId="{4CDEB523-CA95-4732-A5E1-8E64AAE6D4C2}" srcOrd="1" destOrd="0" presId="urn:microsoft.com/office/officeart/2005/8/layout/hierarchy3"/>
    <dgm:cxn modelId="{7A476B68-2852-413F-8897-F8BE0D377B97}" type="presParOf" srcId="{4CDEB523-CA95-4732-A5E1-8E64AAE6D4C2}" destId="{08B7F01D-D8A5-4424-A71C-E53273757FA8}" srcOrd="0" destOrd="0" presId="urn:microsoft.com/office/officeart/2005/8/layout/hierarchy3"/>
    <dgm:cxn modelId="{AB266114-DD96-41C5-8803-E56CF751EE6F}" type="presParOf" srcId="{4CDEB523-CA95-4732-A5E1-8E64AAE6D4C2}" destId="{D047968A-0322-472C-9777-290BACE2785F}" srcOrd="1" destOrd="0" presId="urn:microsoft.com/office/officeart/2005/8/layout/hierarchy3"/>
    <dgm:cxn modelId="{FC9C09C3-0799-41D7-A91D-BB6A6063D521}" type="presParOf" srcId="{4CDEB523-CA95-4732-A5E1-8E64AAE6D4C2}" destId="{7FCFFCF0-0A70-4190-91F0-973E0D44AD74}" srcOrd="2" destOrd="0" presId="urn:microsoft.com/office/officeart/2005/8/layout/hierarchy3"/>
    <dgm:cxn modelId="{CAC84FF9-933D-4B0A-836F-2831D6BF8164}" type="presParOf" srcId="{4CDEB523-CA95-4732-A5E1-8E64AAE6D4C2}" destId="{744A088E-CC98-4A8D-9DC7-56DBC8B8BE5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59864A-71F1-4512-A788-DBFE7FF6267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DAF9F2E-E2FC-4CA7-8549-D9DFBBB3857A}">
      <dgm:prSet custT="1"/>
      <dgm:spPr/>
      <dgm:t>
        <a:bodyPr/>
        <a:lstStyle/>
        <a:p>
          <a:pPr algn="ctr" rtl="0"/>
          <a:r>
            <a:rPr lang="es-ES" sz="1800" b="0" dirty="0">
              <a:solidFill>
                <a:srgbClr val="004D86"/>
              </a:solidFill>
              <a:latin typeface="Arial Narrow" pitchFamily="34" charset="0"/>
            </a:rPr>
            <a:t>Actas de relevamiento</a:t>
          </a:r>
        </a:p>
      </dgm:t>
    </dgm:pt>
    <dgm:pt modelId="{79ACB7A8-4903-49FF-BEAC-74E348434F8E}">
      <dgm:prSet custT="1"/>
      <dgm:spPr/>
      <dgm:t>
        <a:bodyPr/>
        <a:lstStyle/>
        <a:p>
          <a:pPr rtl="0"/>
          <a:r>
            <a:rPr lang="es-ES" sz="2400" dirty="0">
              <a:latin typeface="Arial Narrow" pitchFamily="34" charset="0"/>
            </a:rPr>
            <a:t>Inspección Previsional</a:t>
          </a:r>
        </a:p>
      </dgm:t>
    </dgm:pt>
    <dgm:pt modelId="{43464EDE-A0C1-4942-8226-28F146010B57}" type="sibTrans" cxnId="{9F7A3885-17AB-4FF6-B251-42CAAC38934A}">
      <dgm:prSet/>
      <dgm:spPr/>
      <dgm:t>
        <a:bodyPr/>
        <a:lstStyle/>
        <a:p>
          <a:endParaRPr lang="es-ES"/>
        </a:p>
      </dgm:t>
    </dgm:pt>
    <dgm:pt modelId="{E34E1292-4492-4EE4-B4BF-621B695F00D2}" type="parTrans" cxnId="{9F7A3885-17AB-4FF6-B251-42CAAC38934A}">
      <dgm:prSet/>
      <dgm:spPr/>
      <dgm:t>
        <a:bodyPr/>
        <a:lstStyle/>
        <a:p>
          <a:endParaRPr lang="es-ES"/>
        </a:p>
      </dgm:t>
    </dgm:pt>
    <dgm:pt modelId="{5D24F154-1A1F-4FB3-AF44-46629F19CD3A}" type="sibTrans" cxnId="{2DDA128D-3EBD-4F69-A512-700626A6EF6B}">
      <dgm:prSet/>
      <dgm:spPr/>
      <dgm:t>
        <a:bodyPr/>
        <a:lstStyle/>
        <a:p>
          <a:endParaRPr lang="es-ES"/>
        </a:p>
      </dgm:t>
    </dgm:pt>
    <dgm:pt modelId="{223A4BB2-452E-4BEE-8ECF-EB74E76EDA9D}" type="parTrans" cxnId="{2DDA128D-3EBD-4F69-A512-700626A6EF6B}">
      <dgm:prSet/>
      <dgm:spPr/>
      <dgm:t>
        <a:bodyPr/>
        <a:lstStyle/>
        <a:p>
          <a:endParaRPr lang="es-ES"/>
        </a:p>
      </dgm:t>
    </dgm:pt>
    <dgm:pt modelId="{CA5FF976-5AA7-7841-8A69-457F300CEE6D}">
      <dgm:prSet custT="1"/>
      <dgm:spPr/>
      <dgm:t>
        <a:bodyPr/>
        <a:lstStyle/>
        <a:p>
          <a:pPr rtl="0"/>
          <a:r>
            <a:rPr lang="es-ES" sz="1800" b="0" dirty="0">
              <a:solidFill>
                <a:srgbClr val="004D86"/>
              </a:solidFill>
              <a:latin typeface="Arial Narrow" pitchFamily="34" charset="0"/>
            </a:rPr>
            <a:t>Actas de notificación</a:t>
          </a:r>
        </a:p>
      </dgm:t>
    </dgm:pt>
    <dgm:pt modelId="{1D600689-D063-694B-B673-3C7243161E55}" type="parTrans" cxnId="{E9248337-5074-AC4C-B1FC-4C92D88B7B6F}">
      <dgm:prSet/>
      <dgm:spPr/>
      <dgm:t>
        <a:bodyPr/>
        <a:lstStyle/>
        <a:p>
          <a:endParaRPr lang="es-MX"/>
        </a:p>
      </dgm:t>
    </dgm:pt>
    <dgm:pt modelId="{DF7925C3-D9EB-F044-87F3-67DAA3586876}" type="sibTrans" cxnId="{E9248337-5074-AC4C-B1FC-4C92D88B7B6F}">
      <dgm:prSet/>
      <dgm:spPr/>
      <dgm:t>
        <a:bodyPr/>
        <a:lstStyle/>
        <a:p>
          <a:endParaRPr lang="es-MX"/>
        </a:p>
      </dgm:t>
    </dgm:pt>
    <dgm:pt modelId="{29271A97-E878-F842-89CA-985FF48E1C4B}">
      <dgm:prSet custT="1"/>
      <dgm:spPr/>
      <dgm:t>
        <a:bodyPr/>
        <a:lstStyle/>
        <a:p>
          <a:pPr rtl="0"/>
          <a:r>
            <a:rPr lang="es-ES" sz="1800" b="0" dirty="0">
              <a:solidFill>
                <a:srgbClr val="004D86"/>
              </a:solidFill>
              <a:latin typeface="Arial Narrow" pitchFamily="34" charset="0"/>
            </a:rPr>
            <a:t>Actas de determinación de deuda e infracción</a:t>
          </a:r>
        </a:p>
      </dgm:t>
    </dgm:pt>
    <dgm:pt modelId="{20BC3780-5F3A-2C48-9767-17D48B0B569A}" type="parTrans" cxnId="{D251BE63-72CB-6D4E-965B-B90EB6F76795}">
      <dgm:prSet/>
      <dgm:spPr/>
      <dgm:t>
        <a:bodyPr/>
        <a:lstStyle/>
        <a:p>
          <a:endParaRPr lang="es-MX"/>
        </a:p>
      </dgm:t>
    </dgm:pt>
    <dgm:pt modelId="{DF294820-A0B0-904A-B483-9BF16B929DF3}" type="sibTrans" cxnId="{D251BE63-72CB-6D4E-965B-B90EB6F76795}">
      <dgm:prSet/>
      <dgm:spPr/>
      <dgm:t>
        <a:bodyPr/>
        <a:lstStyle/>
        <a:p>
          <a:endParaRPr lang="es-MX"/>
        </a:p>
      </dgm:t>
    </dgm:pt>
    <dgm:pt modelId="{C95E1028-C92E-474B-8151-139F439C687F}" type="pres">
      <dgm:prSet presAssocID="{F859864A-71F1-4512-A788-DBFE7FF626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E24D625-3239-4B51-82AF-CD701078CBC2}" type="pres">
      <dgm:prSet presAssocID="{79ACB7A8-4903-49FF-BEAC-74E348434F8E}" presName="root" presStyleCnt="0"/>
      <dgm:spPr/>
    </dgm:pt>
    <dgm:pt modelId="{D0515DC8-E7FC-48A6-A437-D08D8F1C8F39}" type="pres">
      <dgm:prSet presAssocID="{79ACB7A8-4903-49FF-BEAC-74E348434F8E}" presName="rootComposite" presStyleCnt="0"/>
      <dgm:spPr/>
    </dgm:pt>
    <dgm:pt modelId="{298378F0-0158-40E5-BD34-B199E56902AC}" type="pres">
      <dgm:prSet presAssocID="{79ACB7A8-4903-49FF-BEAC-74E348434F8E}" presName="rootText" presStyleLbl="node1" presStyleIdx="0" presStyleCnt="1" custScaleX="235279" custLinFactX="-175857" custLinFactNeighborX="-200000" custLinFactNeighborY="-8"/>
      <dgm:spPr/>
      <dgm:t>
        <a:bodyPr/>
        <a:lstStyle/>
        <a:p>
          <a:endParaRPr lang="en-US"/>
        </a:p>
      </dgm:t>
    </dgm:pt>
    <dgm:pt modelId="{FC075179-FD6B-4C7B-98C6-F25DCE2C3FF8}" type="pres">
      <dgm:prSet presAssocID="{79ACB7A8-4903-49FF-BEAC-74E348434F8E}" presName="rootConnector" presStyleLbl="node1" presStyleIdx="0" presStyleCnt="1"/>
      <dgm:spPr/>
      <dgm:t>
        <a:bodyPr/>
        <a:lstStyle/>
        <a:p>
          <a:endParaRPr lang="en-US"/>
        </a:p>
      </dgm:t>
    </dgm:pt>
    <dgm:pt modelId="{4CDEB523-CA95-4732-A5E1-8E64AAE6D4C2}" type="pres">
      <dgm:prSet presAssocID="{79ACB7A8-4903-49FF-BEAC-74E348434F8E}" presName="childShape" presStyleCnt="0"/>
      <dgm:spPr/>
    </dgm:pt>
    <dgm:pt modelId="{08B7F01D-D8A5-4424-A71C-E53273757FA8}" type="pres">
      <dgm:prSet presAssocID="{223A4BB2-452E-4BEE-8ECF-EB74E76EDA9D}" presName="Name13" presStyleLbl="parChTrans1D2" presStyleIdx="0" presStyleCnt="3"/>
      <dgm:spPr/>
      <dgm:t>
        <a:bodyPr/>
        <a:lstStyle/>
        <a:p>
          <a:endParaRPr lang="en-US"/>
        </a:p>
      </dgm:t>
    </dgm:pt>
    <dgm:pt modelId="{D047968A-0322-472C-9777-290BACE2785F}" type="pres">
      <dgm:prSet presAssocID="{DDAF9F2E-E2FC-4CA7-8549-D9DFBBB3857A}" presName="childText" presStyleLbl="bgAcc1" presStyleIdx="0" presStyleCnt="3" custScaleX="214996" custScaleY="94005" custLinFactNeighborX="19138" custLinFactNeighborY="-10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1271A2-923F-B74C-9224-255FB80FE8BC}" type="pres">
      <dgm:prSet presAssocID="{1D600689-D063-694B-B673-3C7243161E55}" presName="Name13" presStyleLbl="parChTrans1D2" presStyleIdx="1" presStyleCnt="3"/>
      <dgm:spPr/>
      <dgm:t>
        <a:bodyPr/>
        <a:lstStyle/>
        <a:p>
          <a:endParaRPr lang="en-US"/>
        </a:p>
      </dgm:t>
    </dgm:pt>
    <dgm:pt modelId="{21D3AFFA-C0AA-BC44-98C3-5E12E2F8CC35}" type="pres">
      <dgm:prSet presAssocID="{CA5FF976-5AA7-7841-8A69-457F300CEE6D}" presName="childText" presStyleLbl="bgAcc1" presStyleIdx="1" presStyleCnt="3" custScaleX="214996" custScaleY="94005" custLinFactNeighborX="19138" custLinFactNeighborY="-10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F72DD8-7799-C745-BFED-38AE441715CF}" type="pres">
      <dgm:prSet presAssocID="{20BC3780-5F3A-2C48-9767-17D48B0B569A}" presName="Name13" presStyleLbl="parChTrans1D2" presStyleIdx="2" presStyleCnt="3"/>
      <dgm:spPr/>
      <dgm:t>
        <a:bodyPr/>
        <a:lstStyle/>
        <a:p>
          <a:endParaRPr lang="en-US"/>
        </a:p>
      </dgm:t>
    </dgm:pt>
    <dgm:pt modelId="{62252FB4-C539-BC4A-B65B-0FD9373B9165}" type="pres">
      <dgm:prSet presAssocID="{29271A97-E878-F842-89CA-985FF48E1C4B}" presName="childText" presStyleLbl="bgAcc1" presStyleIdx="2" presStyleCnt="3" custScaleX="214996" custScaleY="94005" custLinFactNeighborX="19138" custLinFactNeighborY="-10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DD6D04-5B0A-5B40-9BFD-F5E8C3142C7A}" type="presOf" srcId="{CA5FF976-5AA7-7841-8A69-457F300CEE6D}" destId="{21D3AFFA-C0AA-BC44-98C3-5E12E2F8CC35}" srcOrd="0" destOrd="0" presId="urn:microsoft.com/office/officeart/2005/8/layout/hierarchy3"/>
    <dgm:cxn modelId="{959911A3-7EAD-444D-AF51-1896900A804F}" type="presOf" srcId="{29271A97-E878-F842-89CA-985FF48E1C4B}" destId="{62252FB4-C539-BC4A-B65B-0FD9373B9165}" srcOrd="0" destOrd="0" presId="urn:microsoft.com/office/officeart/2005/8/layout/hierarchy3"/>
    <dgm:cxn modelId="{E9248337-5074-AC4C-B1FC-4C92D88B7B6F}" srcId="{79ACB7A8-4903-49FF-BEAC-74E348434F8E}" destId="{CA5FF976-5AA7-7841-8A69-457F300CEE6D}" srcOrd="1" destOrd="0" parTransId="{1D600689-D063-694B-B673-3C7243161E55}" sibTransId="{DF7925C3-D9EB-F044-87F3-67DAA3586876}"/>
    <dgm:cxn modelId="{EDDBC1E8-388D-364D-AB6F-69A1C957B414}" type="presOf" srcId="{79ACB7A8-4903-49FF-BEAC-74E348434F8E}" destId="{298378F0-0158-40E5-BD34-B199E56902AC}" srcOrd="0" destOrd="0" presId="urn:microsoft.com/office/officeart/2005/8/layout/hierarchy3"/>
    <dgm:cxn modelId="{D251BE63-72CB-6D4E-965B-B90EB6F76795}" srcId="{79ACB7A8-4903-49FF-BEAC-74E348434F8E}" destId="{29271A97-E878-F842-89CA-985FF48E1C4B}" srcOrd="2" destOrd="0" parTransId="{20BC3780-5F3A-2C48-9767-17D48B0B569A}" sibTransId="{DF294820-A0B0-904A-B483-9BF16B929DF3}"/>
    <dgm:cxn modelId="{28425945-7C57-C140-ADE0-0F6D9A09F723}" type="presOf" srcId="{223A4BB2-452E-4BEE-8ECF-EB74E76EDA9D}" destId="{08B7F01D-D8A5-4424-A71C-E53273757FA8}" srcOrd="0" destOrd="0" presId="urn:microsoft.com/office/officeart/2005/8/layout/hierarchy3"/>
    <dgm:cxn modelId="{0FDD0DF4-1F67-2D4F-A0B2-44F08A9E2D7A}" type="presOf" srcId="{20BC3780-5F3A-2C48-9767-17D48B0B569A}" destId="{CCF72DD8-7799-C745-BFED-38AE441715CF}" srcOrd="0" destOrd="0" presId="urn:microsoft.com/office/officeart/2005/8/layout/hierarchy3"/>
    <dgm:cxn modelId="{9F7A3885-17AB-4FF6-B251-42CAAC38934A}" srcId="{F859864A-71F1-4512-A788-DBFE7FF6267F}" destId="{79ACB7A8-4903-49FF-BEAC-74E348434F8E}" srcOrd="0" destOrd="0" parTransId="{E34E1292-4492-4EE4-B4BF-621B695F00D2}" sibTransId="{43464EDE-A0C1-4942-8226-28F146010B57}"/>
    <dgm:cxn modelId="{29CA9167-645F-4B04-A600-BFC0380563F2}" type="presOf" srcId="{F859864A-71F1-4512-A788-DBFE7FF6267F}" destId="{C95E1028-C92E-474B-8151-139F439C687F}" srcOrd="0" destOrd="0" presId="urn:microsoft.com/office/officeart/2005/8/layout/hierarchy3"/>
    <dgm:cxn modelId="{2DDA128D-3EBD-4F69-A512-700626A6EF6B}" srcId="{79ACB7A8-4903-49FF-BEAC-74E348434F8E}" destId="{DDAF9F2E-E2FC-4CA7-8549-D9DFBBB3857A}" srcOrd="0" destOrd="0" parTransId="{223A4BB2-452E-4BEE-8ECF-EB74E76EDA9D}" sibTransId="{5D24F154-1A1F-4FB3-AF44-46629F19CD3A}"/>
    <dgm:cxn modelId="{9D3AF3B8-145D-544B-B332-62FC8C26B58C}" type="presOf" srcId="{DDAF9F2E-E2FC-4CA7-8549-D9DFBBB3857A}" destId="{D047968A-0322-472C-9777-290BACE2785F}" srcOrd="0" destOrd="0" presId="urn:microsoft.com/office/officeart/2005/8/layout/hierarchy3"/>
    <dgm:cxn modelId="{CC7FF5F5-8500-384B-8FAC-74542B2C52C8}" type="presOf" srcId="{1D600689-D063-694B-B673-3C7243161E55}" destId="{ED1271A2-923F-B74C-9224-255FB80FE8BC}" srcOrd="0" destOrd="0" presId="urn:microsoft.com/office/officeart/2005/8/layout/hierarchy3"/>
    <dgm:cxn modelId="{925ADC82-574C-C140-AA7D-2BCBDE422556}" type="presOf" srcId="{79ACB7A8-4903-49FF-BEAC-74E348434F8E}" destId="{FC075179-FD6B-4C7B-98C6-F25DCE2C3FF8}" srcOrd="1" destOrd="0" presId="urn:microsoft.com/office/officeart/2005/8/layout/hierarchy3"/>
    <dgm:cxn modelId="{6622BBCA-2EF2-1E43-8CE0-B9DC696ADBE8}" type="presParOf" srcId="{C95E1028-C92E-474B-8151-139F439C687F}" destId="{EE24D625-3239-4B51-82AF-CD701078CBC2}" srcOrd="0" destOrd="0" presId="urn:microsoft.com/office/officeart/2005/8/layout/hierarchy3"/>
    <dgm:cxn modelId="{2562AF08-C810-1B43-9E63-D38F94F190DF}" type="presParOf" srcId="{EE24D625-3239-4B51-82AF-CD701078CBC2}" destId="{D0515DC8-E7FC-48A6-A437-D08D8F1C8F39}" srcOrd="0" destOrd="0" presId="urn:microsoft.com/office/officeart/2005/8/layout/hierarchy3"/>
    <dgm:cxn modelId="{4A028519-D3F3-DB4B-AF7D-031DF4E109BA}" type="presParOf" srcId="{D0515DC8-E7FC-48A6-A437-D08D8F1C8F39}" destId="{298378F0-0158-40E5-BD34-B199E56902AC}" srcOrd="0" destOrd="0" presId="urn:microsoft.com/office/officeart/2005/8/layout/hierarchy3"/>
    <dgm:cxn modelId="{C0F0DE8F-4BAF-4B4F-B423-77F33E3D4BC3}" type="presParOf" srcId="{D0515DC8-E7FC-48A6-A437-D08D8F1C8F39}" destId="{FC075179-FD6B-4C7B-98C6-F25DCE2C3FF8}" srcOrd="1" destOrd="0" presId="urn:microsoft.com/office/officeart/2005/8/layout/hierarchy3"/>
    <dgm:cxn modelId="{0AF8DDCA-3D51-B94B-A87F-8575B4F2CCF1}" type="presParOf" srcId="{EE24D625-3239-4B51-82AF-CD701078CBC2}" destId="{4CDEB523-CA95-4732-A5E1-8E64AAE6D4C2}" srcOrd="1" destOrd="0" presId="urn:microsoft.com/office/officeart/2005/8/layout/hierarchy3"/>
    <dgm:cxn modelId="{A8BDB251-C230-A449-AB36-81EE7AF59110}" type="presParOf" srcId="{4CDEB523-CA95-4732-A5E1-8E64AAE6D4C2}" destId="{08B7F01D-D8A5-4424-A71C-E53273757FA8}" srcOrd="0" destOrd="0" presId="urn:microsoft.com/office/officeart/2005/8/layout/hierarchy3"/>
    <dgm:cxn modelId="{16E5D0B3-A14A-5543-99BC-112AAA9B11C3}" type="presParOf" srcId="{4CDEB523-CA95-4732-A5E1-8E64AAE6D4C2}" destId="{D047968A-0322-472C-9777-290BACE2785F}" srcOrd="1" destOrd="0" presId="urn:microsoft.com/office/officeart/2005/8/layout/hierarchy3"/>
    <dgm:cxn modelId="{315E3954-49B4-1943-A343-8AA151BF3611}" type="presParOf" srcId="{4CDEB523-CA95-4732-A5E1-8E64AAE6D4C2}" destId="{ED1271A2-923F-B74C-9224-255FB80FE8BC}" srcOrd="2" destOrd="0" presId="urn:microsoft.com/office/officeart/2005/8/layout/hierarchy3"/>
    <dgm:cxn modelId="{7FF46461-7802-2847-BA85-CEE8077D2A1A}" type="presParOf" srcId="{4CDEB523-CA95-4732-A5E1-8E64AAE6D4C2}" destId="{21D3AFFA-C0AA-BC44-98C3-5E12E2F8CC35}" srcOrd="3" destOrd="0" presId="urn:microsoft.com/office/officeart/2005/8/layout/hierarchy3"/>
    <dgm:cxn modelId="{72CE795C-3116-8E4C-8483-9CBA90CE99C4}" type="presParOf" srcId="{4CDEB523-CA95-4732-A5E1-8E64AAE6D4C2}" destId="{CCF72DD8-7799-C745-BFED-38AE441715CF}" srcOrd="4" destOrd="0" presId="urn:microsoft.com/office/officeart/2005/8/layout/hierarchy3"/>
    <dgm:cxn modelId="{965A6CA5-1AF7-5E4A-901F-7DA6580CF90A}" type="presParOf" srcId="{4CDEB523-CA95-4732-A5E1-8E64AAE6D4C2}" destId="{62252FB4-C539-BC4A-B65B-0FD9373B916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8598098-A79B-644C-9F87-7D9A5E4DABCC}" type="doc">
      <dgm:prSet loTypeId="urn:microsoft.com/office/officeart/2005/8/layout/vList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80B9895-EE09-874A-BE32-912C2089B48C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Naturaleza jurídica</a:t>
          </a:r>
        </a:p>
      </dgm:t>
    </dgm:pt>
    <dgm:pt modelId="{67600CC5-F4AE-5141-B005-5949167AFEF4}" type="parTrans" cxnId="{70B0C734-C342-D741-B06A-4BD75A3237F7}">
      <dgm:prSet/>
      <dgm:spPr/>
      <dgm:t>
        <a:bodyPr/>
        <a:lstStyle/>
        <a:p>
          <a:endParaRPr lang="es-MX"/>
        </a:p>
      </dgm:t>
    </dgm:pt>
    <dgm:pt modelId="{A93E1A15-191F-6D4B-9D5F-4D978D766170}" type="sibTrans" cxnId="{70B0C734-C342-D741-B06A-4BD75A3237F7}">
      <dgm:prSet/>
      <dgm:spPr/>
      <dgm:t>
        <a:bodyPr/>
        <a:lstStyle/>
        <a:p>
          <a:endParaRPr lang="es-MX"/>
        </a:p>
      </dgm:t>
    </dgm:pt>
    <dgm:pt modelId="{00ADEF9F-6CD2-0848-88CD-8545EF25372A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¿Revisten el carácter de instrumento público, alcanzados por el artículo 289 del Cód. Civ. y Com.? </a:t>
          </a:r>
        </a:p>
      </dgm:t>
    </dgm:pt>
    <dgm:pt modelId="{74B87339-8D99-924E-AB1E-661272820D32}" type="parTrans" cxnId="{FA49CE3F-CD79-6D42-92AB-ACEBD1FA970F}">
      <dgm:prSet/>
      <dgm:spPr/>
      <dgm:t>
        <a:bodyPr/>
        <a:lstStyle/>
        <a:p>
          <a:endParaRPr lang="es-MX"/>
        </a:p>
      </dgm:t>
    </dgm:pt>
    <dgm:pt modelId="{3D493A78-9BDA-544E-9659-31E0A4632566}" type="sibTrans" cxnId="{FA49CE3F-CD79-6D42-92AB-ACEBD1FA970F}">
      <dgm:prSet/>
      <dgm:spPr/>
      <dgm:t>
        <a:bodyPr/>
        <a:lstStyle/>
        <a:p>
          <a:endParaRPr lang="es-MX"/>
        </a:p>
      </dgm:t>
    </dgm:pt>
    <dgm:pt modelId="{62E5600C-DB35-5742-9FDB-B10648D524F3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Valor probatorio</a:t>
          </a:r>
        </a:p>
      </dgm:t>
    </dgm:pt>
    <dgm:pt modelId="{E0466C31-3503-174F-AF96-3A9B19C06F6C}" type="parTrans" cxnId="{66449478-2183-0C40-9335-4A757A0ECEAA}">
      <dgm:prSet/>
      <dgm:spPr/>
      <dgm:t>
        <a:bodyPr/>
        <a:lstStyle/>
        <a:p>
          <a:endParaRPr lang="es-MX"/>
        </a:p>
      </dgm:t>
    </dgm:pt>
    <dgm:pt modelId="{ACB83C81-D091-9846-B24A-476A335687B4}" type="sibTrans" cxnId="{66449478-2183-0C40-9335-4A757A0ECEAA}">
      <dgm:prSet/>
      <dgm:spPr/>
      <dgm:t>
        <a:bodyPr/>
        <a:lstStyle/>
        <a:p>
          <a:endParaRPr lang="es-MX"/>
        </a:p>
      </dgm:t>
    </dgm:pt>
    <dgm:pt modelId="{6B0DE578-04BE-0E45-BEF1-047D5A938AA4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 ¿Presunción iuris tantum o prueba directa?</a:t>
          </a:r>
        </a:p>
      </dgm:t>
    </dgm:pt>
    <dgm:pt modelId="{6D2CC6C2-EAB7-E349-A571-EAC5EDBD7532}" type="parTrans" cxnId="{BAF3EA8D-26C0-0F4F-B287-8896AE8C01E4}">
      <dgm:prSet/>
      <dgm:spPr/>
      <dgm:t>
        <a:bodyPr/>
        <a:lstStyle/>
        <a:p>
          <a:endParaRPr lang="es-MX"/>
        </a:p>
      </dgm:t>
    </dgm:pt>
    <dgm:pt modelId="{54C4C316-34D1-E344-AC0D-3F9B10BDB826}" type="sibTrans" cxnId="{BAF3EA8D-26C0-0F4F-B287-8896AE8C01E4}">
      <dgm:prSet/>
      <dgm:spPr/>
      <dgm:t>
        <a:bodyPr/>
        <a:lstStyle/>
        <a:p>
          <a:endParaRPr lang="es-MX"/>
        </a:p>
      </dgm:t>
    </dgm:pt>
    <dgm:pt modelId="{5C697DFA-000C-AA4A-BF0D-F28F00F91380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Declaraciones posteriores</a:t>
          </a:r>
        </a:p>
      </dgm:t>
    </dgm:pt>
    <dgm:pt modelId="{CA9C9FDB-BAEC-B944-931F-42B24C7E2A0F}" type="parTrans" cxnId="{71A644A4-E449-2845-916A-40C0993B7341}">
      <dgm:prSet/>
      <dgm:spPr/>
      <dgm:t>
        <a:bodyPr/>
        <a:lstStyle/>
        <a:p>
          <a:endParaRPr lang="es-MX"/>
        </a:p>
      </dgm:t>
    </dgm:pt>
    <dgm:pt modelId="{52C889A4-FB2C-8041-8E6F-49E4929DF8D4}" type="sibTrans" cxnId="{71A644A4-E449-2845-916A-40C0993B7341}">
      <dgm:prSet/>
      <dgm:spPr/>
      <dgm:t>
        <a:bodyPr/>
        <a:lstStyle/>
        <a:p>
          <a:endParaRPr lang="es-MX"/>
        </a:p>
      </dgm:t>
    </dgm:pt>
    <dgm:pt modelId="{3F75C3F9-354B-E84C-8E06-C4FA14DB4636}">
      <dgm:prSet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Declaraciones testimoniales espontáneas vs. Declaraciones Rectificativas con posterioridad.</a:t>
          </a:r>
        </a:p>
      </dgm:t>
    </dgm:pt>
    <dgm:pt modelId="{3D2F2A67-EE86-C045-994B-81832F53C0FE}" type="parTrans" cxnId="{81B89A73-9D2B-1B4D-945C-B28BAA9CFE2E}">
      <dgm:prSet/>
      <dgm:spPr/>
      <dgm:t>
        <a:bodyPr/>
        <a:lstStyle/>
        <a:p>
          <a:endParaRPr lang="es-MX"/>
        </a:p>
      </dgm:t>
    </dgm:pt>
    <dgm:pt modelId="{0CCD381F-A2E6-7040-A2C8-6311BFD94A23}" type="sibTrans" cxnId="{81B89A73-9D2B-1B4D-945C-B28BAA9CFE2E}">
      <dgm:prSet/>
      <dgm:spPr/>
      <dgm:t>
        <a:bodyPr/>
        <a:lstStyle/>
        <a:p>
          <a:endParaRPr lang="es-MX"/>
        </a:p>
      </dgm:t>
    </dgm:pt>
    <dgm:pt modelId="{22B705B2-D218-084F-A86D-1D110819BF70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Lugar del relevamiento</a:t>
          </a:r>
        </a:p>
      </dgm:t>
    </dgm:pt>
    <dgm:pt modelId="{C2A78DFF-191A-6C47-BD7A-2B64AAA17FCC}" type="parTrans" cxnId="{47947349-E5DE-C24E-A007-18D116110B35}">
      <dgm:prSet/>
      <dgm:spPr/>
      <dgm:t>
        <a:bodyPr/>
        <a:lstStyle/>
        <a:p>
          <a:endParaRPr lang="es-MX"/>
        </a:p>
      </dgm:t>
    </dgm:pt>
    <dgm:pt modelId="{442D9D00-A8C3-F44D-AE94-7A70ABD1197B}" type="sibTrans" cxnId="{47947349-E5DE-C24E-A007-18D116110B35}">
      <dgm:prSet/>
      <dgm:spPr/>
      <dgm:t>
        <a:bodyPr/>
        <a:lstStyle/>
        <a:p>
          <a:endParaRPr lang="es-MX"/>
        </a:p>
      </dgm:t>
    </dgm:pt>
    <dgm:pt modelId="{72F1FD77-9390-4F4D-AF12-E68D633602D8}">
      <dgm:prSet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Valor </a:t>
          </a:r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probatorio.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552B42-DA54-C148-9B3F-BDDC27E04797}" type="parTrans" cxnId="{519B9605-BF00-344B-9D34-045AB2916E6F}">
      <dgm:prSet/>
      <dgm:spPr/>
      <dgm:t>
        <a:bodyPr/>
        <a:lstStyle/>
        <a:p>
          <a:endParaRPr lang="es-MX"/>
        </a:p>
      </dgm:t>
    </dgm:pt>
    <dgm:pt modelId="{5B8C68C0-08AE-B04F-B6E8-4601F61C3D8B}" type="sibTrans" cxnId="{519B9605-BF00-344B-9D34-045AB2916E6F}">
      <dgm:prSet/>
      <dgm:spPr/>
      <dgm:t>
        <a:bodyPr/>
        <a:lstStyle/>
        <a:p>
          <a:endParaRPr lang="es-MX"/>
        </a:p>
      </dgm:t>
    </dgm:pt>
    <dgm:pt modelId="{7C8D61E2-EB0D-A74F-8922-F5FB60851122}" type="pres">
      <dgm:prSet presAssocID="{78598098-A79B-644C-9F87-7D9A5E4DAB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D6BAD6-8355-C44E-9CA6-2688E2F25CA6}" type="pres">
      <dgm:prSet presAssocID="{280B9895-EE09-874A-BE32-912C2089B48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57EFE-A44F-E842-B690-FB5A2009DFBD}" type="pres">
      <dgm:prSet presAssocID="{280B9895-EE09-874A-BE32-912C2089B48C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F02215-93C0-C248-90FF-A8CA41249E91}" type="pres">
      <dgm:prSet presAssocID="{62E5600C-DB35-5742-9FDB-B10648D524F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2D1ED-63AF-0D47-A2A4-4407FBA78D20}" type="pres">
      <dgm:prSet presAssocID="{62E5600C-DB35-5742-9FDB-B10648D524F3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9811AA-3EB3-1548-891F-E57E668EDAC5}" type="pres">
      <dgm:prSet presAssocID="{5C697DFA-000C-AA4A-BF0D-F28F00F91380}" presName="parentText" presStyleLbl="node1" presStyleIdx="2" presStyleCnt="4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11AE04-8BD6-304F-92C7-94DA02FB652A}" type="pres">
      <dgm:prSet presAssocID="{5C697DFA-000C-AA4A-BF0D-F28F00F91380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7A31D2-11A8-3447-8482-03BFBF914CA0}" type="pres">
      <dgm:prSet presAssocID="{22B705B2-D218-084F-A86D-1D110819BF7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DBAA3-E867-E041-8FF1-FD820D7150FC}" type="pres">
      <dgm:prSet presAssocID="{22B705B2-D218-084F-A86D-1D110819BF70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F77B30-A084-0F44-A708-7B56A068FD9F}" type="presOf" srcId="{280B9895-EE09-874A-BE32-912C2089B48C}" destId="{83D6BAD6-8355-C44E-9CA6-2688E2F25CA6}" srcOrd="0" destOrd="0" presId="urn:microsoft.com/office/officeart/2005/8/layout/vList2"/>
    <dgm:cxn modelId="{1C92348D-D3F2-2544-BBDE-023746F64587}" type="presOf" srcId="{78598098-A79B-644C-9F87-7D9A5E4DABCC}" destId="{7C8D61E2-EB0D-A74F-8922-F5FB60851122}" srcOrd="0" destOrd="0" presId="urn:microsoft.com/office/officeart/2005/8/layout/vList2"/>
    <dgm:cxn modelId="{8D5EBF35-544B-0545-9584-E4F72C34127C}" type="presOf" srcId="{00ADEF9F-6CD2-0848-88CD-8545EF25372A}" destId="{1FF57EFE-A44F-E842-B690-FB5A2009DFBD}" srcOrd="0" destOrd="0" presId="urn:microsoft.com/office/officeart/2005/8/layout/vList2"/>
    <dgm:cxn modelId="{47F120F8-81A9-E049-9401-D1226488B5EB}" type="presOf" srcId="{3F75C3F9-354B-E84C-8E06-C4FA14DB4636}" destId="{C411AE04-8BD6-304F-92C7-94DA02FB652A}" srcOrd="0" destOrd="0" presId="urn:microsoft.com/office/officeart/2005/8/layout/vList2"/>
    <dgm:cxn modelId="{519B9605-BF00-344B-9D34-045AB2916E6F}" srcId="{22B705B2-D218-084F-A86D-1D110819BF70}" destId="{72F1FD77-9390-4F4D-AF12-E68D633602D8}" srcOrd="0" destOrd="0" parTransId="{13552B42-DA54-C148-9B3F-BDDC27E04797}" sibTransId="{5B8C68C0-08AE-B04F-B6E8-4601F61C3D8B}"/>
    <dgm:cxn modelId="{FA49CE3F-CD79-6D42-92AB-ACEBD1FA970F}" srcId="{280B9895-EE09-874A-BE32-912C2089B48C}" destId="{00ADEF9F-6CD2-0848-88CD-8545EF25372A}" srcOrd="0" destOrd="0" parTransId="{74B87339-8D99-924E-AB1E-661272820D32}" sibTransId="{3D493A78-9BDA-544E-9659-31E0A4632566}"/>
    <dgm:cxn modelId="{1D5D3A56-983B-254C-A961-909EF2C2ED44}" type="presOf" srcId="{72F1FD77-9390-4F4D-AF12-E68D633602D8}" destId="{52CDBAA3-E867-E041-8FF1-FD820D7150FC}" srcOrd="0" destOrd="0" presId="urn:microsoft.com/office/officeart/2005/8/layout/vList2"/>
    <dgm:cxn modelId="{81B89A73-9D2B-1B4D-945C-B28BAA9CFE2E}" srcId="{5C697DFA-000C-AA4A-BF0D-F28F00F91380}" destId="{3F75C3F9-354B-E84C-8E06-C4FA14DB4636}" srcOrd="0" destOrd="0" parTransId="{3D2F2A67-EE86-C045-994B-81832F53C0FE}" sibTransId="{0CCD381F-A2E6-7040-A2C8-6311BFD94A23}"/>
    <dgm:cxn modelId="{E6574EE3-9584-3C45-B875-F3F050FCECDE}" type="presOf" srcId="{6B0DE578-04BE-0E45-BEF1-047D5A938AA4}" destId="{49D2D1ED-63AF-0D47-A2A4-4407FBA78D20}" srcOrd="0" destOrd="0" presId="urn:microsoft.com/office/officeart/2005/8/layout/vList2"/>
    <dgm:cxn modelId="{47947349-E5DE-C24E-A007-18D116110B35}" srcId="{78598098-A79B-644C-9F87-7D9A5E4DABCC}" destId="{22B705B2-D218-084F-A86D-1D110819BF70}" srcOrd="3" destOrd="0" parTransId="{C2A78DFF-191A-6C47-BD7A-2B64AAA17FCC}" sibTransId="{442D9D00-A8C3-F44D-AE94-7A70ABD1197B}"/>
    <dgm:cxn modelId="{16DA24B7-0F4A-CA4D-932E-3B57B896A1AE}" type="presOf" srcId="{62E5600C-DB35-5742-9FDB-B10648D524F3}" destId="{B5F02215-93C0-C248-90FF-A8CA41249E91}" srcOrd="0" destOrd="0" presId="urn:microsoft.com/office/officeart/2005/8/layout/vList2"/>
    <dgm:cxn modelId="{71A644A4-E449-2845-916A-40C0993B7341}" srcId="{78598098-A79B-644C-9F87-7D9A5E4DABCC}" destId="{5C697DFA-000C-AA4A-BF0D-F28F00F91380}" srcOrd="2" destOrd="0" parTransId="{CA9C9FDB-BAEC-B944-931F-42B24C7E2A0F}" sibTransId="{52C889A4-FB2C-8041-8E6F-49E4929DF8D4}"/>
    <dgm:cxn modelId="{1BBD6351-9044-2347-BBC1-B714B979B306}" type="presOf" srcId="{5C697DFA-000C-AA4A-BF0D-F28F00F91380}" destId="{069811AA-3EB3-1548-891F-E57E668EDAC5}" srcOrd="0" destOrd="0" presId="urn:microsoft.com/office/officeart/2005/8/layout/vList2"/>
    <dgm:cxn modelId="{66449478-2183-0C40-9335-4A757A0ECEAA}" srcId="{78598098-A79B-644C-9F87-7D9A5E4DABCC}" destId="{62E5600C-DB35-5742-9FDB-B10648D524F3}" srcOrd="1" destOrd="0" parTransId="{E0466C31-3503-174F-AF96-3A9B19C06F6C}" sibTransId="{ACB83C81-D091-9846-B24A-476A335687B4}"/>
    <dgm:cxn modelId="{36D2BB24-1BC2-F140-B632-6D6EF3F7DAF6}" type="presOf" srcId="{22B705B2-D218-084F-A86D-1D110819BF70}" destId="{327A31D2-11A8-3447-8482-03BFBF914CA0}" srcOrd="0" destOrd="0" presId="urn:microsoft.com/office/officeart/2005/8/layout/vList2"/>
    <dgm:cxn modelId="{BAF3EA8D-26C0-0F4F-B287-8896AE8C01E4}" srcId="{62E5600C-DB35-5742-9FDB-B10648D524F3}" destId="{6B0DE578-04BE-0E45-BEF1-047D5A938AA4}" srcOrd="0" destOrd="0" parTransId="{6D2CC6C2-EAB7-E349-A571-EAC5EDBD7532}" sibTransId="{54C4C316-34D1-E344-AC0D-3F9B10BDB826}"/>
    <dgm:cxn modelId="{70B0C734-C342-D741-B06A-4BD75A3237F7}" srcId="{78598098-A79B-644C-9F87-7D9A5E4DABCC}" destId="{280B9895-EE09-874A-BE32-912C2089B48C}" srcOrd="0" destOrd="0" parTransId="{67600CC5-F4AE-5141-B005-5949167AFEF4}" sibTransId="{A93E1A15-191F-6D4B-9D5F-4D978D766170}"/>
    <dgm:cxn modelId="{D1C272D9-70F7-AE41-AFE9-9209BCC8B3BB}" type="presParOf" srcId="{7C8D61E2-EB0D-A74F-8922-F5FB60851122}" destId="{83D6BAD6-8355-C44E-9CA6-2688E2F25CA6}" srcOrd="0" destOrd="0" presId="urn:microsoft.com/office/officeart/2005/8/layout/vList2"/>
    <dgm:cxn modelId="{D397A5E8-0746-7045-8750-9D6796C132A9}" type="presParOf" srcId="{7C8D61E2-EB0D-A74F-8922-F5FB60851122}" destId="{1FF57EFE-A44F-E842-B690-FB5A2009DFBD}" srcOrd="1" destOrd="0" presId="urn:microsoft.com/office/officeart/2005/8/layout/vList2"/>
    <dgm:cxn modelId="{ECB7813C-D74A-4247-864C-D9BC9F7B27BF}" type="presParOf" srcId="{7C8D61E2-EB0D-A74F-8922-F5FB60851122}" destId="{B5F02215-93C0-C248-90FF-A8CA41249E91}" srcOrd="2" destOrd="0" presId="urn:microsoft.com/office/officeart/2005/8/layout/vList2"/>
    <dgm:cxn modelId="{02AEADD6-70F8-3342-A4A5-2EDAD3C036AF}" type="presParOf" srcId="{7C8D61E2-EB0D-A74F-8922-F5FB60851122}" destId="{49D2D1ED-63AF-0D47-A2A4-4407FBA78D20}" srcOrd="3" destOrd="0" presId="urn:microsoft.com/office/officeart/2005/8/layout/vList2"/>
    <dgm:cxn modelId="{C5973FF9-158C-F84F-8E35-E567AB07F121}" type="presParOf" srcId="{7C8D61E2-EB0D-A74F-8922-F5FB60851122}" destId="{069811AA-3EB3-1548-891F-E57E668EDAC5}" srcOrd="4" destOrd="0" presId="urn:microsoft.com/office/officeart/2005/8/layout/vList2"/>
    <dgm:cxn modelId="{3E85B9D6-A23F-A541-92E4-02EE74C16936}" type="presParOf" srcId="{7C8D61E2-EB0D-A74F-8922-F5FB60851122}" destId="{C411AE04-8BD6-304F-92C7-94DA02FB652A}" srcOrd="5" destOrd="0" presId="urn:microsoft.com/office/officeart/2005/8/layout/vList2"/>
    <dgm:cxn modelId="{D4B81C6E-04BD-A64F-B2ED-F651E745CBEB}" type="presParOf" srcId="{7C8D61E2-EB0D-A74F-8922-F5FB60851122}" destId="{327A31D2-11A8-3447-8482-03BFBF914CA0}" srcOrd="6" destOrd="0" presId="urn:microsoft.com/office/officeart/2005/8/layout/vList2"/>
    <dgm:cxn modelId="{C8B169FF-912D-A74B-8DBA-11F72F20F1AD}" type="presParOf" srcId="{7C8D61E2-EB0D-A74F-8922-F5FB60851122}" destId="{52CDBAA3-E867-E041-8FF1-FD820D7150F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8598098-A79B-644C-9F87-7D9A5E4DABCC}" type="doc">
      <dgm:prSet loTypeId="urn:microsoft.com/office/officeart/2005/8/layout/vList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2E5600C-DB35-5742-9FDB-B10648D524F3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Servicio web interactivo para empleadores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466C31-3503-174F-AF96-3A9B19C06F6C}" type="parTrans" cxnId="{66449478-2183-0C40-9335-4A757A0ECEAA}">
      <dgm:prSet/>
      <dgm:spPr/>
      <dgm:t>
        <a:bodyPr/>
        <a:lstStyle/>
        <a:p>
          <a:endParaRPr lang="es-MX"/>
        </a:p>
      </dgm:t>
    </dgm:pt>
    <dgm:pt modelId="{ACB83C81-D091-9846-B24A-476A335687B4}" type="sibTrans" cxnId="{66449478-2183-0C40-9335-4A757A0ECEAA}">
      <dgm:prSet/>
      <dgm:spPr/>
      <dgm:t>
        <a:bodyPr/>
        <a:lstStyle/>
        <a:p>
          <a:endParaRPr lang="es-MX"/>
        </a:p>
      </dgm:t>
    </dgm:pt>
    <dgm:pt modelId="{6B0DE578-04BE-0E45-BEF1-047D5A938AA4}">
      <dgm:prSet phldrT="[Texto]" custT="1"/>
      <dgm:spPr/>
      <dgm:t>
        <a:bodyPr/>
        <a:lstStyle/>
        <a:p>
          <a:pPr algn="just"/>
          <a:r>
            <a:rPr lang="es-ES" sz="2000" b="0" i="0" dirty="0" smtClean="0">
              <a:latin typeface="Arial" pitchFamily="34" charset="0"/>
              <a:cs typeface="Arial" pitchFamily="34" charset="0"/>
            </a:rPr>
            <a:t>El módulo de "Acta de Inspección Digital – ACCION" es un servicio web interactivo para empleadores alcanzados por las actas de inspección debido a acciones iniciadas sobre relevamientos realizados tanto por AFIP como por la Secretaría de Trabajo, Empleo y Seguridad Social (Ex </a:t>
          </a:r>
          <a:r>
            <a:rPr lang="es-ES" sz="2000" b="0" i="0" dirty="0" err="1" smtClean="0">
              <a:latin typeface="Arial" pitchFamily="34" charset="0"/>
              <a:cs typeface="Arial" pitchFamily="34" charset="0"/>
            </a:rPr>
            <a:t>MTEySS</a:t>
          </a:r>
          <a:r>
            <a:rPr lang="es-ES" sz="2000" b="0" i="0" dirty="0" smtClean="0">
              <a:latin typeface="Arial" pitchFamily="34" charset="0"/>
              <a:cs typeface="Arial" pitchFamily="34" charset="0"/>
            </a:rPr>
            <a:t>).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6D2CC6C2-EAB7-E349-A571-EAC5EDBD7532}" type="parTrans" cxnId="{BAF3EA8D-26C0-0F4F-B287-8896AE8C01E4}">
      <dgm:prSet/>
      <dgm:spPr/>
      <dgm:t>
        <a:bodyPr/>
        <a:lstStyle/>
        <a:p>
          <a:endParaRPr lang="es-MX"/>
        </a:p>
      </dgm:t>
    </dgm:pt>
    <dgm:pt modelId="{54C4C316-34D1-E344-AC0D-3F9B10BDB826}" type="sibTrans" cxnId="{BAF3EA8D-26C0-0F4F-B287-8896AE8C01E4}">
      <dgm:prSet/>
      <dgm:spPr/>
      <dgm:t>
        <a:bodyPr/>
        <a:lstStyle/>
        <a:p>
          <a:endParaRPr lang="es-MX"/>
        </a:p>
      </dgm:t>
    </dgm:pt>
    <dgm:pt modelId="{6FC5FB5A-2829-4F4F-9647-E54E750286C7}">
      <dgm:prSet phldrT="[Texto]" custT="1"/>
      <dgm:spPr/>
      <dgm:t>
        <a:bodyPr/>
        <a:lstStyle/>
        <a:p>
          <a:pPr algn="just"/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D46BB8-8660-42BF-AA31-702B06764869}" type="parTrans" cxnId="{6734524E-D12E-4CAC-8CD9-6CAB7FBEBECD}">
      <dgm:prSet/>
      <dgm:spPr/>
      <dgm:t>
        <a:bodyPr/>
        <a:lstStyle/>
        <a:p>
          <a:endParaRPr lang="en-US"/>
        </a:p>
      </dgm:t>
    </dgm:pt>
    <dgm:pt modelId="{D47BCDD4-18C2-45A9-B205-A06B04D9E87E}" type="sibTrans" cxnId="{6734524E-D12E-4CAC-8CD9-6CAB7FBEBECD}">
      <dgm:prSet/>
      <dgm:spPr/>
      <dgm:t>
        <a:bodyPr/>
        <a:lstStyle/>
        <a:p>
          <a:endParaRPr lang="en-US"/>
        </a:p>
      </dgm:t>
    </dgm:pt>
    <dgm:pt modelId="{7C8D61E2-EB0D-A74F-8922-F5FB60851122}" type="pres">
      <dgm:prSet presAssocID="{78598098-A79B-644C-9F87-7D9A5E4DAB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F02215-93C0-C248-90FF-A8CA41249E91}" type="pres">
      <dgm:prSet presAssocID="{62E5600C-DB35-5742-9FDB-B10648D524F3}" presName="parentText" presStyleLbl="node1" presStyleIdx="0" presStyleCnt="1" custScaleY="963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2D1ED-63AF-0D47-A2A4-4407FBA78D20}" type="pres">
      <dgm:prSet presAssocID="{62E5600C-DB35-5742-9FDB-B10648D524F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F3EA8D-26C0-0F4F-B287-8896AE8C01E4}" srcId="{62E5600C-DB35-5742-9FDB-B10648D524F3}" destId="{6B0DE578-04BE-0E45-BEF1-047D5A938AA4}" srcOrd="1" destOrd="0" parTransId="{6D2CC6C2-EAB7-E349-A571-EAC5EDBD7532}" sibTransId="{54C4C316-34D1-E344-AC0D-3F9B10BDB826}"/>
    <dgm:cxn modelId="{6734524E-D12E-4CAC-8CD9-6CAB7FBEBECD}" srcId="{62E5600C-DB35-5742-9FDB-B10648D524F3}" destId="{6FC5FB5A-2829-4F4F-9647-E54E750286C7}" srcOrd="0" destOrd="0" parTransId="{F2D46BB8-8660-42BF-AA31-702B06764869}" sibTransId="{D47BCDD4-18C2-45A9-B205-A06B04D9E87E}"/>
    <dgm:cxn modelId="{157B20C4-206A-4085-9013-4BA82991C553}" type="presOf" srcId="{78598098-A79B-644C-9F87-7D9A5E4DABCC}" destId="{7C8D61E2-EB0D-A74F-8922-F5FB60851122}" srcOrd="0" destOrd="0" presId="urn:microsoft.com/office/officeart/2005/8/layout/vList2"/>
    <dgm:cxn modelId="{DB478F18-C621-4D41-9218-8F783EA6A38D}" type="presOf" srcId="{6FC5FB5A-2829-4F4F-9647-E54E750286C7}" destId="{49D2D1ED-63AF-0D47-A2A4-4407FBA78D20}" srcOrd="0" destOrd="0" presId="urn:microsoft.com/office/officeart/2005/8/layout/vList2"/>
    <dgm:cxn modelId="{17AB54CA-D367-4441-A10B-F8038F14B965}" type="presOf" srcId="{62E5600C-DB35-5742-9FDB-B10648D524F3}" destId="{B5F02215-93C0-C248-90FF-A8CA41249E91}" srcOrd="0" destOrd="0" presId="urn:microsoft.com/office/officeart/2005/8/layout/vList2"/>
    <dgm:cxn modelId="{521A11FD-1D29-42CC-A57B-29DF01794B90}" type="presOf" srcId="{6B0DE578-04BE-0E45-BEF1-047D5A938AA4}" destId="{49D2D1ED-63AF-0D47-A2A4-4407FBA78D20}" srcOrd="0" destOrd="1" presId="urn:microsoft.com/office/officeart/2005/8/layout/vList2"/>
    <dgm:cxn modelId="{66449478-2183-0C40-9335-4A757A0ECEAA}" srcId="{78598098-A79B-644C-9F87-7D9A5E4DABCC}" destId="{62E5600C-DB35-5742-9FDB-B10648D524F3}" srcOrd="0" destOrd="0" parTransId="{E0466C31-3503-174F-AF96-3A9B19C06F6C}" sibTransId="{ACB83C81-D091-9846-B24A-476A335687B4}"/>
    <dgm:cxn modelId="{0A415CAA-D508-441C-9CC0-67726CBAA9D8}" type="presParOf" srcId="{7C8D61E2-EB0D-A74F-8922-F5FB60851122}" destId="{B5F02215-93C0-C248-90FF-A8CA41249E91}" srcOrd="0" destOrd="0" presId="urn:microsoft.com/office/officeart/2005/8/layout/vList2"/>
    <dgm:cxn modelId="{763376F3-8181-4369-BC57-8191BC19DA03}" type="presParOf" srcId="{7C8D61E2-EB0D-A74F-8922-F5FB60851122}" destId="{49D2D1ED-63AF-0D47-A2A4-4407FBA78D2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3D38CD3-0121-4543-BA7C-5C5074C95DE9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03B0475-CCD2-A246-843A-64B2EBB457B8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Conformar la totalidad de las diferencias comunicadas.</a:t>
          </a:r>
        </a:p>
      </dgm:t>
    </dgm:pt>
    <dgm:pt modelId="{2145EE48-90B4-214D-9F21-308C999DC23A}" type="parTrans" cxnId="{64D635C6-57B7-7444-B9F8-F13480762478}">
      <dgm:prSet/>
      <dgm:spPr/>
      <dgm:t>
        <a:bodyPr/>
        <a:lstStyle/>
        <a:p>
          <a:endParaRPr lang="es-MX"/>
        </a:p>
      </dgm:t>
    </dgm:pt>
    <dgm:pt modelId="{A69CDEC1-9FF2-4F43-97A4-0BE8D16D76F2}" type="sibTrans" cxnId="{64D635C6-57B7-7444-B9F8-F13480762478}">
      <dgm:prSet/>
      <dgm:spPr/>
      <dgm:t>
        <a:bodyPr/>
        <a:lstStyle/>
        <a:p>
          <a:endParaRPr lang="es-MX"/>
        </a:p>
      </dgm:t>
    </dgm:pt>
    <dgm:pt modelId="{5D2DB0EA-0571-4043-AC3F-4EDE4BE5352C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Conformar parcialmente las diferencias comunicadas.</a:t>
          </a:r>
        </a:p>
      </dgm:t>
    </dgm:pt>
    <dgm:pt modelId="{44BB5549-7BEE-784F-9349-EB0FCF43F747}" type="parTrans" cxnId="{61595431-2E5E-164E-8C1A-53E3DB2FA6F1}">
      <dgm:prSet/>
      <dgm:spPr/>
      <dgm:t>
        <a:bodyPr/>
        <a:lstStyle/>
        <a:p>
          <a:endParaRPr lang="es-MX"/>
        </a:p>
      </dgm:t>
    </dgm:pt>
    <dgm:pt modelId="{9FA6D2C8-2967-9242-8E65-7CFE818F6A56}" type="sibTrans" cxnId="{61595431-2E5E-164E-8C1A-53E3DB2FA6F1}">
      <dgm:prSet/>
      <dgm:spPr/>
      <dgm:t>
        <a:bodyPr/>
        <a:lstStyle/>
        <a:p>
          <a:endParaRPr lang="es-MX"/>
        </a:p>
      </dgm:t>
    </dgm:pt>
    <dgm:pt modelId="{BF715F7E-A532-0C40-9D26-0EF3D2B16A21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No aceptar la pretensión fiscal, dando pie al procedimiento de determinación de oficio.</a:t>
          </a:r>
        </a:p>
      </dgm:t>
    </dgm:pt>
    <dgm:pt modelId="{4DFFCC3C-D328-B541-A99B-F88806D8CB76}" type="parTrans" cxnId="{E916CAEA-4AC4-9D46-A4CD-4069ACBDF00B}">
      <dgm:prSet/>
      <dgm:spPr/>
      <dgm:t>
        <a:bodyPr/>
        <a:lstStyle/>
        <a:p>
          <a:endParaRPr lang="es-MX"/>
        </a:p>
      </dgm:t>
    </dgm:pt>
    <dgm:pt modelId="{F288FB01-903D-AF47-AB2D-353D1CBF62D0}" type="sibTrans" cxnId="{E916CAEA-4AC4-9D46-A4CD-4069ACBDF00B}">
      <dgm:prSet/>
      <dgm:spPr/>
      <dgm:t>
        <a:bodyPr/>
        <a:lstStyle/>
        <a:p>
          <a:endParaRPr lang="es-MX"/>
        </a:p>
      </dgm:t>
    </dgm:pt>
    <dgm:pt modelId="{458EC956-D158-DB43-9EB7-83B8DCF16A87}" type="pres">
      <dgm:prSet presAssocID="{83D38CD3-0121-4543-BA7C-5C5074C95DE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5F55622-35B3-5C4D-A519-32CED1BA9D1D}" type="pres">
      <dgm:prSet presAssocID="{83D38CD3-0121-4543-BA7C-5C5074C95DE9}" presName="Name1" presStyleCnt="0"/>
      <dgm:spPr/>
    </dgm:pt>
    <dgm:pt modelId="{A2AFF395-5F9C-6E41-AC31-1E48F4B8220F}" type="pres">
      <dgm:prSet presAssocID="{83D38CD3-0121-4543-BA7C-5C5074C95DE9}" presName="cycle" presStyleCnt="0"/>
      <dgm:spPr/>
    </dgm:pt>
    <dgm:pt modelId="{3A636B89-C0E2-5E48-A63E-2389DDCF2735}" type="pres">
      <dgm:prSet presAssocID="{83D38CD3-0121-4543-BA7C-5C5074C95DE9}" presName="srcNode" presStyleLbl="node1" presStyleIdx="0" presStyleCnt="3"/>
      <dgm:spPr/>
    </dgm:pt>
    <dgm:pt modelId="{D5D9A2E1-5F3B-8348-A426-D2BCA8C89520}" type="pres">
      <dgm:prSet presAssocID="{83D38CD3-0121-4543-BA7C-5C5074C95DE9}" presName="conn" presStyleLbl="parChTrans1D2" presStyleIdx="0" presStyleCnt="1"/>
      <dgm:spPr/>
      <dgm:t>
        <a:bodyPr/>
        <a:lstStyle/>
        <a:p>
          <a:endParaRPr lang="en-US"/>
        </a:p>
      </dgm:t>
    </dgm:pt>
    <dgm:pt modelId="{5B02F973-FD23-DD45-A4F3-E62DBE9C9F50}" type="pres">
      <dgm:prSet presAssocID="{83D38CD3-0121-4543-BA7C-5C5074C95DE9}" presName="extraNode" presStyleLbl="node1" presStyleIdx="0" presStyleCnt="3"/>
      <dgm:spPr/>
    </dgm:pt>
    <dgm:pt modelId="{4FAC005D-1D7C-2240-82B2-BEFA560D0C1C}" type="pres">
      <dgm:prSet presAssocID="{83D38CD3-0121-4543-BA7C-5C5074C95DE9}" presName="dstNode" presStyleLbl="node1" presStyleIdx="0" presStyleCnt="3"/>
      <dgm:spPr/>
    </dgm:pt>
    <dgm:pt modelId="{9411A616-D1CE-0B47-910F-65B726B5F86D}" type="pres">
      <dgm:prSet presAssocID="{A03B0475-CCD2-A246-843A-64B2EBB457B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CF26-2213-894A-9E63-AF19E2C14FB0}" type="pres">
      <dgm:prSet presAssocID="{A03B0475-CCD2-A246-843A-64B2EBB457B8}" presName="accent_1" presStyleCnt="0"/>
      <dgm:spPr/>
    </dgm:pt>
    <dgm:pt modelId="{EA717C36-6AC8-3B42-A407-10C7007D15B2}" type="pres">
      <dgm:prSet presAssocID="{A03B0475-CCD2-A246-843A-64B2EBB457B8}" presName="accentRepeatNode" presStyleLbl="solidFgAcc1" presStyleIdx="0" presStyleCnt="3"/>
      <dgm:spPr/>
    </dgm:pt>
    <dgm:pt modelId="{D5EB7132-2BBE-1B43-B326-F69D863C74EC}" type="pres">
      <dgm:prSet presAssocID="{5D2DB0EA-0571-4043-AC3F-4EDE4BE5352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EA6107-6AA3-3D44-ADA6-FF8D0ADD4C2C}" type="pres">
      <dgm:prSet presAssocID="{5D2DB0EA-0571-4043-AC3F-4EDE4BE5352C}" presName="accent_2" presStyleCnt="0"/>
      <dgm:spPr/>
    </dgm:pt>
    <dgm:pt modelId="{EA20E416-9404-9B4A-AA31-800A4737E978}" type="pres">
      <dgm:prSet presAssocID="{5D2DB0EA-0571-4043-AC3F-4EDE4BE5352C}" presName="accentRepeatNode" presStyleLbl="solidFgAcc1" presStyleIdx="1" presStyleCnt="3"/>
      <dgm:spPr/>
    </dgm:pt>
    <dgm:pt modelId="{A5C14954-A993-4D43-87AE-C3B24BC90E0D}" type="pres">
      <dgm:prSet presAssocID="{BF715F7E-A532-0C40-9D26-0EF3D2B16A2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DF7FFD-C6C9-D446-9256-5AF7604B9939}" type="pres">
      <dgm:prSet presAssocID="{BF715F7E-A532-0C40-9D26-0EF3D2B16A21}" presName="accent_3" presStyleCnt="0"/>
      <dgm:spPr/>
    </dgm:pt>
    <dgm:pt modelId="{E3C5F6E0-3536-574B-B8FA-EFAC15657FEC}" type="pres">
      <dgm:prSet presAssocID="{BF715F7E-A532-0C40-9D26-0EF3D2B16A21}" presName="accentRepeatNode" presStyleLbl="solidFgAcc1" presStyleIdx="2" presStyleCnt="3"/>
      <dgm:spPr/>
    </dgm:pt>
  </dgm:ptLst>
  <dgm:cxnLst>
    <dgm:cxn modelId="{5C1910ED-E317-264D-8DAA-326F20F1D5B7}" type="presOf" srcId="{A69CDEC1-9FF2-4F43-97A4-0BE8D16D76F2}" destId="{D5D9A2E1-5F3B-8348-A426-D2BCA8C89520}" srcOrd="0" destOrd="0" presId="urn:microsoft.com/office/officeart/2008/layout/VerticalCurvedList"/>
    <dgm:cxn modelId="{CA93818C-15B2-AF42-A83F-C169EDA3D618}" type="presOf" srcId="{5D2DB0EA-0571-4043-AC3F-4EDE4BE5352C}" destId="{D5EB7132-2BBE-1B43-B326-F69D863C74EC}" srcOrd="0" destOrd="0" presId="urn:microsoft.com/office/officeart/2008/layout/VerticalCurvedList"/>
    <dgm:cxn modelId="{FDFF5EC4-932C-2C44-B70E-9D42F0783243}" type="presOf" srcId="{83D38CD3-0121-4543-BA7C-5C5074C95DE9}" destId="{458EC956-D158-DB43-9EB7-83B8DCF16A87}" srcOrd="0" destOrd="0" presId="urn:microsoft.com/office/officeart/2008/layout/VerticalCurvedList"/>
    <dgm:cxn modelId="{21D3F5A9-E0D2-5D4D-9962-C1E19A7FB0BB}" type="presOf" srcId="{A03B0475-CCD2-A246-843A-64B2EBB457B8}" destId="{9411A616-D1CE-0B47-910F-65B726B5F86D}" srcOrd="0" destOrd="0" presId="urn:microsoft.com/office/officeart/2008/layout/VerticalCurvedList"/>
    <dgm:cxn modelId="{64D635C6-57B7-7444-B9F8-F13480762478}" srcId="{83D38CD3-0121-4543-BA7C-5C5074C95DE9}" destId="{A03B0475-CCD2-A246-843A-64B2EBB457B8}" srcOrd="0" destOrd="0" parTransId="{2145EE48-90B4-214D-9F21-308C999DC23A}" sibTransId="{A69CDEC1-9FF2-4F43-97A4-0BE8D16D76F2}"/>
    <dgm:cxn modelId="{E916CAEA-4AC4-9D46-A4CD-4069ACBDF00B}" srcId="{83D38CD3-0121-4543-BA7C-5C5074C95DE9}" destId="{BF715F7E-A532-0C40-9D26-0EF3D2B16A21}" srcOrd="2" destOrd="0" parTransId="{4DFFCC3C-D328-B541-A99B-F88806D8CB76}" sibTransId="{F288FB01-903D-AF47-AB2D-353D1CBF62D0}"/>
    <dgm:cxn modelId="{61595431-2E5E-164E-8C1A-53E3DB2FA6F1}" srcId="{83D38CD3-0121-4543-BA7C-5C5074C95DE9}" destId="{5D2DB0EA-0571-4043-AC3F-4EDE4BE5352C}" srcOrd="1" destOrd="0" parTransId="{44BB5549-7BEE-784F-9349-EB0FCF43F747}" sibTransId="{9FA6D2C8-2967-9242-8E65-7CFE818F6A56}"/>
    <dgm:cxn modelId="{BDE7AEB8-B5F1-E348-B0A5-CCE255D71533}" type="presOf" srcId="{BF715F7E-A532-0C40-9D26-0EF3D2B16A21}" destId="{A5C14954-A993-4D43-87AE-C3B24BC90E0D}" srcOrd="0" destOrd="0" presId="urn:microsoft.com/office/officeart/2008/layout/VerticalCurvedList"/>
    <dgm:cxn modelId="{3F0A6BB7-2035-7042-81E8-1054F0ABD0C7}" type="presParOf" srcId="{458EC956-D158-DB43-9EB7-83B8DCF16A87}" destId="{05F55622-35B3-5C4D-A519-32CED1BA9D1D}" srcOrd="0" destOrd="0" presId="urn:microsoft.com/office/officeart/2008/layout/VerticalCurvedList"/>
    <dgm:cxn modelId="{51998214-8EB4-AD40-AF98-B7F519840703}" type="presParOf" srcId="{05F55622-35B3-5C4D-A519-32CED1BA9D1D}" destId="{A2AFF395-5F9C-6E41-AC31-1E48F4B8220F}" srcOrd="0" destOrd="0" presId="urn:microsoft.com/office/officeart/2008/layout/VerticalCurvedList"/>
    <dgm:cxn modelId="{60B6D13C-0551-2D4B-A2B1-3BB916CFBB87}" type="presParOf" srcId="{A2AFF395-5F9C-6E41-AC31-1E48F4B8220F}" destId="{3A636B89-C0E2-5E48-A63E-2389DDCF2735}" srcOrd="0" destOrd="0" presId="urn:microsoft.com/office/officeart/2008/layout/VerticalCurvedList"/>
    <dgm:cxn modelId="{82BC0C97-6C63-D74D-A4EE-7888587A8F77}" type="presParOf" srcId="{A2AFF395-5F9C-6E41-AC31-1E48F4B8220F}" destId="{D5D9A2E1-5F3B-8348-A426-D2BCA8C89520}" srcOrd="1" destOrd="0" presId="urn:microsoft.com/office/officeart/2008/layout/VerticalCurvedList"/>
    <dgm:cxn modelId="{8D9C2844-B509-DB4A-8DC7-4648AEC93962}" type="presParOf" srcId="{A2AFF395-5F9C-6E41-AC31-1E48F4B8220F}" destId="{5B02F973-FD23-DD45-A4F3-E62DBE9C9F50}" srcOrd="2" destOrd="0" presId="urn:microsoft.com/office/officeart/2008/layout/VerticalCurvedList"/>
    <dgm:cxn modelId="{C1781B21-B45B-E240-B04D-55B10884703E}" type="presParOf" srcId="{A2AFF395-5F9C-6E41-AC31-1E48F4B8220F}" destId="{4FAC005D-1D7C-2240-82B2-BEFA560D0C1C}" srcOrd="3" destOrd="0" presId="urn:microsoft.com/office/officeart/2008/layout/VerticalCurvedList"/>
    <dgm:cxn modelId="{C0906400-CA4C-5944-8FA3-F3E4840320D0}" type="presParOf" srcId="{05F55622-35B3-5C4D-A519-32CED1BA9D1D}" destId="{9411A616-D1CE-0B47-910F-65B726B5F86D}" srcOrd="1" destOrd="0" presId="urn:microsoft.com/office/officeart/2008/layout/VerticalCurvedList"/>
    <dgm:cxn modelId="{0451C62A-3C9A-A649-AE46-73738EBAE84E}" type="presParOf" srcId="{05F55622-35B3-5C4D-A519-32CED1BA9D1D}" destId="{8E0ECF26-2213-894A-9E63-AF19E2C14FB0}" srcOrd="2" destOrd="0" presId="urn:microsoft.com/office/officeart/2008/layout/VerticalCurvedList"/>
    <dgm:cxn modelId="{FB31EA7F-2DF9-AB42-AE75-9DA6D1D263C1}" type="presParOf" srcId="{8E0ECF26-2213-894A-9E63-AF19E2C14FB0}" destId="{EA717C36-6AC8-3B42-A407-10C7007D15B2}" srcOrd="0" destOrd="0" presId="urn:microsoft.com/office/officeart/2008/layout/VerticalCurvedList"/>
    <dgm:cxn modelId="{494ED212-6409-FD42-A361-270569143274}" type="presParOf" srcId="{05F55622-35B3-5C4D-A519-32CED1BA9D1D}" destId="{D5EB7132-2BBE-1B43-B326-F69D863C74EC}" srcOrd="3" destOrd="0" presId="urn:microsoft.com/office/officeart/2008/layout/VerticalCurvedList"/>
    <dgm:cxn modelId="{FA9AEE4F-F574-1442-A04D-AEF45BC3C109}" type="presParOf" srcId="{05F55622-35B3-5C4D-A519-32CED1BA9D1D}" destId="{5AEA6107-6AA3-3D44-ADA6-FF8D0ADD4C2C}" srcOrd="4" destOrd="0" presId="urn:microsoft.com/office/officeart/2008/layout/VerticalCurvedList"/>
    <dgm:cxn modelId="{4834C47A-C4A0-A541-B101-D9270D847B8E}" type="presParOf" srcId="{5AEA6107-6AA3-3D44-ADA6-FF8D0ADD4C2C}" destId="{EA20E416-9404-9B4A-AA31-800A4737E978}" srcOrd="0" destOrd="0" presId="urn:microsoft.com/office/officeart/2008/layout/VerticalCurvedList"/>
    <dgm:cxn modelId="{231A0AB9-0F52-6743-A92A-A97E1E798AB3}" type="presParOf" srcId="{05F55622-35B3-5C4D-A519-32CED1BA9D1D}" destId="{A5C14954-A993-4D43-87AE-C3B24BC90E0D}" srcOrd="5" destOrd="0" presId="urn:microsoft.com/office/officeart/2008/layout/VerticalCurvedList"/>
    <dgm:cxn modelId="{88075D00-62D1-454D-A95A-673143F16DEA}" type="presParOf" srcId="{05F55622-35B3-5C4D-A519-32CED1BA9D1D}" destId="{FCDF7FFD-C6C9-D446-9256-5AF7604B9939}" srcOrd="6" destOrd="0" presId="urn:microsoft.com/office/officeart/2008/layout/VerticalCurvedList"/>
    <dgm:cxn modelId="{141C60F2-4A34-5F47-B6D4-C26D4D069689}" type="presParOf" srcId="{FCDF7FFD-C6C9-D446-9256-5AF7604B9939}" destId="{E3C5F6E0-3536-574B-B8FA-EFAC15657FE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8598098-A79B-644C-9F87-7D9A5E4DABCC}" type="doc">
      <dgm:prSet loTypeId="urn:microsoft.com/office/officeart/2005/8/layout/vList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80B9895-EE09-874A-BE32-912C2089B48C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Naturaleza jurídica de las actas de deuda e infracción</a:t>
          </a:r>
        </a:p>
      </dgm:t>
    </dgm:pt>
    <dgm:pt modelId="{67600CC5-F4AE-5141-B005-5949167AFEF4}" type="parTrans" cxnId="{70B0C734-C342-D741-B06A-4BD75A3237F7}">
      <dgm:prSet/>
      <dgm:spPr/>
      <dgm:t>
        <a:bodyPr/>
        <a:lstStyle/>
        <a:p>
          <a:endParaRPr lang="es-MX"/>
        </a:p>
      </dgm:t>
    </dgm:pt>
    <dgm:pt modelId="{A93E1A15-191F-6D4B-9D5F-4D978D766170}" type="sibTrans" cxnId="{70B0C734-C342-D741-B06A-4BD75A3237F7}">
      <dgm:prSet/>
      <dgm:spPr/>
      <dgm:t>
        <a:bodyPr/>
        <a:lstStyle/>
        <a:p>
          <a:endParaRPr lang="es-MX"/>
        </a:p>
      </dgm:t>
    </dgm:pt>
    <dgm:pt modelId="{00ADEF9F-6CD2-0848-88CD-8545EF25372A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¿Actos preparatorios o actos administrativos?</a:t>
          </a:r>
        </a:p>
      </dgm:t>
    </dgm:pt>
    <dgm:pt modelId="{74B87339-8D99-924E-AB1E-661272820D32}" type="parTrans" cxnId="{FA49CE3F-CD79-6D42-92AB-ACEBD1FA970F}">
      <dgm:prSet/>
      <dgm:spPr/>
      <dgm:t>
        <a:bodyPr/>
        <a:lstStyle/>
        <a:p>
          <a:endParaRPr lang="es-MX"/>
        </a:p>
      </dgm:t>
    </dgm:pt>
    <dgm:pt modelId="{3D493A78-9BDA-544E-9659-31E0A4632566}" type="sibTrans" cxnId="{FA49CE3F-CD79-6D42-92AB-ACEBD1FA970F}">
      <dgm:prSet/>
      <dgm:spPr/>
      <dgm:t>
        <a:bodyPr/>
        <a:lstStyle/>
        <a:p>
          <a:endParaRPr lang="es-MX"/>
        </a:p>
      </dgm:t>
    </dgm:pt>
    <dgm:pt modelId="{62E5600C-DB35-5742-9FDB-B10648D524F3}">
      <dgm:prSet phldrT="[Texto]"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Determinación de deuda</a:t>
          </a:r>
        </a:p>
      </dgm:t>
    </dgm:pt>
    <dgm:pt modelId="{E0466C31-3503-174F-AF96-3A9B19C06F6C}" type="parTrans" cxnId="{66449478-2183-0C40-9335-4A757A0ECEAA}">
      <dgm:prSet/>
      <dgm:spPr/>
      <dgm:t>
        <a:bodyPr/>
        <a:lstStyle/>
        <a:p>
          <a:endParaRPr lang="es-MX"/>
        </a:p>
      </dgm:t>
    </dgm:pt>
    <dgm:pt modelId="{ACB83C81-D091-9846-B24A-476A335687B4}" type="sibTrans" cxnId="{66449478-2183-0C40-9335-4A757A0ECEAA}">
      <dgm:prSet/>
      <dgm:spPr/>
      <dgm:t>
        <a:bodyPr/>
        <a:lstStyle/>
        <a:p>
          <a:endParaRPr lang="es-MX"/>
        </a:p>
      </dgm:t>
    </dgm:pt>
    <dgm:pt modelId="{6B0DE578-04BE-0E45-BEF1-047D5A938AA4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¿Es un acto administrativo o acto jurisdiccional?</a:t>
          </a:r>
        </a:p>
      </dgm:t>
    </dgm:pt>
    <dgm:pt modelId="{6D2CC6C2-EAB7-E349-A571-EAC5EDBD7532}" type="parTrans" cxnId="{BAF3EA8D-26C0-0F4F-B287-8896AE8C01E4}">
      <dgm:prSet/>
      <dgm:spPr/>
      <dgm:t>
        <a:bodyPr/>
        <a:lstStyle/>
        <a:p>
          <a:endParaRPr lang="es-MX"/>
        </a:p>
      </dgm:t>
    </dgm:pt>
    <dgm:pt modelId="{54C4C316-34D1-E344-AC0D-3F9B10BDB826}" type="sibTrans" cxnId="{BAF3EA8D-26C0-0F4F-B287-8896AE8C01E4}">
      <dgm:prSet/>
      <dgm:spPr/>
      <dgm:t>
        <a:bodyPr/>
        <a:lstStyle/>
        <a:p>
          <a:endParaRPr lang="es-MX"/>
        </a:p>
      </dgm:t>
    </dgm:pt>
    <dgm:pt modelId="{7C8D61E2-EB0D-A74F-8922-F5FB60851122}" type="pres">
      <dgm:prSet presAssocID="{78598098-A79B-644C-9F87-7D9A5E4DAB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D6BAD6-8355-C44E-9CA6-2688E2F25CA6}" type="pres">
      <dgm:prSet presAssocID="{280B9895-EE09-874A-BE32-912C2089B48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57EFE-A44F-E842-B690-FB5A2009DFBD}" type="pres">
      <dgm:prSet presAssocID="{280B9895-EE09-874A-BE32-912C2089B48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F02215-93C0-C248-90FF-A8CA41249E91}" type="pres">
      <dgm:prSet presAssocID="{62E5600C-DB35-5742-9FDB-B10648D524F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2D1ED-63AF-0D47-A2A4-4407FBA78D20}" type="pres">
      <dgm:prSet presAssocID="{62E5600C-DB35-5742-9FDB-B10648D524F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F77B30-A084-0F44-A708-7B56A068FD9F}" type="presOf" srcId="{280B9895-EE09-874A-BE32-912C2089B48C}" destId="{83D6BAD6-8355-C44E-9CA6-2688E2F25CA6}" srcOrd="0" destOrd="0" presId="urn:microsoft.com/office/officeart/2005/8/layout/vList2"/>
    <dgm:cxn modelId="{BAF3EA8D-26C0-0F4F-B287-8896AE8C01E4}" srcId="{62E5600C-DB35-5742-9FDB-B10648D524F3}" destId="{6B0DE578-04BE-0E45-BEF1-047D5A938AA4}" srcOrd="0" destOrd="0" parTransId="{6D2CC6C2-EAB7-E349-A571-EAC5EDBD7532}" sibTransId="{54C4C316-34D1-E344-AC0D-3F9B10BDB826}"/>
    <dgm:cxn modelId="{E6574EE3-9584-3C45-B875-F3F050FCECDE}" type="presOf" srcId="{6B0DE578-04BE-0E45-BEF1-047D5A938AA4}" destId="{49D2D1ED-63AF-0D47-A2A4-4407FBA78D20}" srcOrd="0" destOrd="0" presId="urn:microsoft.com/office/officeart/2005/8/layout/vList2"/>
    <dgm:cxn modelId="{8D5EBF35-544B-0545-9584-E4F72C34127C}" type="presOf" srcId="{00ADEF9F-6CD2-0848-88CD-8545EF25372A}" destId="{1FF57EFE-A44F-E842-B690-FB5A2009DFBD}" srcOrd="0" destOrd="0" presId="urn:microsoft.com/office/officeart/2005/8/layout/vList2"/>
    <dgm:cxn modelId="{70B0C734-C342-D741-B06A-4BD75A3237F7}" srcId="{78598098-A79B-644C-9F87-7D9A5E4DABCC}" destId="{280B9895-EE09-874A-BE32-912C2089B48C}" srcOrd="0" destOrd="0" parTransId="{67600CC5-F4AE-5141-B005-5949167AFEF4}" sibTransId="{A93E1A15-191F-6D4B-9D5F-4D978D766170}"/>
    <dgm:cxn modelId="{FA49CE3F-CD79-6D42-92AB-ACEBD1FA970F}" srcId="{280B9895-EE09-874A-BE32-912C2089B48C}" destId="{00ADEF9F-6CD2-0848-88CD-8545EF25372A}" srcOrd="0" destOrd="0" parTransId="{74B87339-8D99-924E-AB1E-661272820D32}" sibTransId="{3D493A78-9BDA-544E-9659-31E0A4632566}"/>
    <dgm:cxn modelId="{16DA24B7-0F4A-CA4D-932E-3B57B896A1AE}" type="presOf" srcId="{62E5600C-DB35-5742-9FDB-B10648D524F3}" destId="{B5F02215-93C0-C248-90FF-A8CA41249E91}" srcOrd="0" destOrd="0" presId="urn:microsoft.com/office/officeart/2005/8/layout/vList2"/>
    <dgm:cxn modelId="{66449478-2183-0C40-9335-4A757A0ECEAA}" srcId="{78598098-A79B-644C-9F87-7D9A5E4DABCC}" destId="{62E5600C-DB35-5742-9FDB-B10648D524F3}" srcOrd="1" destOrd="0" parTransId="{E0466C31-3503-174F-AF96-3A9B19C06F6C}" sibTransId="{ACB83C81-D091-9846-B24A-476A335687B4}"/>
    <dgm:cxn modelId="{1C92348D-D3F2-2544-BBDE-023746F64587}" type="presOf" srcId="{78598098-A79B-644C-9F87-7D9A5E4DABCC}" destId="{7C8D61E2-EB0D-A74F-8922-F5FB60851122}" srcOrd="0" destOrd="0" presId="urn:microsoft.com/office/officeart/2005/8/layout/vList2"/>
    <dgm:cxn modelId="{D1C272D9-70F7-AE41-AFE9-9209BCC8B3BB}" type="presParOf" srcId="{7C8D61E2-EB0D-A74F-8922-F5FB60851122}" destId="{83D6BAD6-8355-C44E-9CA6-2688E2F25CA6}" srcOrd="0" destOrd="0" presId="urn:microsoft.com/office/officeart/2005/8/layout/vList2"/>
    <dgm:cxn modelId="{D397A5E8-0746-7045-8750-9D6796C132A9}" type="presParOf" srcId="{7C8D61E2-EB0D-A74F-8922-F5FB60851122}" destId="{1FF57EFE-A44F-E842-B690-FB5A2009DFBD}" srcOrd="1" destOrd="0" presId="urn:microsoft.com/office/officeart/2005/8/layout/vList2"/>
    <dgm:cxn modelId="{ECB7813C-D74A-4247-864C-D9BC9F7B27BF}" type="presParOf" srcId="{7C8D61E2-EB0D-A74F-8922-F5FB60851122}" destId="{B5F02215-93C0-C248-90FF-A8CA41249E91}" srcOrd="2" destOrd="0" presId="urn:microsoft.com/office/officeart/2005/8/layout/vList2"/>
    <dgm:cxn modelId="{02AEADD6-70F8-3342-A4A5-2EDAD3C036AF}" type="presParOf" srcId="{7C8D61E2-EB0D-A74F-8922-F5FB60851122}" destId="{49D2D1ED-63AF-0D47-A2A4-4407FBA78D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F02215-93C0-C248-90FF-A8CA41249E91}">
      <dsp:nvSpPr>
        <dsp:cNvPr id="0" name=""/>
        <dsp:cNvSpPr/>
      </dsp:nvSpPr>
      <dsp:spPr>
        <a:xfrm>
          <a:off x="0" y="20699"/>
          <a:ext cx="9453562" cy="1014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ARTÍCULO 100 LEY 11.683: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0699"/>
        <a:ext cx="9453562" cy="1014727"/>
      </dsp:txXfrm>
    </dsp:sp>
    <dsp:sp modelId="{49D2D1ED-63AF-0D47-A2A4-4407FBA78D20}">
      <dsp:nvSpPr>
        <dsp:cNvPr id="0" name=""/>
        <dsp:cNvSpPr/>
      </dsp:nvSpPr>
      <dsp:spPr>
        <a:xfrm>
          <a:off x="0" y="1035426"/>
          <a:ext cx="9453562" cy="2241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151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Inciso A – Carta certificada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Inciso B – Personalmente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Inciso C – Nota o esquela numerada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Inciso D – Por tarjeta o volante de liquidación o intimación de pago numerado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Inciso E – Por cédula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Inciso F – Por telegrama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Inciso G – Domicilio Fiscal Electrónico</a:t>
          </a:r>
          <a:endParaRPr lang="es-MX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035426"/>
        <a:ext cx="9453562" cy="224180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F02215-93C0-C248-90FF-A8CA41249E91}">
      <dsp:nvSpPr>
        <dsp:cNvPr id="0" name=""/>
        <dsp:cNvSpPr/>
      </dsp:nvSpPr>
      <dsp:spPr>
        <a:xfrm>
          <a:off x="0" y="6979"/>
          <a:ext cx="9453562" cy="595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LEY N° 25.506, artículo 9 “Validez”: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6979"/>
        <a:ext cx="9453562" cy="595329"/>
      </dsp:txXfrm>
    </dsp:sp>
    <dsp:sp modelId="{49D2D1ED-63AF-0D47-A2A4-4407FBA78D20}">
      <dsp:nvSpPr>
        <dsp:cNvPr id="0" name=""/>
        <dsp:cNvSpPr/>
      </dsp:nvSpPr>
      <dsp:spPr>
        <a:xfrm>
          <a:off x="0" y="602308"/>
          <a:ext cx="9453562" cy="3005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151" tIns="25400" rIns="142240" bIns="254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Haber sido creada durante el período de vigencia del certificado digital válida del firmante.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Ser debidamente verificada por la referencia a los datos de verificación de firma digital indicados en dicho certificado según el procedimiento de verificación correspondiente.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Que dicho certificado haya sido emitido o reconocido, según el artículo 16 de la presente, por un certificador licenciado.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602308"/>
        <a:ext cx="9453562" cy="30056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89656C-C5FA-48D4-B8FD-06182D994D88}">
      <dsp:nvSpPr>
        <dsp:cNvPr id="0" name=""/>
        <dsp:cNvSpPr/>
      </dsp:nvSpPr>
      <dsp:spPr>
        <a:xfrm>
          <a:off x="0" y="103069"/>
          <a:ext cx="6050018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baseline="0" dirty="0">
              <a:latin typeface="Arial Narrow" pitchFamily="34" charset="0"/>
            </a:rPr>
            <a:t>Panel II: </a:t>
          </a:r>
          <a:r>
            <a:rPr lang="es-AR" sz="2000" b="1" kern="1200" baseline="0" dirty="0">
              <a:latin typeface="Arial Narrow" pitchFamily="34" charset="0"/>
            </a:rPr>
            <a:t>“</a:t>
          </a:r>
          <a:r>
            <a:rPr lang="es-ES" sz="2000" b="1" kern="1200" baseline="0" dirty="0">
              <a:latin typeface="Arial Narrow" pitchFamily="34" charset="0"/>
            </a:rPr>
            <a:t>Facultades de verificación y fiscalización</a:t>
          </a:r>
          <a:r>
            <a:rPr lang="es-AR" sz="2000" b="1" kern="1200" baseline="0" dirty="0">
              <a:latin typeface="Arial Narrow" pitchFamily="34" charset="0"/>
            </a:rPr>
            <a:t>”</a:t>
          </a:r>
          <a:r>
            <a:rPr lang="es-ES" sz="2000" b="1" kern="1200" baseline="0" dirty="0">
              <a:latin typeface="Arial Narrow" pitchFamily="34" charset="0"/>
            </a:rPr>
            <a:t> </a:t>
          </a:r>
          <a:endParaRPr lang="es-ES" sz="2000" kern="1200" baseline="0" dirty="0">
            <a:latin typeface="Arial Narrow" pitchFamily="34" charset="0"/>
          </a:endParaRPr>
        </a:p>
      </dsp:txBody>
      <dsp:txXfrm>
        <a:off x="0" y="103069"/>
        <a:ext cx="6050018" cy="748800"/>
      </dsp:txXfrm>
    </dsp:sp>
    <dsp:sp modelId="{62905A90-243B-4F7F-9EE5-07C54FBDEE58}">
      <dsp:nvSpPr>
        <dsp:cNvPr id="0" name=""/>
        <dsp:cNvSpPr/>
      </dsp:nvSpPr>
      <dsp:spPr>
        <a:xfrm>
          <a:off x="0" y="864169"/>
          <a:ext cx="6050018" cy="748800"/>
        </a:xfrm>
        <a:prstGeom prst="roundRect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b="1" kern="1200" dirty="0">
              <a:solidFill>
                <a:srgbClr val="004D86"/>
              </a:solidFill>
              <a:latin typeface="Arial Narrow" pitchFamily="34" charset="0"/>
            </a:rPr>
            <a:t>“</a:t>
          </a:r>
          <a:r>
            <a:rPr lang="es-ES" sz="2400" b="1" kern="1200" dirty="0">
              <a:solidFill>
                <a:srgbClr val="004D86"/>
              </a:solidFill>
              <a:latin typeface="Arial Narrow" pitchFamily="34" charset="0"/>
            </a:rPr>
            <a:t>Las actas labradas por los funcionarios</a:t>
          </a:r>
          <a:r>
            <a:rPr lang="es-AR" sz="2400" b="1" kern="1200" dirty="0">
              <a:solidFill>
                <a:srgbClr val="004D86"/>
              </a:solidFill>
              <a:latin typeface="Arial Narrow" pitchFamily="34" charset="0"/>
            </a:rPr>
            <a:t>”</a:t>
          </a:r>
          <a:r>
            <a:rPr lang="es-ES" sz="2400" b="1" kern="1200" dirty="0">
              <a:solidFill>
                <a:srgbClr val="004D86"/>
              </a:solidFill>
              <a:latin typeface="Arial Narrow" pitchFamily="34" charset="0"/>
            </a:rPr>
            <a:t> </a:t>
          </a:r>
        </a:p>
      </dsp:txBody>
      <dsp:txXfrm>
        <a:off x="0" y="864169"/>
        <a:ext cx="6050018" cy="748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7B6C73-CC69-4864-A4C8-570B817D008E}">
      <dsp:nvSpPr>
        <dsp:cNvPr id="0" name=""/>
        <dsp:cNvSpPr/>
      </dsp:nvSpPr>
      <dsp:spPr>
        <a:xfrm>
          <a:off x="0" y="2109"/>
          <a:ext cx="103528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B911D-BDDD-47BD-A893-D397E5A76D9E}">
      <dsp:nvSpPr>
        <dsp:cNvPr id="0" name=""/>
        <dsp:cNvSpPr/>
      </dsp:nvSpPr>
      <dsp:spPr>
        <a:xfrm>
          <a:off x="0" y="2109"/>
          <a:ext cx="2070572" cy="4315532"/>
        </a:xfrm>
        <a:prstGeom prst="rect">
          <a:avLst/>
        </a:prstGeom>
        <a:solidFill>
          <a:schemeClr val="accent1"/>
        </a:solidFill>
        <a:ln>
          <a:solidFill>
            <a:schemeClr val="tx2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2400" b="1" kern="1200" dirty="0">
            <a:solidFill>
              <a:srgbClr val="004D86"/>
            </a:solidFill>
            <a:latin typeface="Arial Narrow" pitchFamily="34" charset="0"/>
          </a:endParaRP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2400" b="1" kern="1200" dirty="0">
            <a:solidFill>
              <a:srgbClr val="004D86"/>
            </a:solidFill>
            <a:latin typeface="Arial Narrow" pitchFamily="34" charset="0"/>
          </a:endParaRP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2400" b="1" kern="1200" dirty="0">
            <a:solidFill>
              <a:srgbClr val="004D86"/>
            </a:solidFill>
            <a:latin typeface="Arial Narrow" pitchFamily="34" charset="0"/>
          </a:endParaRP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2400" b="1" kern="1200" dirty="0">
            <a:solidFill>
              <a:schemeClr val="bg1"/>
            </a:solidFill>
            <a:latin typeface="Arial Narrow" pitchFamily="34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800" b="1" kern="1200" dirty="0">
              <a:solidFill>
                <a:schemeClr val="bg1"/>
              </a:solidFill>
              <a:latin typeface="Arial Narrow" pitchFamily="34" charset="0"/>
            </a:rPr>
            <a:t>Estructura</a:t>
          </a:r>
          <a:endParaRPr lang="es-ES" sz="2800" kern="1200" dirty="0">
            <a:solidFill>
              <a:schemeClr val="bg1"/>
            </a:solidFill>
            <a:latin typeface="Arial Narrow" pitchFamily="34" charset="0"/>
          </a:endParaRPr>
        </a:p>
      </dsp:txBody>
      <dsp:txXfrm>
        <a:off x="0" y="2109"/>
        <a:ext cx="2070572" cy="4315532"/>
      </dsp:txXfrm>
    </dsp:sp>
    <dsp:sp modelId="{831E24CD-23F5-494F-B39D-CA6C99521BFC}">
      <dsp:nvSpPr>
        <dsp:cNvPr id="0" name=""/>
        <dsp:cNvSpPr/>
      </dsp:nvSpPr>
      <dsp:spPr>
        <a:xfrm>
          <a:off x="2225865" y="133176"/>
          <a:ext cx="8126998" cy="1398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>
              <a:solidFill>
                <a:srgbClr val="004D86"/>
              </a:solidFill>
              <a:latin typeface="Arial Narrow" pitchFamily="34" charset="0"/>
            </a:rPr>
            <a:t>Facultades de verificación y fiscalización de los Recursos de la Seguridad Social</a:t>
          </a:r>
          <a:endParaRPr lang="es-ES" sz="2000" b="0" kern="1200" dirty="0">
            <a:solidFill>
              <a:srgbClr val="004D86"/>
            </a:solidFill>
            <a:latin typeface="Arial Narrow" pitchFamily="34" charset="0"/>
          </a:endParaRPr>
        </a:p>
      </dsp:txBody>
      <dsp:txXfrm>
        <a:off x="2225865" y="133176"/>
        <a:ext cx="8126998" cy="1398882"/>
      </dsp:txXfrm>
    </dsp:sp>
    <dsp:sp modelId="{DE705B28-12B4-401E-8148-816484798678}">
      <dsp:nvSpPr>
        <dsp:cNvPr id="0" name=""/>
        <dsp:cNvSpPr/>
      </dsp:nvSpPr>
      <dsp:spPr>
        <a:xfrm>
          <a:off x="2070572" y="1001733"/>
          <a:ext cx="828229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D0B86C-FCF4-424C-A4C6-6E24688E7274}">
      <dsp:nvSpPr>
        <dsp:cNvPr id="0" name=""/>
        <dsp:cNvSpPr/>
      </dsp:nvSpPr>
      <dsp:spPr>
        <a:xfrm>
          <a:off x="2225865" y="1060216"/>
          <a:ext cx="8126998" cy="15777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b="1" kern="1200" dirty="0" smtClean="0">
            <a:solidFill>
              <a:srgbClr val="004D86"/>
            </a:solidFill>
            <a:latin typeface="Arial Narrow" pitchFamily="34" charset="0"/>
          </a:endParaRPr>
        </a:p>
        <a:p>
          <a:pPr marL="0"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 smtClean="0">
              <a:solidFill>
                <a:srgbClr val="004D86"/>
              </a:solidFill>
              <a:latin typeface="Arial Narrow" pitchFamily="34" charset="0"/>
            </a:rPr>
            <a:t>Actas </a:t>
          </a:r>
          <a:r>
            <a:rPr lang="es-ES" sz="2000" b="1" kern="1200" dirty="0">
              <a:solidFill>
                <a:srgbClr val="004D86"/>
              </a:solidFill>
              <a:latin typeface="Arial Narrow" pitchFamily="34" charset="0"/>
            </a:rPr>
            <a:t>de la inspección previsional</a:t>
          </a:r>
          <a:r>
            <a:rPr lang="es-ES" sz="2000" b="1" kern="1200" dirty="0" smtClean="0">
              <a:solidFill>
                <a:srgbClr val="004D86"/>
              </a:solidFill>
              <a:latin typeface="Arial Narrow" pitchFamily="34" charset="0"/>
            </a:rPr>
            <a:t>:</a:t>
          </a:r>
        </a:p>
        <a:p>
          <a:pPr marL="0"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kern="1200" dirty="0">
              <a:solidFill>
                <a:srgbClr val="004D86"/>
              </a:solidFill>
              <a:latin typeface="Arial Narrow" pitchFamily="34" charset="0"/>
            </a:rPr>
            <a:t>	- Actas de </a:t>
          </a:r>
          <a:r>
            <a:rPr lang="es-ES" sz="2000" b="0" kern="1200" dirty="0" smtClean="0">
              <a:solidFill>
                <a:srgbClr val="004D86"/>
              </a:solidFill>
              <a:latin typeface="Arial Narrow" pitchFamily="34" charset="0"/>
            </a:rPr>
            <a:t>relevamiento</a:t>
          </a:r>
        </a:p>
        <a:p>
          <a:pPr marL="0"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kern="1200" dirty="0">
              <a:solidFill>
                <a:srgbClr val="004D86"/>
              </a:solidFill>
              <a:latin typeface="Arial Narrow" pitchFamily="34" charset="0"/>
            </a:rPr>
            <a:t>	- Actas de </a:t>
          </a:r>
          <a:r>
            <a:rPr lang="es-ES" sz="2000" b="0" kern="1200" dirty="0" smtClean="0">
              <a:solidFill>
                <a:srgbClr val="004D86"/>
              </a:solidFill>
              <a:latin typeface="Arial Narrow" pitchFamily="34" charset="0"/>
            </a:rPr>
            <a:t>notificación</a:t>
          </a:r>
        </a:p>
        <a:p>
          <a:pPr marL="0"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kern="1200" dirty="0">
              <a:solidFill>
                <a:srgbClr val="004D86"/>
              </a:solidFill>
              <a:latin typeface="Arial Narrow" pitchFamily="34" charset="0"/>
            </a:rPr>
            <a:t>	- Actas de determinación de deuda e infracción</a:t>
          </a:r>
        </a:p>
      </dsp:txBody>
      <dsp:txXfrm>
        <a:off x="2225865" y="1060216"/>
        <a:ext cx="8126998" cy="1577763"/>
      </dsp:txXfrm>
    </dsp:sp>
    <dsp:sp modelId="{39F9BAB7-A3F9-40C8-A911-329EF884ED42}">
      <dsp:nvSpPr>
        <dsp:cNvPr id="0" name=""/>
        <dsp:cNvSpPr/>
      </dsp:nvSpPr>
      <dsp:spPr>
        <a:xfrm>
          <a:off x="2070572" y="3282555"/>
          <a:ext cx="828229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F1DC43-439B-483B-9171-7B2E769EFA14}">
      <dsp:nvSpPr>
        <dsp:cNvPr id="0" name=""/>
        <dsp:cNvSpPr/>
      </dsp:nvSpPr>
      <dsp:spPr>
        <a:xfrm>
          <a:off x="2225865" y="3432013"/>
          <a:ext cx="8126998" cy="814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rgbClr val="004D86"/>
              </a:solidFill>
              <a:latin typeface="Arial Narrow" pitchFamily="34" charset="0"/>
            </a:rPr>
            <a:t>Conclusiones generales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>
            <a:solidFill>
              <a:srgbClr val="004D86"/>
            </a:solidFill>
            <a:latin typeface="Arial Narrow" pitchFamily="34" charset="0"/>
          </a:endParaRPr>
        </a:p>
      </dsp:txBody>
      <dsp:txXfrm>
        <a:off x="2225865" y="3432013"/>
        <a:ext cx="8126998" cy="814059"/>
      </dsp:txXfrm>
    </dsp:sp>
    <dsp:sp modelId="{4A9D2BCA-93AE-4AA7-9067-483734E7FBE7}">
      <dsp:nvSpPr>
        <dsp:cNvPr id="0" name=""/>
        <dsp:cNvSpPr/>
      </dsp:nvSpPr>
      <dsp:spPr>
        <a:xfrm>
          <a:off x="2070572" y="4165427"/>
          <a:ext cx="828229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8378F0-0158-40E5-BD34-B199E56902AC}">
      <dsp:nvSpPr>
        <dsp:cNvPr id="0" name=""/>
        <dsp:cNvSpPr/>
      </dsp:nvSpPr>
      <dsp:spPr>
        <a:xfrm>
          <a:off x="0" y="758"/>
          <a:ext cx="4753591" cy="1179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>
              <a:latin typeface="Arial Narrow" pitchFamily="34" charset="0"/>
            </a:rPr>
            <a:t>Facultades de verificación y fiscalización de los Recursos de la Seguridad Social</a:t>
          </a:r>
        </a:p>
      </dsp:txBody>
      <dsp:txXfrm>
        <a:off x="0" y="758"/>
        <a:ext cx="4753591" cy="1179914"/>
      </dsp:txXfrm>
    </dsp:sp>
    <dsp:sp modelId="{08B7F01D-D8A5-4424-A71C-E53273757FA8}">
      <dsp:nvSpPr>
        <dsp:cNvPr id="0" name=""/>
        <dsp:cNvSpPr/>
      </dsp:nvSpPr>
      <dsp:spPr>
        <a:xfrm>
          <a:off x="475359" y="1180672"/>
          <a:ext cx="1445630" cy="7344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4420"/>
              </a:lnTo>
              <a:lnTo>
                <a:pt x="1445630" y="7344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7968A-0322-472C-9777-290BACE2785F}">
      <dsp:nvSpPr>
        <dsp:cNvPr id="0" name=""/>
        <dsp:cNvSpPr/>
      </dsp:nvSpPr>
      <dsp:spPr>
        <a:xfrm>
          <a:off x="1920989" y="1360503"/>
          <a:ext cx="3587770" cy="1109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>
              <a:solidFill>
                <a:srgbClr val="004D86"/>
              </a:solidFill>
              <a:latin typeface="Arial Narrow" pitchFamily="34" charset="0"/>
            </a:rPr>
            <a:t>Comprobar el correcto y debido cumplimiento de las obligaciones previsionales formales y materiales de los sujetos pasivos.</a:t>
          </a:r>
        </a:p>
      </dsp:txBody>
      <dsp:txXfrm>
        <a:off x="1920989" y="1360503"/>
        <a:ext cx="3587770" cy="1109178"/>
      </dsp:txXfrm>
    </dsp:sp>
    <dsp:sp modelId="{7FCFFCF0-0A70-4190-91F0-973E0D44AD74}">
      <dsp:nvSpPr>
        <dsp:cNvPr id="0" name=""/>
        <dsp:cNvSpPr/>
      </dsp:nvSpPr>
      <dsp:spPr>
        <a:xfrm>
          <a:off x="475359" y="1180672"/>
          <a:ext cx="1445630" cy="222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3861"/>
              </a:lnTo>
              <a:lnTo>
                <a:pt x="1445630" y="22238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4A088E-CC98-4A8D-9DC7-56DBC8B8BE53}">
      <dsp:nvSpPr>
        <dsp:cNvPr id="0" name=""/>
        <dsp:cNvSpPr/>
      </dsp:nvSpPr>
      <dsp:spPr>
        <a:xfrm>
          <a:off x="1920989" y="2728614"/>
          <a:ext cx="3587770" cy="1351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smtClean="0">
              <a:solidFill>
                <a:srgbClr val="004D86"/>
              </a:solidFill>
              <a:latin typeface="Arial Narrow" pitchFamily="34" charset="0"/>
            </a:rPr>
            <a:t>Detectar y/o </a:t>
          </a:r>
          <a:r>
            <a:rPr lang="es-AR" sz="1800" kern="1200" dirty="0">
              <a:solidFill>
                <a:srgbClr val="004D86"/>
              </a:solidFill>
              <a:latin typeface="Arial Narrow" pitchFamily="34" charset="0"/>
            </a:rPr>
            <a:t>determinar la existencia de situaciones no declaradas por el contribuyente.</a:t>
          </a:r>
        </a:p>
      </dsp:txBody>
      <dsp:txXfrm>
        <a:off x="1920989" y="2728614"/>
        <a:ext cx="3587770" cy="135183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8378F0-0158-40E5-BD34-B199E56902AC}">
      <dsp:nvSpPr>
        <dsp:cNvPr id="0" name=""/>
        <dsp:cNvSpPr/>
      </dsp:nvSpPr>
      <dsp:spPr>
        <a:xfrm>
          <a:off x="0" y="1028"/>
          <a:ext cx="3319386" cy="7054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>
              <a:latin typeface="Arial Narrow" pitchFamily="34" charset="0"/>
            </a:rPr>
            <a:t>Inspección Previsional</a:t>
          </a:r>
        </a:p>
      </dsp:txBody>
      <dsp:txXfrm>
        <a:off x="0" y="1028"/>
        <a:ext cx="3319386" cy="705415"/>
      </dsp:txXfrm>
    </dsp:sp>
    <dsp:sp modelId="{08B7F01D-D8A5-4424-A71C-E53273757FA8}">
      <dsp:nvSpPr>
        <dsp:cNvPr id="0" name=""/>
        <dsp:cNvSpPr/>
      </dsp:nvSpPr>
      <dsp:spPr>
        <a:xfrm>
          <a:off x="331938" y="706443"/>
          <a:ext cx="1012793" cy="431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625"/>
              </a:lnTo>
              <a:lnTo>
                <a:pt x="1012793" y="4316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7968A-0322-472C-9777-290BACE2785F}">
      <dsp:nvSpPr>
        <dsp:cNvPr id="0" name=""/>
        <dsp:cNvSpPr/>
      </dsp:nvSpPr>
      <dsp:spPr>
        <a:xfrm>
          <a:off x="1344731" y="806507"/>
          <a:ext cx="2426582" cy="663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>
              <a:solidFill>
                <a:srgbClr val="004D86"/>
              </a:solidFill>
              <a:latin typeface="Arial Narrow" pitchFamily="34" charset="0"/>
            </a:rPr>
            <a:t>Actas de relevamiento</a:t>
          </a:r>
        </a:p>
      </dsp:txBody>
      <dsp:txXfrm>
        <a:off x="1344731" y="806507"/>
        <a:ext cx="2426582" cy="663125"/>
      </dsp:txXfrm>
    </dsp:sp>
    <dsp:sp modelId="{ED1271A2-923F-B74C-9224-255FB80FE8BC}">
      <dsp:nvSpPr>
        <dsp:cNvPr id="0" name=""/>
        <dsp:cNvSpPr/>
      </dsp:nvSpPr>
      <dsp:spPr>
        <a:xfrm>
          <a:off x="331938" y="706443"/>
          <a:ext cx="1012793" cy="12711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1104"/>
              </a:lnTo>
              <a:lnTo>
                <a:pt x="1012793" y="12711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3AFFA-C0AA-BC44-98C3-5E12E2F8CC35}">
      <dsp:nvSpPr>
        <dsp:cNvPr id="0" name=""/>
        <dsp:cNvSpPr/>
      </dsp:nvSpPr>
      <dsp:spPr>
        <a:xfrm>
          <a:off x="1344731" y="1645986"/>
          <a:ext cx="2426582" cy="663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>
              <a:solidFill>
                <a:srgbClr val="004D86"/>
              </a:solidFill>
              <a:latin typeface="Arial Narrow" pitchFamily="34" charset="0"/>
            </a:rPr>
            <a:t>Actas de notificación</a:t>
          </a:r>
        </a:p>
      </dsp:txBody>
      <dsp:txXfrm>
        <a:off x="1344731" y="1645986"/>
        <a:ext cx="2426582" cy="663125"/>
      </dsp:txXfrm>
    </dsp:sp>
    <dsp:sp modelId="{CCF72DD8-7799-C745-BFED-38AE441715CF}">
      <dsp:nvSpPr>
        <dsp:cNvPr id="0" name=""/>
        <dsp:cNvSpPr/>
      </dsp:nvSpPr>
      <dsp:spPr>
        <a:xfrm>
          <a:off x="331938" y="706443"/>
          <a:ext cx="1012793" cy="2110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0584"/>
              </a:lnTo>
              <a:lnTo>
                <a:pt x="1012793" y="2110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52FB4-C539-BC4A-B65B-0FD9373B9165}">
      <dsp:nvSpPr>
        <dsp:cNvPr id="0" name=""/>
        <dsp:cNvSpPr/>
      </dsp:nvSpPr>
      <dsp:spPr>
        <a:xfrm>
          <a:off x="1344731" y="2485465"/>
          <a:ext cx="2426582" cy="663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>
              <a:solidFill>
                <a:srgbClr val="004D86"/>
              </a:solidFill>
              <a:latin typeface="Arial Narrow" pitchFamily="34" charset="0"/>
            </a:rPr>
            <a:t>Actas de determinación de deuda e infracción</a:t>
          </a:r>
        </a:p>
      </dsp:txBody>
      <dsp:txXfrm>
        <a:off x="1344731" y="2485465"/>
        <a:ext cx="2426582" cy="66312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D6BAD6-8355-C44E-9CA6-2688E2F25CA6}">
      <dsp:nvSpPr>
        <dsp:cNvPr id="0" name=""/>
        <dsp:cNvSpPr/>
      </dsp:nvSpPr>
      <dsp:spPr>
        <a:xfrm>
          <a:off x="0" y="9069"/>
          <a:ext cx="964012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Naturaleza jurídica</a:t>
          </a:r>
        </a:p>
      </dsp:txBody>
      <dsp:txXfrm>
        <a:off x="0" y="9069"/>
        <a:ext cx="9640120" cy="580320"/>
      </dsp:txXfrm>
    </dsp:sp>
    <dsp:sp modelId="{1FF57EFE-A44F-E842-B690-FB5A2009DFBD}">
      <dsp:nvSpPr>
        <dsp:cNvPr id="0" name=""/>
        <dsp:cNvSpPr/>
      </dsp:nvSpPr>
      <dsp:spPr>
        <a:xfrm>
          <a:off x="0" y="589389"/>
          <a:ext cx="9640120" cy="577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07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¿Revisten el carácter de instrumento público, alcanzados por el artículo 289 del Cód. Civ. y Com.? </a:t>
          </a:r>
        </a:p>
      </dsp:txBody>
      <dsp:txXfrm>
        <a:off x="0" y="589389"/>
        <a:ext cx="9640120" cy="577530"/>
      </dsp:txXfrm>
    </dsp:sp>
    <dsp:sp modelId="{B5F02215-93C0-C248-90FF-A8CA41249E91}">
      <dsp:nvSpPr>
        <dsp:cNvPr id="0" name=""/>
        <dsp:cNvSpPr/>
      </dsp:nvSpPr>
      <dsp:spPr>
        <a:xfrm>
          <a:off x="0" y="1166919"/>
          <a:ext cx="964012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Valor probatorio</a:t>
          </a:r>
        </a:p>
      </dsp:txBody>
      <dsp:txXfrm>
        <a:off x="0" y="1166919"/>
        <a:ext cx="9640120" cy="580320"/>
      </dsp:txXfrm>
    </dsp:sp>
    <dsp:sp modelId="{49D2D1ED-63AF-0D47-A2A4-4407FBA78D20}">
      <dsp:nvSpPr>
        <dsp:cNvPr id="0" name=""/>
        <dsp:cNvSpPr/>
      </dsp:nvSpPr>
      <dsp:spPr>
        <a:xfrm>
          <a:off x="0" y="1747239"/>
          <a:ext cx="964012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07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 ¿Presunción iuris tantum o prueba directa?</a:t>
          </a:r>
        </a:p>
      </dsp:txBody>
      <dsp:txXfrm>
        <a:off x="0" y="1747239"/>
        <a:ext cx="9640120" cy="513360"/>
      </dsp:txXfrm>
    </dsp:sp>
    <dsp:sp modelId="{069811AA-3EB3-1548-891F-E57E668EDAC5}">
      <dsp:nvSpPr>
        <dsp:cNvPr id="0" name=""/>
        <dsp:cNvSpPr/>
      </dsp:nvSpPr>
      <dsp:spPr>
        <a:xfrm>
          <a:off x="0" y="2260599"/>
          <a:ext cx="964012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Declaraciones posteriores</a:t>
          </a:r>
        </a:p>
      </dsp:txBody>
      <dsp:txXfrm>
        <a:off x="0" y="2260599"/>
        <a:ext cx="9640120" cy="580320"/>
      </dsp:txXfrm>
    </dsp:sp>
    <dsp:sp modelId="{C411AE04-8BD6-304F-92C7-94DA02FB652A}">
      <dsp:nvSpPr>
        <dsp:cNvPr id="0" name=""/>
        <dsp:cNvSpPr/>
      </dsp:nvSpPr>
      <dsp:spPr>
        <a:xfrm>
          <a:off x="0" y="2840919"/>
          <a:ext cx="9640120" cy="577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07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Declaraciones testimoniales espontáneas vs. Declaraciones Rectificativas con posterioridad.</a:t>
          </a:r>
        </a:p>
      </dsp:txBody>
      <dsp:txXfrm>
        <a:off x="0" y="2840919"/>
        <a:ext cx="9640120" cy="577530"/>
      </dsp:txXfrm>
    </dsp:sp>
    <dsp:sp modelId="{327A31D2-11A8-3447-8482-03BFBF914CA0}">
      <dsp:nvSpPr>
        <dsp:cNvPr id="0" name=""/>
        <dsp:cNvSpPr/>
      </dsp:nvSpPr>
      <dsp:spPr>
        <a:xfrm>
          <a:off x="0" y="3418450"/>
          <a:ext cx="964012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Lugar del relevamiento</a:t>
          </a:r>
        </a:p>
      </dsp:txBody>
      <dsp:txXfrm>
        <a:off x="0" y="3418450"/>
        <a:ext cx="9640120" cy="580320"/>
      </dsp:txXfrm>
    </dsp:sp>
    <dsp:sp modelId="{52CDBAA3-E867-E041-8FF1-FD820D7150FC}">
      <dsp:nvSpPr>
        <dsp:cNvPr id="0" name=""/>
        <dsp:cNvSpPr/>
      </dsp:nvSpPr>
      <dsp:spPr>
        <a:xfrm>
          <a:off x="0" y="3998770"/>
          <a:ext cx="964012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07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Valor </a:t>
          </a: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probatorio.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998770"/>
        <a:ext cx="9640120" cy="51336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F02215-93C0-C248-90FF-A8CA41249E91}">
      <dsp:nvSpPr>
        <dsp:cNvPr id="0" name=""/>
        <dsp:cNvSpPr/>
      </dsp:nvSpPr>
      <dsp:spPr>
        <a:xfrm>
          <a:off x="0" y="497948"/>
          <a:ext cx="9453562" cy="11726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Servicio web interactivo para empleadores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97948"/>
        <a:ext cx="9453562" cy="1172617"/>
      </dsp:txXfrm>
    </dsp:sp>
    <dsp:sp modelId="{49D2D1ED-63AF-0D47-A2A4-4407FBA78D20}">
      <dsp:nvSpPr>
        <dsp:cNvPr id="0" name=""/>
        <dsp:cNvSpPr/>
      </dsp:nvSpPr>
      <dsp:spPr>
        <a:xfrm>
          <a:off x="0" y="1670566"/>
          <a:ext cx="9453562" cy="1446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151" tIns="25400" rIns="142240" bIns="254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b="0" i="0" kern="1200" dirty="0" smtClean="0">
              <a:latin typeface="Arial" pitchFamily="34" charset="0"/>
              <a:cs typeface="Arial" pitchFamily="34" charset="0"/>
            </a:rPr>
            <a:t>El módulo de "Acta de Inspección Digital – ACCION" es un servicio web interactivo para empleadores alcanzados por las actas de inspección debido a acciones iniciadas sobre relevamientos realizados tanto por AFIP como por la Secretaría de Trabajo, Empleo y Seguridad Social (Ex </a:t>
          </a:r>
          <a:r>
            <a:rPr lang="es-ES" sz="2000" b="0" i="0" kern="1200" dirty="0" err="1" smtClean="0">
              <a:latin typeface="Arial" pitchFamily="34" charset="0"/>
              <a:cs typeface="Arial" pitchFamily="34" charset="0"/>
            </a:rPr>
            <a:t>MTEySS</a:t>
          </a:r>
          <a:r>
            <a:rPr lang="es-ES" sz="2000" b="0" i="0" kern="1200" dirty="0" smtClean="0">
              <a:latin typeface="Arial" pitchFamily="34" charset="0"/>
              <a:cs typeface="Arial" pitchFamily="34" charset="0"/>
            </a:rPr>
            <a:t>).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0" y="1670566"/>
        <a:ext cx="9453562" cy="144641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D9A2E1-5F3B-8348-A426-D2BCA8C89520}">
      <dsp:nvSpPr>
        <dsp:cNvPr id="0" name=""/>
        <dsp:cNvSpPr/>
      </dsp:nvSpPr>
      <dsp:spPr>
        <a:xfrm>
          <a:off x="-4068088" y="-624404"/>
          <a:ext cx="4847671" cy="4847671"/>
        </a:xfrm>
        <a:prstGeom prst="blockArc">
          <a:avLst>
            <a:gd name="adj1" fmla="val 18900000"/>
            <a:gd name="adj2" fmla="val 2700000"/>
            <a:gd name="adj3" fmla="val 44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11A616-D1CE-0B47-910F-65B726B5F86D}">
      <dsp:nvSpPr>
        <dsp:cNvPr id="0" name=""/>
        <dsp:cNvSpPr/>
      </dsp:nvSpPr>
      <dsp:spPr>
        <a:xfrm>
          <a:off x="501346" y="359886"/>
          <a:ext cx="9064713" cy="7197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32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Conformar la totalidad de las diferencias comunicadas.</a:t>
          </a:r>
        </a:p>
      </dsp:txBody>
      <dsp:txXfrm>
        <a:off x="501346" y="359886"/>
        <a:ext cx="9064713" cy="719772"/>
      </dsp:txXfrm>
    </dsp:sp>
    <dsp:sp modelId="{EA717C36-6AC8-3B42-A407-10C7007D15B2}">
      <dsp:nvSpPr>
        <dsp:cNvPr id="0" name=""/>
        <dsp:cNvSpPr/>
      </dsp:nvSpPr>
      <dsp:spPr>
        <a:xfrm>
          <a:off x="51488" y="269914"/>
          <a:ext cx="899715" cy="8997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EB7132-2BBE-1B43-B326-F69D863C74EC}">
      <dsp:nvSpPr>
        <dsp:cNvPr id="0" name=""/>
        <dsp:cNvSpPr/>
      </dsp:nvSpPr>
      <dsp:spPr>
        <a:xfrm>
          <a:off x="762983" y="1439545"/>
          <a:ext cx="8803076" cy="7197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32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Conformar parcialmente las diferencias comunicadas.</a:t>
          </a:r>
        </a:p>
      </dsp:txBody>
      <dsp:txXfrm>
        <a:off x="762983" y="1439545"/>
        <a:ext cx="8803076" cy="719772"/>
      </dsp:txXfrm>
    </dsp:sp>
    <dsp:sp modelId="{EA20E416-9404-9B4A-AA31-800A4737E978}">
      <dsp:nvSpPr>
        <dsp:cNvPr id="0" name=""/>
        <dsp:cNvSpPr/>
      </dsp:nvSpPr>
      <dsp:spPr>
        <a:xfrm>
          <a:off x="313125" y="1349573"/>
          <a:ext cx="899715" cy="8997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C14954-A993-4D43-87AE-C3B24BC90E0D}">
      <dsp:nvSpPr>
        <dsp:cNvPr id="0" name=""/>
        <dsp:cNvSpPr/>
      </dsp:nvSpPr>
      <dsp:spPr>
        <a:xfrm>
          <a:off x="501346" y="2519204"/>
          <a:ext cx="9064713" cy="7197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32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No aceptar la pretensión fiscal, dando pie al procedimiento de determinación de oficio.</a:t>
          </a:r>
        </a:p>
      </dsp:txBody>
      <dsp:txXfrm>
        <a:off x="501346" y="2519204"/>
        <a:ext cx="9064713" cy="719772"/>
      </dsp:txXfrm>
    </dsp:sp>
    <dsp:sp modelId="{E3C5F6E0-3536-574B-B8FA-EFAC15657FEC}">
      <dsp:nvSpPr>
        <dsp:cNvPr id="0" name=""/>
        <dsp:cNvSpPr/>
      </dsp:nvSpPr>
      <dsp:spPr>
        <a:xfrm>
          <a:off x="51488" y="2429232"/>
          <a:ext cx="899715" cy="8997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D6BAD6-8355-C44E-9CA6-2688E2F25CA6}">
      <dsp:nvSpPr>
        <dsp:cNvPr id="0" name=""/>
        <dsp:cNvSpPr/>
      </dsp:nvSpPr>
      <dsp:spPr>
        <a:xfrm>
          <a:off x="0" y="12619"/>
          <a:ext cx="9453562" cy="67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Naturaleza jurídica de las actas de deuda e infracción</a:t>
          </a:r>
        </a:p>
      </dsp:txBody>
      <dsp:txXfrm>
        <a:off x="0" y="12619"/>
        <a:ext cx="9453562" cy="673920"/>
      </dsp:txXfrm>
    </dsp:sp>
    <dsp:sp modelId="{1FF57EFE-A44F-E842-B690-FB5A2009DFBD}">
      <dsp:nvSpPr>
        <dsp:cNvPr id="0" name=""/>
        <dsp:cNvSpPr/>
      </dsp:nvSpPr>
      <dsp:spPr>
        <a:xfrm>
          <a:off x="0" y="686539"/>
          <a:ext cx="9453562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151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¿Actos preparatorios o actos administrativos?</a:t>
          </a:r>
        </a:p>
      </dsp:txBody>
      <dsp:txXfrm>
        <a:off x="0" y="686539"/>
        <a:ext cx="9453562" cy="596160"/>
      </dsp:txXfrm>
    </dsp:sp>
    <dsp:sp modelId="{B5F02215-93C0-C248-90FF-A8CA41249E91}">
      <dsp:nvSpPr>
        <dsp:cNvPr id="0" name=""/>
        <dsp:cNvSpPr/>
      </dsp:nvSpPr>
      <dsp:spPr>
        <a:xfrm>
          <a:off x="0" y="1282699"/>
          <a:ext cx="9453562" cy="67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Determinación de deuda</a:t>
          </a:r>
        </a:p>
      </dsp:txBody>
      <dsp:txXfrm>
        <a:off x="0" y="1282699"/>
        <a:ext cx="9453562" cy="673920"/>
      </dsp:txXfrm>
    </dsp:sp>
    <dsp:sp modelId="{49D2D1ED-63AF-0D47-A2A4-4407FBA78D20}">
      <dsp:nvSpPr>
        <dsp:cNvPr id="0" name=""/>
        <dsp:cNvSpPr/>
      </dsp:nvSpPr>
      <dsp:spPr>
        <a:xfrm>
          <a:off x="0" y="1956620"/>
          <a:ext cx="9453562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151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¿Es un acto administrativo o acto jurisdiccional?</a:t>
          </a:r>
        </a:p>
      </dsp:txBody>
      <dsp:txXfrm>
        <a:off x="0" y="1956620"/>
        <a:ext cx="9453562" cy="596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D57C163-1FCB-4F71-9CE0-EADF1D929804}" type="datetimeFigureOut">
              <a:rPr lang="es-ES" smtClean="0"/>
              <a:pPr/>
              <a:t>13/08/2024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33E94DF-14CF-40D6-9AEC-E828F791677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278235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AR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D21DB9B-CFD5-314B-BDB3-11DF1D303A0F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AR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A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CA6A266-C3C2-AF49-BF57-D576E1EF317E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3039689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A6A266-C3C2-AF49-BF57-D576E1EF317E}" type="slidenum">
              <a:rPr lang="es-AR" smtClean="0"/>
              <a:pPr/>
              <a:t>2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1865286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A6A266-C3C2-AF49-BF57-D576E1EF317E}" type="slidenum">
              <a:rPr lang="es-AR" smtClean="0"/>
              <a:pPr/>
              <a:t>3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4031416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S_tradnl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A6A266-C3C2-AF49-BF57-D576E1EF317E}" type="slidenum">
              <a:rPr lang="es-AR" smtClean="0"/>
              <a:pPr/>
              <a:t>4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111369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3331442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424813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86332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077298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3887090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327865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627878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3530172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353647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408169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832258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754015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15675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248636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194093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402790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407422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D7BE6-59AC-AD46-9C2C-FD59736ADB7C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0A6F4-5FA3-B44E-A84C-56C4EFC18081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="" xmlns:p14="http://schemas.microsoft.com/office/powerpoint/2010/main" val="133040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lfenoglietto@afip.gob.ar" TargetMode="External"/><Relationship Id="rId2" Type="http://schemas.openxmlformats.org/officeDocument/2006/relationships/hyperlink" Target="mailto:agandolfo@afip.gob.a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Diagrama"/>
          <p:cNvGraphicFramePr/>
          <p:nvPr>
            <p:extLst>
              <p:ext uri="{D42A27DB-BD31-4B8C-83A1-F6EECF244321}">
                <p14:modId xmlns="" xmlns:p14="http://schemas.microsoft.com/office/powerpoint/2010/main" val="2025248588"/>
              </p:ext>
            </p:extLst>
          </p:nvPr>
        </p:nvGraphicFramePr>
        <p:xfrm>
          <a:off x="3450565" y="6288657"/>
          <a:ext cx="3640337" cy="465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10 Imagen" descr="Aspectos Controvertidos en Fideicomisos y Fondos Comunes de Inversiones. –  Julian Martin Tax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2" y="105685"/>
            <a:ext cx="5483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365408"/>
            <a:ext cx="893363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V JORNADAS DE SEGURIDAD SOCIAL</a:t>
            </a:r>
            <a:endParaRPr kumimoji="0" 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Ciudad Autónoma de Buenos Aires, 15 y 16 de agosto de 2024</a:t>
            </a: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16 Diagrama"/>
          <p:cNvGraphicFramePr/>
          <p:nvPr>
            <p:extLst>
              <p:ext uri="{D42A27DB-BD31-4B8C-83A1-F6EECF244321}">
                <p14:modId xmlns="" xmlns:p14="http://schemas.microsoft.com/office/powerpoint/2010/main" val="323688771"/>
              </p:ext>
            </p:extLst>
          </p:nvPr>
        </p:nvGraphicFramePr>
        <p:xfrm>
          <a:off x="1394579" y="2544793"/>
          <a:ext cx="6050018" cy="1613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="" xmlns:a16="http://schemas.microsoft.com/office/drawing/2014/main" id="{F557EF1A-0785-2DDA-D91A-A6C4C66564F7}"/>
              </a:ext>
            </a:extLst>
          </p:cNvPr>
          <p:cNvGrpSpPr/>
          <p:nvPr/>
        </p:nvGrpSpPr>
        <p:grpSpPr>
          <a:xfrm>
            <a:off x="6618380" y="6266953"/>
            <a:ext cx="3640337" cy="444600"/>
            <a:chOff x="0" y="10669"/>
            <a:chExt cx="3640337" cy="444600"/>
          </a:xfrm>
        </p:grpSpPr>
        <p:sp>
          <p:nvSpPr>
            <p:cNvPr id="3" name="Rectángulo redondeado 2">
              <a:extLst>
                <a:ext uri="{FF2B5EF4-FFF2-40B4-BE49-F238E27FC236}">
                  <a16:creationId xmlns="" xmlns:a16="http://schemas.microsoft.com/office/drawing/2014/main" id="{EFD97E4A-09F0-F9C8-B6EE-B9813E44160B}"/>
                </a:ext>
              </a:extLst>
            </p:cNvPr>
            <p:cNvSpPr/>
            <p:nvPr/>
          </p:nvSpPr>
          <p:spPr>
            <a:xfrm>
              <a:off x="0" y="10669"/>
              <a:ext cx="3640337" cy="444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4" name="CuadroTexto 3">
              <a:extLst>
                <a:ext uri="{FF2B5EF4-FFF2-40B4-BE49-F238E27FC236}">
                  <a16:creationId xmlns="" xmlns:a16="http://schemas.microsoft.com/office/drawing/2014/main" id="{82FD72AF-CBDF-1CCC-A77C-4B97A98CCA84}"/>
                </a:ext>
              </a:extLst>
            </p:cNvPr>
            <p:cNvSpPr txBox="1"/>
            <p:nvPr/>
          </p:nvSpPr>
          <p:spPr>
            <a:xfrm>
              <a:off x="21704" y="32373"/>
              <a:ext cx="3596929" cy="4011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AR" sz="1900" b="1" i="0" kern="1200" baseline="0" dirty="0">
                  <a:latin typeface="Arial Narrow" pitchFamily="34" charset="0"/>
                </a:rPr>
                <a:t>Contador Lucas R. Fenoglietto</a:t>
              </a:r>
              <a:endParaRPr lang="es-ES" sz="1900" b="1" i="0" kern="1200" baseline="0" dirty="0">
                <a:latin typeface="Arial Narrow" pitchFamily="34" charset="0"/>
              </a:endParaRP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="" xmlns:a16="http://schemas.microsoft.com/office/drawing/2014/main" id="{05E47F54-0980-578C-57EB-17049D076F5E}"/>
              </a:ext>
            </a:extLst>
          </p:cNvPr>
          <p:cNvGrpSpPr/>
          <p:nvPr/>
        </p:nvGrpSpPr>
        <p:grpSpPr>
          <a:xfrm>
            <a:off x="1394135" y="6245249"/>
            <a:ext cx="3640337" cy="444600"/>
            <a:chOff x="0" y="10669"/>
            <a:chExt cx="3640337" cy="444600"/>
          </a:xfrm>
        </p:grpSpPr>
        <p:sp>
          <p:nvSpPr>
            <p:cNvPr id="6" name="Rectángulo redondeado 5">
              <a:extLst>
                <a:ext uri="{FF2B5EF4-FFF2-40B4-BE49-F238E27FC236}">
                  <a16:creationId xmlns="" xmlns:a16="http://schemas.microsoft.com/office/drawing/2014/main" id="{2255B88C-E933-8A37-5336-D103A6E8A982}"/>
                </a:ext>
              </a:extLst>
            </p:cNvPr>
            <p:cNvSpPr/>
            <p:nvPr/>
          </p:nvSpPr>
          <p:spPr>
            <a:xfrm>
              <a:off x="0" y="10669"/>
              <a:ext cx="3640337" cy="444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8" name="CuadroTexto 7">
              <a:extLst>
                <a:ext uri="{FF2B5EF4-FFF2-40B4-BE49-F238E27FC236}">
                  <a16:creationId xmlns="" xmlns:a16="http://schemas.microsoft.com/office/drawing/2014/main" id="{3F6BB1DC-5A68-951B-18DE-52CDDE8A6659}"/>
                </a:ext>
              </a:extLst>
            </p:cNvPr>
            <p:cNvSpPr txBox="1"/>
            <p:nvPr/>
          </p:nvSpPr>
          <p:spPr>
            <a:xfrm>
              <a:off x="21704" y="32373"/>
              <a:ext cx="3596929" cy="4011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AR" sz="1900" b="1" i="0" kern="1200" baseline="0" dirty="0" smtClean="0">
                  <a:latin typeface="Arial Narrow" pitchFamily="34" charset="0"/>
                </a:rPr>
                <a:t>Abogada </a:t>
              </a:r>
              <a:r>
                <a:rPr lang="es-AR" sz="1900" b="1" i="0" kern="1200" baseline="0" dirty="0">
                  <a:latin typeface="Arial Narrow" pitchFamily="34" charset="0"/>
                </a:rPr>
                <a:t>Ángeles Gandolfo</a:t>
              </a:r>
              <a:endParaRPr lang="es-ES" sz="1900" b="1" i="0" kern="1200" baseline="0" dirty="0">
                <a:latin typeface="Arial Narrow" pitchFamily="34" charset="0"/>
              </a:endParaRPr>
            </a:p>
          </p:txBody>
        </p:sp>
      </p:grp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35A533C0-0DC3-4448-ACC1-9F587266C8F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13417" y="4554530"/>
            <a:ext cx="1545098" cy="15450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Imagen 13">
            <a:extLst>
              <a:ext uri="{FF2B5EF4-FFF2-40B4-BE49-F238E27FC236}">
                <a16:creationId xmlns="" xmlns:a16="http://schemas.microsoft.com/office/drawing/2014/main" id="{D5A9A73D-92F8-A481-7504-8C8F7AAC88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48311" y="4554530"/>
            <a:ext cx="1531983" cy="15319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74310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FORMAS DE NOTIFICACIÓN</a:t>
            </a:r>
            <a:endParaRPr lang="es-AR" sz="2600" b="1" dirty="0">
              <a:solidFill>
                <a:srgbClr val="004D86"/>
              </a:solidFill>
              <a:latin typeface="Arial Narrow" pitchFamily="34" charset="0"/>
            </a:endParaRPr>
          </a:p>
        </p:txBody>
      </p:sp>
      <p:graphicFrame>
        <p:nvGraphicFramePr>
          <p:cNvPr id="3" name="Marcador de contenido 6">
            <a:extLst>
              <a:ext uri="{FF2B5EF4-FFF2-40B4-BE49-F238E27FC236}">
                <a16:creationId xmlns="" xmlns:a16="http://schemas.microsoft.com/office/drawing/2014/main" id="{CCD459EB-3B02-D683-F6D2-DD650CB5E7F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5938" y="2432304"/>
          <a:ext cx="9453562" cy="329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141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VALIDEZ DE LA FIRMA DIGITAL</a:t>
            </a:r>
            <a:endParaRPr lang="es-AR" sz="2600" b="1" dirty="0">
              <a:solidFill>
                <a:srgbClr val="004D86"/>
              </a:solidFill>
              <a:latin typeface="Arial Narrow" pitchFamily="34" charset="0"/>
            </a:endParaRPr>
          </a:p>
        </p:txBody>
      </p:sp>
      <p:graphicFrame>
        <p:nvGraphicFramePr>
          <p:cNvPr id="3" name="Marcador de contenido 6">
            <a:extLst>
              <a:ext uri="{FF2B5EF4-FFF2-40B4-BE49-F238E27FC236}">
                <a16:creationId xmlns="" xmlns:a16="http://schemas.microsoft.com/office/drawing/2014/main" id="{CCD459EB-3B02-D683-F6D2-DD650CB5E7F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5938" y="2432304"/>
          <a:ext cx="9453562" cy="3614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141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="" xmlns:a16="http://schemas.microsoft.com/office/drawing/2014/main" id="{B28AE564-D226-674B-9998-2535458A227E}"/>
              </a:ext>
            </a:extLst>
          </p:cNvPr>
          <p:cNvSpPr txBox="1">
            <a:spLocks/>
          </p:cNvSpPr>
          <p:nvPr/>
        </p:nvSpPr>
        <p:spPr>
          <a:xfrm>
            <a:off x="0" y="2760453"/>
            <a:ext cx="8974667" cy="1362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000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¡Muchas gracias!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D9718A48-F22F-E670-63C4-A5C53D2FD076}"/>
              </a:ext>
            </a:extLst>
          </p:cNvPr>
          <p:cNvSpPr txBox="1"/>
          <p:nvPr/>
        </p:nvSpPr>
        <p:spPr>
          <a:xfrm>
            <a:off x="9313653" y="6116623"/>
            <a:ext cx="2878347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dirty="0" smtClean="0">
                <a:solidFill>
                  <a:srgbClr val="004D86"/>
                </a:solidFill>
                <a:latin typeface="Arial Narrow" pitchFamily="34" charset="0"/>
                <a:ea typeface="+mj-ea"/>
                <a:cs typeface="+mj-cs"/>
                <a:hlinkClick r:id="rId2"/>
              </a:rPr>
              <a:t>agandolfo@afip.gob.ar</a:t>
            </a:r>
            <a:endParaRPr lang="es-AR" dirty="0" smtClean="0">
              <a:solidFill>
                <a:srgbClr val="004D86"/>
              </a:solidFill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dirty="0" smtClean="0">
                <a:solidFill>
                  <a:srgbClr val="004D86"/>
                </a:solidFill>
                <a:latin typeface="Arial Narrow" pitchFamily="34" charset="0"/>
                <a:ea typeface="+mj-ea"/>
                <a:cs typeface="+mj-cs"/>
                <a:hlinkClick r:id="rId3"/>
              </a:rPr>
              <a:t>lfenoglietto@afip.gob.ar</a:t>
            </a:r>
            <a:endParaRPr kumimoji="0" lang="es-ES" sz="1800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10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528" y="753228"/>
            <a:ext cx="9613861" cy="10809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" sz="2600" b="1" dirty="0" smtClean="0">
                <a:solidFill>
                  <a:srgbClr val="004D86"/>
                </a:solidFill>
                <a:latin typeface="Arial Narrow" pitchFamily="34" charset="0"/>
              </a:rPr>
              <a:t>HOJA DE RUTA</a:t>
            </a:r>
            <a:endParaRPr lang="es-ES" sz="2600" dirty="0">
              <a:solidFill>
                <a:srgbClr val="004D86"/>
              </a:solidFill>
              <a:latin typeface="Arial Narrow" pitchFamily="34" charset="0"/>
            </a:endParaRPr>
          </a:p>
        </p:txBody>
      </p:sp>
      <p:graphicFrame>
        <p:nvGraphicFramePr>
          <p:cNvPr id="8" name="3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99682447"/>
              </p:ext>
            </p:extLst>
          </p:nvPr>
        </p:nvGraphicFramePr>
        <p:xfrm>
          <a:off x="656420" y="2217683"/>
          <a:ext cx="10352864" cy="4319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840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53228"/>
            <a:ext cx="10528589" cy="1080938"/>
          </a:xfrm>
        </p:spPr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DIRECCIÓN GENERAL DE LOS RECURSOS DE LA SEGURIDAD SOCIAL (AFIP)</a:t>
            </a:r>
            <a:endParaRPr lang="es-AR" sz="2600" dirty="0">
              <a:solidFill>
                <a:srgbClr val="004D86"/>
              </a:solidFill>
              <a:latin typeface="Arial Narrow" pitchFamily="34" charset="0"/>
            </a:endParaRPr>
          </a:p>
        </p:txBody>
      </p:sp>
      <p:graphicFrame>
        <p:nvGraphicFramePr>
          <p:cNvPr id="3" name="5 Marcador de contenido">
            <a:extLst>
              <a:ext uri="{FF2B5EF4-FFF2-40B4-BE49-F238E27FC236}">
                <a16:creationId xmlns="" xmlns:a16="http://schemas.microsoft.com/office/drawing/2014/main" id="{1443AE52-82B9-09E6-138E-110E1BD5F0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7720737"/>
              </p:ext>
            </p:extLst>
          </p:nvPr>
        </p:nvGraphicFramePr>
        <p:xfrm>
          <a:off x="512155" y="2239930"/>
          <a:ext cx="10016434" cy="4232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errar llave 3">
            <a:extLst>
              <a:ext uri="{FF2B5EF4-FFF2-40B4-BE49-F238E27FC236}">
                <a16:creationId xmlns="" xmlns:a16="http://schemas.microsoft.com/office/drawing/2014/main" id="{B5550C5F-87E3-2B98-8A22-9F00BF9E82F5}"/>
              </a:ext>
            </a:extLst>
          </p:cNvPr>
          <p:cNvSpPr/>
          <p:nvPr/>
        </p:nvSpPr>
        <p:spPr>
          <a:xfrm>
            <a:off x="5586887" y="2120203"/>
            <a:ext cx="1838848" cy="431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5" name="5 Marcador de contenido">
            <a:extLst>
              <a:ext uri="{FF2B5EF4-FFF2-40B4-BE49-F238E27FC236}">
                <a16:creationId xmlns="" xmlns:a16="http://schemas.microsoft.com/office/drawing/2014/main" id="{EA6F39B1-2134-6895-E6A5-D4C0F3AD0C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00094748"/>
              </p:ext>
            </p:extLst>
          </p:nvPr>
        </p:nvGraphicFramePr>
        <p:xfrm>
          <a:off x="7635461" y="2980755"/>
          <a:ext cx="4249088" cy="3226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="" xmlns:p14="http://schemas.microsoft.com/office/powerpoint/2010/main" val="397472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155" y="753228"/>
            <a:ext cx="9809003" cy="1080938"/>
          </a:xfrm>
        </p:spPr>
        <p:txBody>
          <a:bodyPr>
            <a:normAutofit/>
          </a:bodyPr>
          <a:lstStyle/>
          <a:p>
            <a:r>
              <a:rPr lang="es-AR" sz="2800" b="1" dirty="0" smtClean="0">
                <a:solidFill>
                  <a:srgbClr val="004D86"/>
                </a:solidFill>
                <a:latin typeface="Arial Narrow" pitchFamily="34" charset="0"/>
              </a:rPr>
              <a:t>ACTAS DE RELEVAMIENTO</a:t>
            </a:r>
            <a:endParaRPr lang="es-AR" sz="2800" dirty="0">
              <a:solidFill>
                <a:srgbClr val="004D86"/>
              </a:solidFill>
              <a:latin typeface="Arial Narrow" pitchFamily="34" charset="0"/>
            </a:endParaRP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="" xmlns:a16="http://schemas.microsoft.com/office/drawing/2014/main" id="{1EDBD9C4-A957-D8AA-2000-CBA337D0E3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98977731"/>
              </p:ext>
            </p:extLst>
          </p:nvPr>
        </p:nvGraphicFramePr>
        <p:xfrm>
          <a:off x="515938" y="2133600"/>
          <a:ext cx="9640120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74772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FORMULARIOS </a:t>
            </a:r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ASOCIADOS – TRABAJO REGISTRADO EN LÍNEA (TRL)</a:t>
            </a:r>
            <a:endParaRPr lang="es-AR" sz="2600" b="1" dirty="0">
              <a:solidFill>
                <a:srgbClr val="004D86"/>
              </a:solidFill>
              <a:latin typeface="Arial Narrow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3220" y="2181747"/>
            <a:ext cx="3121723" cy="418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059" y="2224767"/>
            <a:ext cx="2974277" cy="414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4 Grupo"/>
          <p:cNvGrpSpPr/>
          <p:nvPr/>
        </p:nvGrpSpPr>
        <p:grpSpPr>
          <a:xfrm>
            <a:off x="6623220" y="6365836"/>
            <a:ext cx="3807467" cy="492164"/>
            <a:chOff x="2225865" y="3433256"/>
            <a:chExt cx="8126998" cy="814855"/>
          </a:xfrm>
        </p:grpSpPr>
        <p:sp>
          <p:nvSpPr>
            <p:cNvPr id="6" name="5 Rectángulo"/>
            <p:cNvSpPr/>
            <p:nvPr/>
          </p:nvSpPr>
          <p:spPr>
            <a:xfrm>
              <a:off x="2225865" y="3433256"/>
              <a:ext cx="8126998" cy="81485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2225865" y="3433256"/>
              <a:ext cx="6663285" cy="8148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 smtClean="0">
                  <a:latin typeface="Arial Narrow" pitchFamily="34" charset="0"/>
                </a:rPr>
                <a:t>F.8240/E - </a:t>
              </a:r>
              <a:r>
                <a:rPr lang="en-US" sz="1400" dirty="0" err="1" smtClean="0">
                  <a:latin typeface="Arial Narrow" pitchFamily="34" charset="0"/>
                </a:rPr>
                <a:t>Planilla</a:t>
              </a:r>
              <a:r>
                <a:rPr lang="en-US" sz="1400" dirty="0" smtClean="0">
                  <a:latin typeface="Arial Narrow" pitchFamily="34" charset="0"/>
                </a:rPr>
                <a:t> de </a:t>
              </a:r>
              <a:r>
                <a:rPr lang="en-US" sz="1400" dirty="0" err="1" smtClean="0">
                  <a:latin typeface="Arial Narrow" pitchFamily="34" charset="0"/>
                </a:rPr>
                <a:t>Relevamiento</a:t>
              </a:r>
              <a:r>
                <a:rPr lang="en-US" sz="1400" dirty="0" smtClean="0">
                  <a:latin typeface="Arial Narrow" pitchFamily="34" charset="0"/>
                </a:rPr>
                <a:t> de Personal</a:t>
              </a:r>
              <a:endParaRPr lang="es-ES" sz="1400" kern="1200" dirty="0">
                <a:solidFill>
                  <a:srgbClr val="004D86"/>
                </a:solidFill>
                <a:latin typeface="Arial Narrow" pitchFamily="34" charset="0"/>
              </a:endParaRPr>
            </a:p>
          </p:txBody>
        </p:sp>
      </p:grpSp>
      <p:sp>
        <p:nvSpPr>
          <p:cNvPr id="9" name="8 Rectángulo"/>
          <p:cNvSpPr/>
          <p:nvPr/>
        </p:nvSpPr>
        <p:spPr>
          <a:xfrm>
            <a:off x="2000059" y="6365836"/>
            <a:ext cx="2974277" cy="4921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400" dirty="0" smtClean="0">
                <a:latin typeface="Arial Narrow" pitchFamily="34" charset="0"/>
              </a:rPr>
              <a:t>F.8400/E - Acta de Notificación de Relevamiento</a:t>
            </a:r>
            <a:endParaRPr lang="en-US" sz="1400" dirty="0" smtClean="0">
              <a:latin typeface="Arial Narrow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9638096" y="6581001"/>
            <a:ext cx="2553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 smtClean="0">
                <a:latin typeface="Arial Narrow" pitchFamily="34" charset="0"/>
              </a:rPr>
              <a:t>Fuente</a:t>
            </a:r>
            <a:r>
              <a:rPr lang="en-US" sz="1200" b="1" dirty="0" smtClean="0">
                <a:latin typeface="Arial Narrow" pitchFamily="34" charset="0"/>
              </a:rPr>
              <a:t>: </a:t>
            </a:r>
            <a:r>
              <a:rPr lang="en-US" sz="1200" dirty="0" smtClean="0">
                <a:latin typeface="Arial Narrow" pitchFamily="34" charset="0"/>
              </a:rPr>
              <a:t>RESOG-2022-5300-AFIP-E-AFIP</a:t>
            </a:r>
            <a:endParaRPr lang="en-US" sz="1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41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MÓDULO ACCION</a:t>
            </a:r>
            <a:endParaRPr lang="es-AR" sz="2600" b="1" dirty="0">
              <a:solidFill>
                <a:srgbClr val="004D86"/>
              </a:solidFill>
              <a:latin typeface="Arial Narrow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623220" y="6365836"/>
            <a:ext cx="3807467" cy="49216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1" name="Marcador de contenido 6">
            <a:extLst>
              <a:ext uri="{FF2B5EF4-FFF2-40B4-BE49-F238E27FC236}">
                <a16:creationId xmlns="" xmlns:a16="http://schemas.microsoft.com/office/drawing/2014/main" id="{CCD459EB-3B02-D683-F6D2-DD650CB5E7F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5938" y="2432304"/>
          <a:ext cx="9453562" cy="3614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141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7396"/>
            <a:ext cx="10475495" cy="1080938"/>
          </a:xfrm>
        </p:spPr>
        <p:txBody>
          <a:bodyPr>
            <a:normAutofit/>
          </a:bodyPr>
          <a:lstStyle/>
          <a:p>
            <a:pPr algn="just"/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ACTITUDES DEL CONTRIBUYENTE FRENTE A DIFERENCIAS COMUNICADAS POR LA AFIP</a:t>
            </a:r>
            <a:endParaRPr lang="es-AR" sz="2600" b="1" dirty="0">
              <a:solidFill>
                <a:srgbClr val="004D86"/>
              </a:solidFill>
              <a:latin typeface="Arial Narrow" pitchFamily="34" charset="0"/>
            </a:endParaRP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="" xmlns:a16="http://schemas.microsoft.com/office/drawing/2014/main" id="{EA644B22-85D5-24F8-C138-5DF727BFEE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70023328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7421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ACTAS DE DEUDA E INFRACCIÓN</a:t>
            </a:r>
            <a:endParaRPr lang="es-AR" sz="2600" b="1" dirty="0">
              <a:solidFill>
                <a:srgbClr val="004D86"/>
              </a:solidFill>
              <a:latin typeface="Arial Narrow" pitchFamily="34" charset="0"/>
            </a:endParaRPr>
          </a:p>
        </p:txBody>
      </p:sp>
      <p:graphicFrame>
        <p:nvGraphicFramePr>
          <p:cNvPr id="3" name="Marcador de contenido 6">
            <a:extLst>
              <a:ext uri="{FF2B5EF4-FFF2-40B4-BE49-F238E27FC236}">
                <a16:creationId xmlns="" xmlns:a16="http://schemas.microsoft.com/office/drawing/2014/main" id="{CCD459EB-3B02-D683-F6D2-DD650CB5E7F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5938" y="2946400"/>
          <a:ext cx="9453562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141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4D86"/>
                </a:solidFill>
                <a:latin typeface="Arial Narrow" pitchFamily="34" charset="0"/>
              </a:rPr>
              <a:t>FORMULARIOS ASOCIADOS</a:t>
            </a:r>
            <a:endParaRPr lang="es-AR" sz="2600" b="1" dirty="0">
              <a:solidFill>
                <a:srgbClr val="004D86"/>
              </a:solidFill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11431" y="2479676"/>
            <a:ext cx="2513019" cy="319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619" y="2966365"/>
            <a:ext cx="3069335" cy="21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9411431" y="6581001"/>
            <a:ext cx="24247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 smtClean="0">
                <a:latin typeface="Arial Narrow" pitchFamily="34" charset="0"/>
              </a:rPr>
              <a:t>Fuente</a:t>
            </a:r>
            <a:r>
              <a:rPr lang="en-US" sz="1200" b="1" dirty="0" smtClean="0">
                <a:latin typeface="Arial Narrow" pitchFamily="34" charset="0"/>
              </a:rPr>
              <a:t>: </a:t>
            </a:r>
            <a:r>
              <a:rPr lang="en-US" sz="1200" dirty="0" smtClean="0">
                <a:latin typeface="Arial Narrow" pitchFamily="34" charset="0"/>
              </a:rPr>
              <a:t> </a:t>
            </a:r>
            <a:r>
              <a:rPr lang="en-US" sz="1200" dirty="0" err="1" smtClean="0">
                <a:latin typeface="Arial Narrow" pitchFamily="34" charset="0"/>
              </a:rPr>
              <a:t>Instrucción</a:t>
            </a:r>
            <a:r>
              <a:rPr lang="en-US" sz="1200" dirty="0" smtClean="0">
                <a:latin typeface="Arial Narrow" pitchFamily="34" charset="0"/>
              </a:rPr>
              <a:t> General </a:t>
            </a:r>
            <a:r>
              <a:rPr lang="en-US" sz="1200" dirty="0" smtClean="0">
                <a:latin typeface="Arial Narrow" pitchFamily="34" charset="0"/>
              </a:rPr>
              <a:t>924/2011</a:t>
            </a:r>
            <a:endParaRPr lang="en-US" sz="1200" dirty="0">
              <a:latin typeface="Arial Narrow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2640" y="2765197"/>
            <a:ext cx="3473210" cy="258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00106" y="2328863"/>
            <a:ext cx="2209373" cy="321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141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ín">
  <a:themeElements>
    <a:clrScheme name="Personalizado 4">
      <a:dk1>
        <a:sysClr val="windowText" lastClr="000000"/>
      </a:dk1>
      <a:lt1>
        <a:sysClr val="window" lastClr="FFFFFF"/>
      </a:lt1>
      <a:dk2>
        <a:srgbClr val="4F6128"/>
      </a:dk2>
      <a:lt2>
        <a:srgbClr val="EEECE1"/>
      </a:lt2>
      <a:accent1>
        <a:srgbClr val="1F497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rlí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{272DE6B9-1EC6-9545-A97A-C57F44BD2DC2}tf10001057</Template>
  <TotalTime>4751</TotalTime>
  <Words>444</Words>
  <Application>Microsoft Office PowerPoint</Application>
  <PresentationFormat>Personalizado</PresentationFormat>
  <Paragraphs>74</Paragraphs>
  <Slides>12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Berlín</vt:lpstr>
      <vt:lpstr>Diapositiva 1</vt:lpstr>
      <vt:lpstr>HOJA DE RUTA</vt:lpstr>
      <vt:lpstr>DIRECCIÓN GENERAL DE LOS RECURSOS DE LA SEGURIDAD SOCIAL (AFIP)</vt:lpstr>
      <vt:lpstr>ACTAS DE RELEVAMIENTO</vt:lpstr>
      <vt:lpstr>FORMULARIOS ASOCIADOS – TRABAJO REGISTRADO EN LÍNEA (TRL)</vt:lpstr>
      <vt:lpstr>MÓDULO ACCION</vt:lpstr>
      <vt:lpstr>ACTITUDES DEL CONTRIBUYENTE FRENTE A DIFERENCIAS COMUNICADAS POR LA AFIP</vt:lpstr>
      <vt:lpstr>ACTAS DE DEUDA E INFRACCIÓN</vt:lpstr>
      <vt:lpstr>FORMULARIOS ASOCIADOS</vt:lpstr>
      <vt:lpstr>FORMAS DE NOTIFICACIÓN</vt:lpstr>
      <vt:lpstr>VALIDEZ DE LA FIRMA DIGITAL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</dc:title>
  <dc:creator>Fernando J. Diez</dc:creator>
  <cp:lastModifiedBy>u44631</cp:lastModifiedBy>
  <cp:revision>277</cp:revision>
  <dcterms:created xsi:type="dcterms:W3CDTF">2020-03-26T16:11:44Z</dcterms:created>
  <dcterms:modified xsi:type="dcterms:W3CDTF">2024-08-13T18:04:37Z</dcterms:modified>
</cp:coreProperties>
</file>